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0">
  <p:sldMasterIdLst>
    <p:sldMasterId id="2147483648" r:id="rId1"/>
  </p:sldMasterIdLst>
  <p:notesMasterIdLst>
    <p:notesMasterId r:id="rId268"/>
  </p:notes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3" r:id="rId14"/>
    <p:sldId id="271" r:id="rId15"/>
    <p:sldId id="272" r:id="rId16"/>
    <p:sldId id="257" r:id="rId17"/>
    <p:sldId id="258" r:id="rId18"/>
    <p:sldId id="259" r:id="rId19"/>
    <p:sldId id="274" r:id="rId20"/>
    <p:sldId id="275" r:id="rId21"/>
    <p:sldId id="276" r:id="rId22"/>
    <p:sldId id="277" r:id="rId23"/>
    <p:sldId id="278" r:id="rId24"/>
    <p:sldId id="279" r:id="rId25"/>
    <p:sldId id="297" r:id="rId26"/>
    <p:sldId id="280" r:id="rId27"/>
    <p:sldId id="281" r:id="rId28"/>
    <p:sldId id="282" r:id="rId29"/>
    <p:sldId id="283" r:id="rId30"/>
    <p:sldId id="284" r:id="rId31"/>
    <p:sldId id="298" r:id="rId32"/>
    <p:sldId id="285" r:id="rId33"/>
    <p:sldId id="299" r:id="rId34"/>
    <p:sldId id="287" r:id="rId35"/>
    <p:sldId id="288" r:id="rId36"/>
    <p:sldId id="300" r:id="rId37"/>
    <p:sldId id="293" r:id="rId38"/>
    <p:sldId id="319" r:id="rId39"/>
    <p:sldId id="320" r:id="rId40"/>
    <p:sldId id="321" r:id="rId41"/>
    <p:sldId id="323" r:id="rId42"/>
    <p:sldId id="322" r:id="rId43"/>
    <p:sldId id="324" r:id="rId44"/>
    <p:sldId id="325" r:id="rId45"/>
    <p:sldId id="335" r:id="rId46"/>
    <p:sldId id="327" r:id="rId47"/>
    <p:sldId id="328" r:id="rId48"/>
    <p:sldId id="329" r:id="rId49"/>
    <p:sldId id="330" r:id="rId50"/>
    <p:sldId id="332" r:id="rId51"/>
    <p:sldId id="331" r:id="rId52"/>
    <p:sldId id="334" r:id="rId53"/>
    <p:sldId id="333" r:id="rId54"/>
    <p:sldId id="290" r:id="rId55"/>
    <p:sldId id="294" r:id="rId56"/>
    <p:sldId id="292" r:id="rId57"/>
    <p:sldId id="295" r:id="rId58"/>
    <p:sldId id="296" r:id="rId59"/>
    <p:sldId id="301" r:id="rId60"/>
    <p:sldId id="302" r:id="rId61"/>
    <p:sldId id="303" r:id="rId62"/>
    <p:sldId id="304" r:id="rId63"/>
    <p:sldId id="306" r:id="rId64"/>
    <p:sldId id="305" r:id="rId65"/>
    <p:sldId id="307" r:id="rId66"/>
    <p:sldId id="308" r:id="rId67"/>
    <p:sldId id="309" r:id="rId68"/>
    <p:sldId id="310" r:id="rId69"/>
    <p:sldId id="311" r:id="rId70"/>
    <p:sldId id="312" r:id="rId71"/>
    <p:sldId id="313" r:id="rId72"/>
    <p:sldId id="314" r:id="rId73"/>
    <p:sldId id="315" r:id="rId74"/>
    <p:sldId id="316" r:id="rId75"/>
    <p:sldId id="317"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 id="393" r:id="rId134"/>
    <p:sldId id="394" r:id="rId135"/>
    <p:sldId id="395" r:id="rId136"/>
    <p:sldId id="396" r:id="rId137"/>
    <p:sldId id="397" r:id="rId138"/>
    <p:sldId id="398" r:id="rId139"/>
    <p:sldId id="399" r:id="rId140"/>
    <p:sldId id="402" r:id="rId141"/>
    <p:sldId id="400" r:id="rId142"/>
    <p:sldId id="401" r:id="rId143"/>
    <p:sldId id="403" r:id="rId144"/>
    <p:sldId id="404" r:id="rId145"/>
    <p:sldId id="405" r:id="rId146"/>
    <p:sldId id="406" r:id="rId147"/>
    <p:sldId id="407" r:id="rId148"/>
    <p:sldId id="408" r:id="rId149"/>
    <p:sldId id="409" r:id="rId150"/>
    <p:sldId id="410" r:id="rId151"/>
    <p:sldId id="411" r:id="rId152"/>
    <p:sldId id="412" r:id="rId153"/>
    <p:sldId id="413" r:id="rId154"/>
    <p:sldId id="414" r:id="rId155"/>
    <p:sldId id="415" r:id="rId156"/>
    <p:sldId id="416" r:id="rId157"/>
    <p:sldId id="417" r:id="rId158"/>
    <p:sldId id="418" r:id="rId159"/>
    <p:sldId id="419" r:id="rId160"/>
    <p:sldId id="420" r:id="rId161"/>
    <p:sldId id="421" r:id="rId162"/>
    <p:sldId id="422" r:id="rId163"/>
    <p:sldId id="423" r:id="rId164"/>
    <p:sldId id="424" r:id="rId165"/>
    <p:sldId id="425" r:id="rId166"/>
    <p:sldId id="426" r:id="rId167"/>
    <p:sldId id="427" r:id="rId168"/>
    <p:sldId id="428" r:id="rId169"/>
    <p:sldId id="429" r:id="rId170"/>
    <p:sldId id="430" r:id="rId171"/>
    <p:sldId id="431" r:id="rId172"/>
    <p:sldId id="433" r:id="rId173"/>
    <p:sldId id="434" r:id="rId174"/>
    <p:sldId id="435" r:id="rId175"/>
    <p:sldId id="436" r:id="rId176"/>
    <p:sldId id="437" r:id="rId177"/>
    <p:sldId id="438" r:id="rId178"/>
    <p:sldId id="439" r:id="rId179"/>
    <p:sldId id="440" r:id="rId180"/>
    <p:sldId id="441" r:id="rId181"/>
    <p:sldId id="442" r:id="rId182"/>
    <p:sldId id="443" r:id="rId183"/>
    <p:sldId id="444" r:id="rId184"/>
    <p:sldId id="445" r:id="rId185"/>
    <p:sldId id="446" r:id="rId186"/>
    <p:sldId id="447" r:id="rId187"/>
    <p:sldId id="448" r:id="rId188"/>
    <p:sldId id="449" r:id="rId189"/>
    <p:sldId id="450" r:id="rId190"/>
    <p:sldId id="451" r:id="rId191"/>
    <p:sldId id="452" r:id="rId192"/>
    <p:sldId id="453" r:id="rId193"/>
    <p:sldId id="454" r:id="rId194"/>
    <p:sldId id="455" r:id="rId195"/>
    <p:sldId id="456" r:id="rId196"/>
    <p:sldId id="457" r:id="rId197"/>
    <p:sldId id="458" r:id="rId198"/>
    <p:sldId id="459" r:id="rId199"/>
    <p:sldId id="460" r:id="rId200"/>
    <p:sldId id="461" r:id="rId201"/>
    <p:sldId id="462" r:id="rId202"/>
    <p:sldId id="463" r:id="rId203"/>
    <p:sldId id="464" r:id="rId204"/>
    <p:sldId id="465" r:id="rId205"/>
    <p:sldId id="466" r:id="rId206"/>
    <p:sldId id="467" r:id="rId207"/>
    <p:sldId id="468" r:id="rId208"/>
    <p:sldId id="469" r:id="rId209"/>
    <p:sldId id="470" r:id="rId210"/>
    <p:sldId id="471" r:id="rId211"/>
    <p:sldId id="472" r:id="rId212"/>
    <p:sldId id="473" r:id="rId213"/>
    <p:sldId id="474" r:id="rId214"/>
    <p:sldId id="475" r:id="rId215"/>
    <p:sldId id="476" r:id="rId216"/>
    <p:sldId id="477" r:id="rId217"/>
    <p:sldId id="478" r:id="rId218"/>
    <p:sldId id="479" r:id="rId219"/>
    <p:sldId id="480" r:id="rId220"/>
    <p:sldId id="481" r:id="rId221"/>
    <p:sldId id="482" r:id="rId222"/>
    <p:sldId id="483" r:id="rId223"/>
    <p:sldId id="484" r:id="rId224"/>
    <p:sldId id="485" r:id="rId225"/>
    <p:sldId id="486" r:id="rId226"/>
    <p:sldId id="487" r:id="rId227"/>
    <p:sldId id="488" r:id="rId228"/>
    <p:sldId id="489" r:id="rId229"/>
    <p:sldId id="490" r:id="rId230"/>
    <p:sldId id="491" r:id="rId231"/>
    <p:sldId id="492" r:id="rId232"/>
    <p:sldId id="493" r:id="rId233"/>
    <p:sldId id="494" r:id="rId234"/>
    <p:sldId id="495" r:id="rId235"/>
    <p:sldId id="499" r:id="rId236"/>
    <p:sldId id="497" r:id="rId237"/>
    <p:sldId id="498" r:id="rId238"/>
    <p:sldId id="500" r:id="rId239"/>
    <p:sldId id="502" r:id="rId240"/>
    <p:sldId id="503" r:id="rId241"/>
    <p:sldId id="504" r:id="rId242"/>
    <p:sldId id="506" r:id="rId243"/>
    <p:sldId id="505" r:id="rId244"/>
    <p:sldId id="507" r:id="rId245"/>
    <p:sldId id="508" r:id="rId246"/>
    <p:sldId id="510" r:id="rId247"/>
    <p:sldId id="509" r:id="rId248"/>
    <p:sldId id="511" r:id="rId249"/>
    <p:sldId id="512" r:id="rId250"/>
    <p:sldId id="513" r:id="rId251"/>
    <p:sldId id="514" r:id="rId252"/>
    <p:sldId id="515" r:id="rId253"/>
    <p:sldId id="516" r:id="rId254"/>
    <p:sldId id="517" r:id="rId255"/>
    <p:sldId id="518" r:id="rId256"/>
    <p:sldId id="519" r:id="rId257"/>
    <p:sldId id="520" r:id="rId258"/>
    <p:sldId id="521" r:id="rId259"/>
    <p:sldId id="522" r:id="rId260"/>
    <p:sldId id="523" r:id="rId261"/>
    <p:sldId id="524" r:id="rId262"/>
    <p:sldId id="525" r:id="rId263"/>
    <p:sldId id="526" r:id="rId264"/>
    <p:sldId id="527" r:id="rId265"/>
    <p:sldId id="528" r:id="rId266"/>
    <p:sldId id="529" r:id="rId2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43" autoAdjust="0"/>
  </p:normalViewPr>
  <p:slideViewPr>
    <p:cSldViewPr>
      <p:cViewPr varScale="1">
        <p:scale>
          <a:sx n="69" d="100"/>
          <a:sy n="69" d="100"/>
        </p:scale>
        <p:origin x="-1404"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389D8A-9359-4895-9923-1E677F8924B4}" type="datetimeFigureOut">
              <a:rPr lang="en-US" smtClean="0"/>
              <a:t>11/21/2017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F0216E-6D1E-4BF8-85E8-A7D269131B9C}" type="slidenum">
              <a:rPr lang="en-US" smtClean="0"/>
              <a:t>‹#›</a:t>
            </a:fld>
            <a:endParaRPr lang="en-US"/>
          </a:p>
        </p:txBody>
      </p:sp>
    </p:spTree>
    <p:extLst>
      <p:ext uri="{BB962C8B-B14F-4D97-AF65-F5344CB8AC3E}">
        <p14:creationId xmlns:p14="http://schemas.microsoft.com/office/powerpoint/2010/main" val="3925946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F0216E-6D1E-4BF8-85E8-A7D269131B9C}" type="slidenum">
              <a:rPr lang="en-US" smtClean="0"/>
              <a:t>17</a:t>
            </a:fld>
            <a:endParaRPr lang="en-US"/>
          </a:p>
        </p:txBody>
      </p:sp>
    </p:spTree>
    <p:extLst>
      <p:ext uri="{BB962C8B-B14F-4D97-AF65-F5344CB8AC3E}">
        <p14:creationId xmlns:p14="http://schemas.microsoft.com/office/powerpoint/2010/main" val="3585563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51"/>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6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6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7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7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11/21/2017</a:t>
            </a:fld>
            <a:endParaRPr lang="en-US"/>
          </a:p>
        </p:txBody>
      </p:sp>
      <p:sp>
        <p:nvSpPr>
          <p:cNvPr id="5" name="Footer Placeholder 4"/>
          <p:cNvSpPr>
            <a:spLocks noGrp="1"/>
          </p:cNvSpPr>
          <p:nvPr>
            <p:ph type="ftr" sz="quarter" idx="3"/>
          </p:nvPr>
        </p:nvSpPr>
        <p:spPr>
          <a:xfrm>
            <a:off x="3124200" y="635637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76"/>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hyperlink" Target="http://www.absoluteastronomy.com/topics/Media_filter" TargetMode="External"/><Relationship Id="rId3" Type="http://schemas.openxmlformats.org/officeDocument/2006/relationships/hyperlink" Target="http://www.absoluteastronomy.com/topics/Water_treatment" TargetMode="External"/><Relationship Id="rId7" Type="http://schemas.openxmlformats.org/officeDocument/2006/relationships/hyperlink" Target="http://www.absoluteastronomy.com/topics/Iron" TargetMode="External"/><Relationship Id="rId2" Type="http://schemas.openxmlformats.org/officeDocument/2006/relationships/hyperlink" Target="http://www.absoluteastronomy.com/topics/Water_purification" TargetMode="External"/><Relationship Id="rId1" Type="http://schemas.openxmlformats.org/officeDocument/2006/relationships/slideLayout" Target="../slideLayouts/slideLayout2.xml"/><Relationship Id="rId6" Type="http://schemas.openxmlformats.org/officeDocument/2006/relationships/hyperlink" Target="http://www.absoluteastronomy.com/topics/Aluminium" TargetMode="External"/><Relationship Id="rId5" Type="http://schemas.openxmlformats.org/officeDocument/2006/relationships/hyperlink" Target="http://www.absoluteastronomy.com/topics/Flocculation" TargetMode="External"/><Relationship Id="rId4" Type="http://schemas.openxmlformats.org/officeDocument/2006/relationships/hyperlink" Target="http://www.absoluteastronomy.com/topics/Floc" TargetMode="External"/><Relationship Id="rId9" Type="http://schemas.openxmlformats.org/officeDocument/2006/relationships/hyperlink" Target="http://www.absoluteastronomy.com/topics/Backwash_(physical_phenomenon)"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ENVIRONMENTAL HEALTH </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grpId="0" nodeType="withEffect" nodePh="1">
                                  <p:stCondLst>
                                    <p:cond delay="0"/>
                                  </p:stCondLst>
                                  <p:endCondLst>
                                    <p:cond evt="begin" delay="0">
                                      <p:tn val="8"/>
                                    </p:cond>
                                  </p:end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heel(1)">
                                      <p:cBhvr>
                                        <p:cTn id="10"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0"/>
            <a:ext cx="9144000" cy="6858000"/>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0" y="2575569"/>
            <a:ext cx="75438" cy="626363"/>
          </a:xfrm>
          <a:custGeom>
            <a:avLst/>
            <a:gdLst/>
            <a:ahLst/>
            <a:cxnLst/>
            <a:rect l="l" t="t" r="r" b="b"/>
            <a:pathLst>
              <a:path w="100584" h="626363">
                <a:moveTo>
                  <a:pt x="4081" y="18649"/>
                </a:moveTo>
                <a:lnTo>
                  <a:pt x="0" y="0"/>
                </a:lnTo>
                <a:lnTo>
                  <a:pt x="0" y="161162"/>
                </a:lnTo>
                <a:lnTo>
                  <a:pt x="4148" y="181237"/>
                </a:lnTo>
                <a:lnTo>
                  <a:pt x="8362" y="201376"/>
                </a:lnTo>
                <a:lnTo>
                  <a:pt x="12637" y="221577"/>
                </a:lnTo>
                <a:lnTo>
                  <a:pt x="16971" y="241837"/>
                </a:lnTo>
                <a:lnTo>
                  <a:pt x="21359" y="262151"/>
                </a:lnTo>
                <a:lnTo>
                  <a:pt x="25799" y="282517"/>
                </a:lnTo>
                <a:lnTo>
                  <a:pt x="30287" y="302931"/>
                </a:lnTo>
                <a:lnTo>
                  <a:pt x="34820" y="323389"/>
                </a:lnTo>
                <a:lnTo>
                  <a:pt x="39394" y="343889"/>
                </a:lnTo>
                <a:lnTo>
                  <a:pt x="44005" y="364426"/>
                </a:lnTo>
                <a:lnTo>
                  <a:pt x="48651" y="384998"/>
                </a:lnTo>
                <a:lnTo>
                  <a:pt x="53327" y="405600"/>
                </a:lnTo>
                <a:lnTo>
                  <a:pt x="58031" y="426230"/>
                </a:lnTo>
                <a:lnTo>
                  <a:pt x="62759" y="446884"/>
                </a:lnTo>
                <a:lnTo>
                  <a:pt x="67508" y="467558"/>
                </a:lnTo>
                <a:lnTo>
                  <a:pt x="72274" y="488249"/>
                </a:lnTo>
                <a:lnTo>
                  <a:pt x="77053" y="508955"/>
                </a:lnTo>
                <a:lnTo>
                  <a:pt x="81843" y="529670"/>
                </a:lnTo>
                <a:lnTo>
                  <a:pt x="86639" y="550393"/>
                </a:lnTo>
                <a:lnTo>
                  <a:pt x="91440" y="571118"/>
                </a:lnTo>
                <a:lnTo>
                  <a:pt x="92092" y="583648"/>
                </a:lnTo>
                <a:lnTo>
                  <a:pt x="93835" y="596178"/>
                </a:lnTo>
                <a:lnTo>
                  <a:pt x="96349" y="608707"/>
                </a:lnTo>
                <a:lnTo>
                  <a:pt x="99314" y="621237"/>
                </a:lnTo>
                <a:lnTo>
                  <a:pt x="100584" y="626363"/>
                </a:lnTo>
                <a:lnTo>
                  <a:pt x="99245" y="613271"/>
                </a:lnTo>
                <a:lnTo>
                  <a:pt x="97968" y="600241"/>
                </a:lnTo>
                <a:lnTo>
                  <a:pt x="96746" y="587265"/>
                </a:lnTo>
                <a:lnTo>
                  <a:pt x="95573" y="574337"/>
                </a:lnTo>
                <a:lnTo>
                  <a:pt x="94440" y="561451"/>
                </a:lnTo>
                <a:lnTo>
                  <a:pt x="93341" y="548598"/>
                </a:lnTo>
                <a:lnTo>
                  <a:pt x="92270" y="535774"/>
                </a:lnTo>
                <a:lnTo>
                  <a:pt x="91220" y="522969"/>
                </a:lnTo>
                <a:lnTo>
                  <a:pt x="90183" y="510179"/>
                </a:lnTo>
                <a:lnTo>
                  <a:pt x="89153" y="497395"/>
                </a:lnTo>
                <a:lnTo>
                  <a:pt x="88124" y="484611"/>
                </a:lnTo>
                <a:lnTo>
                  <a:pt x="87087" y="471821"/>
                </a:lnTo>
                <a:lnTo>
                  <a:pt x="86037" y="459016"/>
                </a:lnTo>
                <a:lnTo>
                  <a:pt x="84966" y="446192"/>
                </a:lnTo>
                <a:lnTo>
                  <a:pt x="83867" y="433339"/>
                </a:lnTo>
                <a:lnTo>
                  <a:pt x="82734" y="420453"/>
                </a:lnTo>
                <a:lnTo>
                  <a:pt x="81561" y="407525"/>
                </a:lnTo>
                <a:lnTo>
                  <a:pt x="80339" y="394549"/>
                </a:lnTo>
                <a:lnTo>
                  <a:pt x="79062" y="381519"/>
                </a:lnTo>
                <a:lnTo>
                  <a:pt x="77724" y="368426"/>
                </a:lnTo>
                <a:lnTo>
                  <a:pt x="73642" y="350429"/>
                </a:lnTo>
                <a:lnTo>
                  <a:pt x="69622" y="332366"/>
                </a:lnTo>
                <a:lnTo>
                  <a:pt x="65657" y="314241"/>
                </a:lnTo>
                <a:lnTo>
                  <a:pt x="61740" y="296058"/>
                </a:lnTo>
                <a:lnTo>
                  <a:pt x="57864" y="277820"/>
                </a:lnTo>
                <a:lnTo>
                  <a:pt x="54022" y="259531"/>
                </a:lnTo>
                <a:lnTo>
                  <a:pt x="50208" y="241193"/>
                </a:lnTo>
                <a:lnTo>
                  <a:pt x="46414" y="222811"/>
                </a:lnTo>
                <a:lnTo>
                  <a:pt x="42635" y="204388"/>
                </a:lnTo>
                <a:lnTo>
                  <a:pt x="38861" y="185928"/>
                </a:lnTo>
                <a:lnTo>
                  <a:pt x="35088" y="167432"/>
                </a:lnTo>
                <a:lnTo>
                  <a:pt x="31309" y="148906"/>
                </a:lnTo>
                <a:lnTo>
                  <a:pt x="27515" y="130353"/>
                </a:lnTo>
                <a:lnTo>
                  <a:pt x="23701" y="111776"/>
                </a:lnTo>
                <a:lnTo>
                  <a:pt x="19859" y="93178"/>
                </a:lnTo>
                <a:lnTo>
                  <a:pt x="15983" y="74563"/>
                </a:lnTo>
                <a:lnTo>
                  <a:pt x="12066" y="55934"/>
                </a:lnTo>
                <a:lnTo>
                  <a:pt x="8101" y="37295"/>
                </a:lnTo>
                <a:lnTo>
                  <a:pt x="4081" y="18649"/>
                </a:lnTo>
                <a:close/>
              </a:path>
            </a:pathLst>
          </a:custGeom>
          <a:solidFill>
            <a:srgbClr val="766E53"/>
          </a:solidFill>
        </p:spPr>
        <p:txBody>
          <a:bodyPr wrap="square" lIns="0" tIns="0" rIns="0" bIns="0" rtlCol="0">
            <a:noAutofit/>
          </a:bodyPr>
          <a:lstStyle/>
          <a:p>
            <a:endParaRPr/>
          </a:p>
        </p:txBody>
      </p:sp>
      <p:sp>
        <p:nvSpPr>
          <p:cNvPr id="7" name="object 7"/>
          <p:cNvSpPr/>
          <p:nvPr/>
        </p:nvSpPr>
        <p:spPr>
          <a:xfrm>
            <a:off x="96014" y="3156204"/>
            <a:ext cx="485775" cy="2322576"/>
          </a:xfrm>
          <a:custGeom>
            <a:avLst/>
            <a:gdLst/>
            <a:ahLst/>
            <a:cxnLst/>
            <a:rect l="l" t="t" r="r" b="b"/>
            <a:pathLst>
              <a:path w="647700" h="2322576">
                <a:moveTo>
                  <a:pt x="38039" y="161596"/>
                </a:moveTo>
                <a:lnTo>
                  <a:pt x="18877" y="80833"/>
                </a:lnTo>
                <a:lnTo>
                  <a:pt x="0" y="0"/>
                </a:lnTo>
                <a:lnTo>
                  <a:pt x="1388" y="13863"/>
                </a:lnTo>
                <a:lnTo>
                  <a:pt x="2777" y="27788"/>
                </a:lnTo>
                <a:lnTo>
                  <a:pt x="4165" y="41768"/>
                </a:lnTo>
                <a:lnTo>
                  <a:pt x="5553" y="55795"/>
                </a:lnTo>
                <a:lnTo>
                  <a:pt x="6941" y="69863"/>
                </a:lnTo>
                <a:lnTo>
                  <a:pt x="8329" y="83965"/>
                </a:lnTo>
                <a:lnTo>
                  <a:pt x="9717" y="98094"/>
                </a:lnTo>
                <a:lnTo>
                  <a:pt x="11105" y="112243"/>
                </a:lnTo>
                <a:lnTo>
                  <a:pt x="12493" y="126405"/>
                </a:lnTo>
                <a:lnTo>
                  <a:pt x="13881" y="140573"/>
                </a:lnTo>
                <a:lnTo>
                  <a:pt x="15268" y="154739"/>
                </a:lnTo>
                <a:lnTo>
                  <a:pt x="19432" y="197165"/>
                </a:lnTo>
                <a:lnTo>
                  <a:pt x="23596" y="239331"/>
                </a:lnTo>
                <a:lnTo>
                  <a:pt x="27762" y="281050"/>
                </a:lnTo>
                <a:lnTo>
                  <a:pt x="44488" y="348105"/>
                </a:lnTo>
                <a:lnTo>
                  <a:pt x="61359" y="415153"/>
                </a:lnTo>
                <a:lnTo>
                  <a:pt x="78383" y="482187"/>
                </a:lnTo>
                <a:lnTo>
                  <a:pt x="95567" y="549200"/>
                </a:lnTo>
                <a:lnTo>
                  <a:pt x="112917" y="616186"/>
                </a:lnTo>
                <a:lnTo>
                  <a:pt x="130441" y="683136"/>
                </a:lnTo>
                <a:lnTo>
                  <a:pt x="148145" y="750045"/>
                </a:lnTo>
                <a:lnTo>
                  <a:pt x="166036" y="816905"/>
                </a:lnTo>
                <a:lnTo>
                  <a:pt x="184122" y="883710"/>
                </a:lnTo>
                <a:lnTo>
                  <a:pt x="202409" y="950452"/>
                </a:lnTo>
                <a:lnTo>
                  <a:pt x="220904" y="1017124"/>
                </a:lnTo>
                <a:lnTo>
                  <a:pt x="239614" y="1083720"/>
                </a:lnTo>
                <a:lnTo>
                  <a:pt x="258547" y="1150232"/>
                </a:lnTo>
                <a:lnTo>
                  <a:pt x="277708" y="1216655"/>
                </a:lnTo>
                <a:lnTo>
                  <a:pt x="297106" y="1282979"/>
                </a:lnTo>
                <a:lnTo>
                  <a:pt x="316747" y="1349200"/>
                </a:lnTo>
                <a:lnTo>
                  <a:pt x="336637" y="1415309"/>
                </a:lnTo>
                <a:lnTo>
                  <a:pt x="356785" y="1481300"/>
                </a:lnTo>
                <a:lnTo>
                  <a:pt x="377196" y="1547166"/>
                </a:lnTo>
                <a:lnTo>
                  <a:pt x="397878" y="1612900"/>
                </a:lnTo>
                <a:lnTo>
                  <a:pt x="421479" y="1684658"/>
                </a:lnTo>
                <a:lnTo>
                  <a:pt x="445136" y="1756164"/>
                </a:lnTo>
                <a:lnTo>
                  <a:pt x="468905" y="1827445"/>
                </a:lnTo>
                <a:lnTo>
                  <a:pt x="492842" y="1898532"/>
                </a:lnTo>
                <a:lnTo>
                  <a:pt x="517001" y="1969452"/>
                </a:lnTo>
                <a:lnTo>
                  <a:pt x="541438" y="2040235"/>
                </a:lnTo>
                <a:lnTo>
                  <a:pt x="566208" y="2110910"/>
                </a:lnTo>
                <a:lnTo>
                  <a:pt x="591368" y="2181506"/>
                </a:lnTo>
                <a:lnTo>
                  <a:pt x="616972" y="2252051"/>
                </a:lnTo>
                <a:lnTo>
                  <a:pt x="643077" y="2322576"/>
                </a:lnTo>
                <a:lnTo>
                  <a:pt x="643225" y="2284096"/>
                </a:lnTo>
                <a:lnTo>
                  <a:pt x="643429" y="2271594"/>
                </a:lnTo>
                <a:lnTo>
                  <a:pt x="643764" y="2259144"/>
                </a:lnTo>
                <a:lnTo>
                  <a:pt x="644265" y="2246680"/>
                </a:lnTo>
                <a:lnTo>
                  <a:pt x="644963" y="2234135"/>
                </a:lnTo>
                <a:lnTo>
                  <a:pt x="645893" y="2221443"/>
                </a:lnTo>
                <a:lnTo>
                  <a:pt x="647087" y="2208538"/>
                </a:lnTo>
                <a:lnTo>
                  <a:pt x="647700" y="2202815"/>
                </a:lnTo>
                <a:lnTo>
                  <a:pt x="636630" y="2173045"/>
                </a:lnTo>
                <a:lnTo>
                  <a:pt x="625630" y="2143211"/>
                </a:lnTo>
                <a:lnTo>
                  <a:pt x="614700" y="2113318"/>
                </a:lnTo>
                <a:lnTo>
                  <a:pt x="603839" y="2083367"/>
                </a:lnTo>
                <a:lnTo>
                  <a:pt x="593047" y="2053363"/>
                </a:lnTo>
                <a:lnTo>
                  <a:pt x="582325" y="2023309"/>
                </a:lnTo>
                <a:lnTo>
                  <a:pt x="571673" y="1993207"/>
                </a:lnTo>
                <a:lnTo>
                  <a:pt x="561090" y="1963061"/>
                </a:lnTo>
                <a:lnTo>
                  <a:pt x="550576" y="1932874"/>
                </a:lnTo>
                <a:lnTo>
                  <a:pt x="540132" y="1902650"/>
                </a:lnTo>
                <a:lnTo>
                  <a:pt x="529757" y="1872392"/>
                </a:lnTo>
                <a:lnTo>
                  <a:pt x="519452" y="1842102"/>
                </a:lnTo>
                <a:lnTo>
                  <a:pt x="509216" y="1811785"/>
                </a:lnTo>
                <a:lnTo>
                  <a:pt x="499050" y="1781443"/>
                </a:lnTo>
                <a:lnTo>
                  <a:pt x="488953" y="1751079"/>
                </a:lnTo>
                <a:lnTo>
                  <a:pt x="478925" y="1720698"/>
                </a:lnTo>
                <a:lnTo>
                  <a:pt x="468967" y="1690302"/>
                </a:lnTo>
                <a:lnTo>
                  <a:pt x="459078" y="1659894"/>
                </a:lnTo>
                <a:lnTo>
                  <a:pt x="449259" y="1629478"/>
                </a:lnTo>
                <a:lnTo>
                  <a:pt x="439508" y="1599057"/>
                </a:lnTo>
                <a:lnTo>
                  <a:pt x="414040" y="1520196"/>
                </a:lnTo>
                <a:lnTo>
                  <a:pt x="388980" y="1441198"/>
                </a:lnTo>
                <a:lnTo>
                  <a:pt x="364324" y="1362066"/>
                </a:lnTo>
                <a:lnTo>
                  <a:pt x="340062" y="1282805"/>
                </a:lnTo>
                <a:lnTo>
                  <a:pt x="316189" y="1203418"/>
                </a:lnTo>
                <a:lnTo>
                  <a:pt x="292698" y="1123908"/>
                </a:lnTo>
                <a:lnTo>
                  <a:pt x="269581" y="1044279"/>
                </a:lnTo>
                <a:lnTo>
                  <a:pt x="246832" y="964536"/>
                </a:lnTo>
                <a:lnTo>
                  <a:pt x="224443" y="884681"/>
                </a:lnTo>
                <a:lnTo>
                  <a:pt x="202409" y="804719"/>
                </a:lnTo>
                <a:lnTo>
                  <a:pt x="180721" y="724653"/>
                </a:lnTo>
                <a:lnTo>
                  <a:pt x="159374" y="644487"/>
                </a:lnTo>
                <a:lnTo>
                  <a:pt x="138359" y="564224"/>
                </a:lnTo>
                <a:lnTo>
                  <a:pt x="117671" y="483869"/>
                </a:lnTo>
                <a:lnTo>
                  <a:pt x="97301" y="403425"/>
                </a:lnTo>
                <a:lnTo>
                  <a:pt x="77244" y="322895"/>
                </a:lnTo>
                <a:lnTo>
                  <a:pt x="57492" y="242284"/>
                </a:lnTo>
                <a:lnTo>
                  <a:pt x="38039" y="161596"/>
                </a:lnTo>
                <a:close/>
              </a:path>
            </a:pathLst>
          </a:custGeom>
          <a:solidFill>
            <a:srgbClr val="766E53"/>
          </a:solidFill>
        </p:spPr>
        <p:txBody>
          <a:bodyPr wrap="square" lIns="0" tIns="0" rIns="0" bIns="0" rtlCol="0">
            <a:noAutofit/>
          </a:bodyPr>
          <a:lstStyle/>
          <a:p>
            <a:endParaRPr/>
          </a:p>
        </p:txBody>
      </p:sp>
      <p:sp>
        <p:nvSpPr>
          <p:cNvPr id="8" name="object 8"/>
          <p:cNvSpPr/>
          <p:nvPr/>
        </p:nvSpPr>
        <p:spPr>
          <a:xfrm>
            <a:off x="605792" y="5446785"/>
            <a:ext cx="456057" cy="1420367"/>
          </a:xfrm>
          <a:custGeom>
            <a:avLst/>
            <a:gdLst/>
            <a:ahLst/>
            <a:cxnLst/>
            <a:rect l="l" t="t" r="r" b="b"/>
            <a:pathLst>
              <a:path w="608076" h="1420367">
                <a:moveTo>
                  <a:pt x="594951" y="1393388"/>
                </a:moveTo>
                <a:lnTo>
                  <a:pt x="581832" y="1366406"/>
                </a:lnTo>
                <a:lnTo>
                  <a:pt x="568727" y="1339417"/>
                </a:lnTo>
                <a:lnTo>
                  <a:pt x="555642" y="1312417"/>
                </a:lnTo>
                <a:lnTo>
                  <a:pt x="542584" y="1285404"/>
                </a:lnTo>
                <a:lnTo>
                  <a:pt x="529560" y="1258374"/>
                </a:lnTo>
                <a:lnTo>
                  <a:pt x="516577" y="1231323"/>
                </a:lnTo>
                <a:lnTo>
                  <a:pt x="503642" y="1204248"/>
                </a:lnTo>
                <a:lnTo>
                  <a:pt x="490763" y="1177145"/>
                </a:lnTo>
                <a:lnTo>
                  <a:pt x="477945" y="1150011"/>
                </a:lnTo>
                <a:lnTo>
                  <a:pt x="465196" y="1122843"/>
                </a:lnTo>
                <a:lnTo>
                  <a:pt x="452523" y="1095637"/>
                </a:lnTo>
                <a:lnTo>
                  <a:pt x="439933" y="1068389"/>
                </a:lnTo>
                <a:lnTo>
                  <a:pt x="427433" y="1041096"/>
                </a:lnTo>
                <a:lnTo>
                  <a:pt x="415030" y="1013754"/>
                </a:lnTo>
                <a:lnTo>
                  <a:pt x="402731" y="986361"/>
                </a:lnTo>
                <a:lnTo>
                  <a:pt x="390542" y="958912"/>
                </a:lnTo>
                <a:lnTo>
                  <a:pt x="378471" y="931404"/>
                </a:lnTo>
                <a:lnTo>
                  <a:pt x="366525" y="903834"/>
                </a:lnTo>
                <a:lnTo>
                  <a:pt x="354711" y="876198"/>
                </a:lnTo>
                <a:lnTo>
                  <a:pt x="337505" y="838118"/>
                </a:lnTo>
                <a:lnTo>
                  <a:pt x="320438" y="799970"/>
                </a:lnTo>
                <a:lnTo>
                  <a:pt x="303508" y="761752"/>
                </a:lnTo>
                <a:lnTo>
                  <a:pt x="286717" y="723464"/>
                </a:lnTo>
                <a:lnTo>
                  <a:pt x="270064" y="685108"/>
                </a:lnTo>
                <a:lnTo>
                  <a:pt x="253550" y="646682"/>
                </a:lnTo>
                <a:lnTo>
                  <a:pt x="237173" y="608187"/>
                </a:lnTo>
                <a:lnTo>
                  <a:pt x="220935" y="569623"/>
                </a:lnTo>
                <a:lnTo>
                  <a:pt x="204834" y="530990"/>
                </a:lnTo>
                <a:lnTo>
                  <a:pt x="188872" y="492288"/>
                </a:lnTo>
                <a:lnTo>
                  <a:pt x="173048" y="453517"/>
                </a:lnTo>
                <a:lnTo>
                  <a:pt x="157363" y="414676"/>
                </a:lnTo>
                <a:lnTo>
                  <a:pt x="141815" y="375767"/>
                </a:lnTo>
                <a:lnTo>
                  <a:pt x="126406" y="336789"/>
                </a:lnTo>
                <a:lnTo>
                  <a:pt x="111135" y="297742"/>
                </a:lnTo>
                <a:lnTo>
                  <a:pt x="96003" y="258626"/>
                </a:lnTo>
                <a:lnTo>
                  <a:pt x="81008" y="219441"/>
                </a:lnTo>
                <a:lnTo>
                  <a:pt x="66152" y="180187"/>
                </a:lnTo>
                <a:lnTo>
                  <a:pt x="51434" y="140864"/>
                </a:lnTo>
                <a:lnTo>
                  <a:pt x="36855" y="101473"/>
                </a:lnTo>
                <a:lnTo>
                  <a:pt x="31986" y="90076"/>
                </a:lnTo>
                <a:lnTo>
                  <a:pt x="27160" y="78627"/>
                </a:lnTo>
                <a:lnTo>
                  <a:pt x="22425" y="67082"/>
                </a:lnTo>
                <a:lnTo>
                  <a:pt x="17824" y="55401"/>
                </a:lnTo>
                <a:lnTo>
                  <a:pt x="13403" y="43541"/>
                </a:lnTo>
                <a:lnTo>
                  <a:pt x="9207" y="31459"/>
                </a:lnTo>
                <a:lnTo>
                  <a:pt x="5283" y="19113"/>
                </a:lnTo>
                <a:lnTo>
                  <a:pt x="1674" y="6462"/>
                </a:lnTo>
                <a:lnTo>
                  <a:pt x="0" y="0"/>
                </a:lnTo>
                <a:lnTo>
                  <a:pt x="0" y="76043"/>
                </a:lnTo>
                <a:lnTo>
                  <a:pt x="0" y="133731"/>
                </a:lnTo>
                <a:lnTo>
                  <a:pt x="14578" y="172434"/>
                </a:lnTo>
                <a:lnTo>
                  <a:pt x="29292" y="211068"/>
                </a:lnTo>
                <a:lnTo>
                  <a:pt x="44137" y="249633"/>
                </a:lnTo>
                <a:lnTo>
                  <a:pt x="59110" y="288129"/>
                </a:lnTo>
                <a:lnTo>
                  <a:pt x="74208" y="326555"/>
                </a:lnTo>
                <a:lnTo>
                  <a:pt x="89426" y="364912"/>
                </a:lnTo>
                <a:lnTo>
                  <a:pt x="104762" y="403200"/>
                </a:lnTo>
                <a:lnTo>
                  <a:pt x="120212" y="441419"/>
                </a:lnTo>
                <a:lnTo>
                  <a:pt x="135773" y="479568"/>
                </a:lnTo>
                <a:lnTo>
                  <a:pt x="151441" y="517648"/>
                </a:lnTo>
                <a:lnTo>
                  <a:pt x="167212" y="555659"/>
                </a:lnTo>
                <a:lnTo>
                  <a:pt x="183083" y="593601"/>
                </a:lnTo>
                <a:lnTo>
                  <a:pt x="199052" y="631474"/>
                </a:lnTo>
                <a:lnTo>
                  <a:pt x="215113" y="669278"/>
                </a:lnTo>
                <a:lnTo>
                  <a:pt x="231264" y="707013"/>
                </a:lnTo>
                <a:lnTo>
                  <a:pt x="247502" y="744679"/>
                </a:lnTo>
                <a:lnTo>
                  <a:pt x="263822" y="782275"/>
                </a:lnTo>
                <a:lnTo>
                  <a:pt x="280221" y="819803"/>
                </a:lnTo>
                <a:lnTo>
                  <a:pt x="296697" y="857261"/>
                </a:lnTo>
                <a:lnTo>
                  <a:pt x="313245" y="894651"/>
                </a:lnTo>
                <a:lnTo>
                  <a:pt x="337007" y="947222"/>
                </a:lnTo>
                <a:lnTo>
                  <a:pt x="361264" y="999793"/>
                </a:lnTo>
                <a:lnTo>
                  <a:pt x="385963" y="1052365"/>
                </a:lnTo>
                <a:lnTo>
                  <a:pt x="411049" y="1104937"/>
                </a:lnTo>
                <a:lnTo>
                  <a:pt x="436468" y="1157509"/>
                </a:lnTo>
                <a:lnTo>
                  <a:pt x="462167" y="1210081"/>
                </a:lnTo>
                <a:lnTo>
                  <a:pt x="488091" y="1262653"/>
                </a:lnTo>
                <a:lnTo>
                  <a:pt x="514186" y="1315225"/>
                </a:lnTo>
                <a:lnTo>
                  <a:pt x="540398" y="1367796"/>
                </a:lnTo>
                <a:lnTo>
                  <a:pt x="562101" y="1411221"/>
                </a:lnTo>
                <a:lnTo>
                  <a:pt x="603626" y="1411221"/>
                </a:lnTo>
                <a:lnTo>
                  <a:pt x="594951" y="1393388"/>
                </a:lnTo>
                <a:close/>
              </a:path>
            </a:pathLst>
          </a:custGeom>
          <a:solidFill>
            <a:srgbClr val="766E53"/>
          </a:solidFill>
        </p:spPr>
        <p:txBody>
          <a:bodyPr wrap="square" lIns="0" tIns="0" rIns="0" bIns="0" rtlCol="0">
            <a:noAutofit/>
          </a:bodyPr>
          <a:lstStyle/>
          <a:p>
            <a:endParaRPr/>
          </a:p>
        </p:txBody>
      </p:sp>
      <p:sp>
        <p:nvSpPr>
          <p:cNvPr id="9" name="object 9"/>
          <p:cNvSpPr/>
          <p:nvPr/>
        </p:nvSpPr>
        <p:spPr>
          <a:xfrm>
            <a:off x="720089" y="6504441"/>
            <a:ext cx="128016" cy="362711"/>
          </a:xfrm>
          <a:custGeom>
            <a:avLst/>
            <a:gdLst/>
            <a:ahLst/>
            <a:cxnLst/>
            <a:rect l="l" t="t" r="r" b="b"/>
            <a:pathLst>
              <a:path w="170688" h="362711">
                <a:moveTo>
                  <a:pt x="161726" y="344805"/>
                </a:moveTo>
                <a:lnTo>
                  <a:pt x="152830" y="326895"/>
                </a:lnTo>
                <a:lnTo>
                  <a:pt x="143997" y="308978"/>
                </a:lnTo>
                <a:lnTo>
                  <a:pt x="135222" y="291050"/>
                </a:lnTo>
                <a:lnTo>
                  <a:pt x="126503" y="273109"/>
                </a:lnTo>
                <a:lnTo>
                  <a:pt x="117835" y="255151"/>
                </a:lnTo>
                <a:lnTo>
                  <a:pt x="109216" y="237172"/>
                </a:lnTo>
                <a:lnTo>
                  <a:pt x="100642" y="219169"/>
                </a:lnTo>
                <a:lnTo>
                  <a:pt x="92109" y="201139"/>
                </a:lnTo>
                <a:lnTo>
                  <a:pt x="83615" y="183077"/>
                </a:lnTo>
                <a:lnTo>
                  <a:pt x="75155" y="164981"/>
                </a:lnTo>
                <a:lnTo>
                  <a:pt x="66726" y="146847"/>
                </a:lnTo>
                <a:lnTo>
                  <a:pt x="58324" y="128672"/>
                </a:lnTo>
                <a:lnTo>
                  <a:pt x="49947" y="110452"/>
                </a:lnTo>
                <a:lnTo>
                  <a:pt x="41591" y="92184"/>
                </a:lnTo>
                <a:lnTo>
                  <a:pt x="33252" y="73864"/>
                </a:lnTo>
                <a:lnTo>
                  <a:pt x="24927" y="55489"/>
                </a:lnTo>
                <a:lnTo>
                  <a:pt x="16612" y="37056"/>
                </a:lnTo>
                <a:lnTo>
                  <a:pt x="8304" y="18560"/>
                </a:lnTo>
                <a:lnTo>
                  <a:pt x="0" y="0"/>
                </a:lnTo>
                <a:lnTo>
                  <a:pt x="5571" y="18560"/>
                </a:lnTo>
                <a:lnTo>
                  <a:pt x="11214" y="37056"/>
                </a:lnTo>
                <a:lnTo>
                  <a:pt x="16934" y="55489"/>
                </a:lnTo>
                <a:lnTo>
                  <a:pt x="22733" y="73864"/>
                </a:lnTo>
                <a:lnTo>
                  <a:pt x="28616" y="92184"/>
                </a:lnTo>
                <a:lnTo>
                  <a:pt x="34585" y="110452"/>
                </a:lnTo>
                <a:lnTo>
                  <a:pt x="40643" y="128672"/>
                </a:lnTo>
                <a:lnTo>
                  <a:pt x="46796" y="146847"/>
                </a:lnTo>
                <a:lnTo>
                  <a:pt x="53045" y="164981"/>
                </a:lnTo>
                <a:lnTo>
                  <a:pt x="59394" y="183077"/>
                </a:lnTo>
                <a:lnTo>
                  <a:pt x="65848" y="201139"/>
                </a:lnTo>
                <a:lnTo>
                  <a:pt x="72408" y="219169"/>
                </a:lnTo>
                <a:lnTo>
                  <a:pt x="79079" y="237172"/>
                </a:lnTo>
                <a:lnTo>
                  <a:pt x="85865" y="255151"/>
                </a:lnTo>
                <a:lnTo>
                  <a:pt x="92768" y="273109"/>
                </a:lnTo>
                <a:lnTo>
                  <a:pt x="99793" y="291050"/>
                </a:lnTo>
                <a:lnTo>
                  <a:pt x="106942" y="308978"/>
                </a:lnTo>
                <a:lnTo>
                  <a:pt x="114219" y="326895"/>
                </a:lnTo>
                <a:lnTo>
                  <a:pt x="121627" y="344805"/>
                </a:lnTo>
                <a:lnTo>
                  <a:pt x="125318" y="353565"/>
                </a:lnTo>
                <a:lnTo>
                  <a:pt x="166110" y="353565"/>
                </a:lnTo>
                <a:lnTo>
                  <a:pt x="161726" y="344805"/>
                </a:lnTo>
                <a:close/>
              </a:path>
            </a:pathLst>
          </a:custGeom>
          <a:solidFill>
            <a:srgbClr val="766E53"/>
          </a:solidFill>
        </p:spPr>
        <p:txBody>
          <a:bodyPr wrap="square" lIns="0" tIns="0" rIns="0" bIns="0" rtlCol="0">
            <a:noAutofit/>
          </a:bodyPr>
          <a:lstStyle/>
          <a:p>
            <a:endParaRPr/>
          </a:p>
        </p:txBody>
      </p:sp>
      <p:sp>
        <p:nvSpPr>
          <p:cNvPr id="10" name="object 10"/>
          <p:cNvSpPr/>
          <p:nvPr/>
        </p:nvSpPr>
        <p:spPr>
          <a:xfrm>
            <a:off x="75439" y="3201924"/>
            <a:ext cx="616076" cy="3328416"/>
          </a:xfrm>
          <a:custGeom>
            <a:avLst/>
            <a:gdLst/>
            <a:ahLst/>
            <a:cxnLst/>
            <a:rect l="l" t="t" r="r" b="b"/>
            <a:pathLst>
              <a:path w="821435" h="3328416">
                <a:moveTo>
                  <a:pt x="48" y="204"/>
                </a:moveTo>
                <a:lnTo>
                  <a:pt x="5641" y="54667"/>
                </a:lnTo>
                <a:lnTo>
                  <a:pt x="11490" y="109394"/>
                </a:lnTo>
                <a:lnTo>
                  <a:pt x="17547" y="164168"/>
                </a:lnTo>
                <a:lnTo>
                  <a:pt x="23812" y="218979"/>
                </a:lnTo>
                <a:lnTo>
                  <a:pt x="30284" y="273817"/>
                </a:lnTo>
                <a:lnTo>
                  <a:pt x="36964" y="328673"/>
                </a:lnTo>
                <a:lnTo>
                  <a:pt x="43852" y="383534"/>
                </a:lnTo>
                <a:lnTo>
                  <a:pt x="50947" y="438391"/>
                </a:lnTo>
                <a:lnTo>
                  <a:pt x="58250" y="493234"/>
                </a:lnTo>
                <a:lnTo>
                  <a:pt x="65760" y="548052"/>
                </a:lnTo>
                <a:lnTo>
                  <a:pt x="73478" y="602835"/>
                </a:lnTo>
                <a:lnTo>
                  <a:pt x="81404" y="657572"/>
                </a:lnTo>
                <a:lnTo>
                  <a:pt x="89537" y="712253"/>
                </a:lnTo>
                <a:lnTo>
                  <a:pt x="97878" y="766868"/>
                </a:lnTo>
                <a:lnTo>
                  <a:pt x="106427" y="821406"/>
                </a:lnTo>
                <a:lnTo>
                  <a:pt x="115183" y="875857"/>
                </a:lnTo>
                <a:lnTo>
                  <a:pt x="124147" y="930210"/>
                </a:lnTo>
                <a:lnTo>
                  <a:pt x="133319" y="984455"/>
                </a:lnTo>
                <a:lnTo>
                  <a:pt x="142698" y="1038582"/>
                </a:lnTo>
                <a:lnTo>
                  <a:pt x="152285" y="1092581"/>
                </a:lnTo>
                <a:lnTo>
                  <a:pt x="164987" y="1163035"/>
                </a:lnTo>
                <a:lnTo>
                  <a:pt x="178171" y="1233352"/>
                </a:lnTo>
                <a:lnTo>
                  <a:pt x="191831" y="1303532"/>
                </a:lnTo>
                <a:lnTo>
                  <a:pt x="205966" y="1373575"/>
                </a:lnTo>
                <a:lnTo>
                  <a:pt x="220572" y="1443481"/>
                </a:lnTo>
                <a:lnTo>
                  <a:pt x="235645" y="1513249"/>
                </a:lnTo>
                <a:lnTo>
                  <a:pt x="251181" y="1582880"/>
                </a:lnTo>
                <a:lnTo>
                  <a:pt x="267178" y="1652374"/>
                </a:lnTo>
                <a:lnTo>
                  <a:pt x="283632" y="1721730"/>
                </a:lnTo>
                <a:lnTo>
                  <a:pt x="300539" y="1790949"/>
                </a:lnTo>
                <a:lnTo>
                  <a:pt x="317896" y="1860030"/>
                </a:lnTo>
                <a:lnTo>
                  <a:pt x="335699" y="1928974"/>
                </a:lnTo>
                <a:lnTo>
                  <a:pt x="353946" y="1997780"/>
                </a:lnTo>
                <a:lnTo>
                  <a:pt x="372632" y="2066449"/>
                </a:lnTo>
                <a:lnTo>
                  <a:pt x="391754" y="2134980"/>
                </a:lnTo>
                <a:lnTo>
                  <a:pt x="411310" y="2203374"/>
                </a:lnTo>
                <a:lnTo>
                  <a:pt x="431294" y="2271630"/>
                </a:lnTo>
                <a:lnTo>
                  <a:pt x="451704" y="2339749"/>
                </a:lnTo>
                <a:lnTo>
                  <a:pt x="472537" y="2407729"/>
                </a:lnTo>
                <a:lnTo>
                  <a:pt x="493788" y="2475572"/>
                </a:lnTo>
                <a:lnTo>
                  <a:pt x="516212" y="2543199"/>
                </a:lnTo>
                <a:lnTo>
                  <a:pt x="539161" y="2610550"/>
                </a:lnTo>
                <a:lnTo>
                  <a:pt x="562608" y="2677624"/>
                </a:lnTo>
                <a:lnTo>
                  <a:pt x="586525" y="2744423"/>
                </a:lnTo>
                <a:lnTo>
                  <a:pt x="610885" y="2810944"/>
                </a:lnTo>
                <a:lnTo>
                  <a:pt x="635661" y="2877190"/>
                </a:lnTo>
                <a:lnTo>
                  <a:pt x="660824" y="2943158"/>
                </a:lnTo>
                <a:lnTo>
                  <a:pt x="686348" y="3008850"/>
                </a:lnTo>
                <a:lnTo>
                  <a:pt x="712204" y="3074264"/>
                </a:lnTo>
                <a:lnTo>
                  <a:pt x="738365" y="3139401"/>
                </a:lnTo>
                <a:lnTo>
                  <a:pt x="753698" y="3174719"/>
                </a:lnTo>
                <a:lnTo>
                  <a:pt x="774139" y="3220945"/>
                </a:lnTo>
                <a:lnTo>
                  <a:pt x="784358" y="3243919"/>
                </a:lnTo>
                <a:lnTo>
                  <a:pt x="789468" y="3255417"/>
                </a:lnTo>
                <a:lnTo>
                  <a:pt x="794577" y="3266938"/>
                </a:lnTo>
                <a:lnTo>
                  <a:pt x="799686" y="3278497"/>
                </a:lnTo>
                <a:lnTo>
                  <a:pt x="804795" y="3290105"/>
                </a:lnTo>
                <a:lnTo>
                  <a:pt x="809905" y="3301777"/>
                </a:lnTo>
                <a:lnTo>
                  <a:pt x="815014" y="3313523"/>
                </a:lnTo>
                <a:lnTo>
                  <a:pt x="820123" y="3325359"/>
                </a:lnTo>
                <a:lnTo>
                  <a:pt x="821435" y="3328416"/>
                </a:lnTo>
                <a:lnTo>
                  <a:pt x="816660" y="3315765"/>
                </a:lnTo>
                <a:lnTo>
                  <a:pt x="812690" y="3303730"/>
                </a:lnTo>
                <a:lnTo>
                  <a:pt x="809337" y="3291936"/>
                </a:lnTo>
                <a:lnTo>
                  <a:pt x="806413" y="3280008"/>
                </a:lnTo>
                <a:lnTo>
                  <a:pt x="803731" y="3267572"/>
                </a:lnTo>
                <a:lnTo>
                  <a:pt x="802982" y="3263874"/>
                </a:lnTo>
                <a:lnTo>
                  <a:pt x="799171" y="3251554"/>
                </a:lnTo>
                <a:lnTo>
                  <a:pt x="795445" y="3239234"/>
                </a:lnTo>
                <a:lnTo>
                  <a:pt x="791806" y="3226914"/>
                </a:lnTo>
                <a:lnTo>
                  <a:pt x="788252" y="3214594"/>
                </a:lnTo>
                <a:lnTo>
                  <a:pt x="784783" y="3202274"/>
                </a:lnTo>
                <a:lnTo>
                  <a:pt x="781401" y="3189954"/>
                </a:lnTo>
                <a:lnTo>
                  <a:pt x="778104" y="3177634"/>
                </a:lnTo>
                <a:lnTo>
                  <a:pt x="774893" y="3165314"/>
                </a:lnTo>
                <a:lnTo>
                  <a:pt x="771768" y="3152994"/>
                </a:lnTo>
                <a:lnTo>
                  <a:pt x="768729" y="3140674"/>
                </a:lnTo>
                <a:lnTo>
                  <a:pt x="765776" y="3128354"/>
                </a:lnTo>
                <a:lnTo>
                  <a:pt x="762909" y="3116034"/>
                </a:lnTo>
                <a:lnTo>
                  <a:pt x="760127" y="3103714"/>
                </a:lnTo>
                <a:lnTo>
                  <a:pt x="757432" y="3091394"/>
                </a:lnTo>
                <a:lnTo>
                  <a:pt x="754822" y="3079074"/>
                </a:lnTo>
                <a:lnTo>
                  <a:pt x="752298" y="3066754"/>
                </a:lnTo>
                <a:lnTo>
                  <a:pt x="749860" y="3054434"/>
                </a:lnTo>
                <a:lnTo>
                  <a:pt x="747598" y="3042589"/>
                </a:lnTo>
                <a:lnTo>
                  <a:pt x="735899" y="3013547"/>
                </a:lnTo>
                <a:lnTo>
                  <a:pt x="712903" y="2955463"/>
                </a:lnTo>
                <a:lnTo>
                  <a:pt x="690419" y="2897379"/>
                </a:lnTo>
                <a:lnTo>
                  <a:pt x="668419" y="2839294"/>
                </a:lnTo>
                <a:lnTo>
                  <a:pt x="646875" y="2781208"/>
                </a:lnTo>
                <a:lnTo>
                  <a:pt x="625761" y="2723123"/>
                </a:lnTo>
                <a:lnTo>
                  <a:pt x="605048" y="2665038"/>
                </a:lnTo>
                <a:lnTo>
                  <a:pt x="584709" y="2606953"/>
                </a:lnTo>
                <a:lnTo>
                  <a:pt x="564717" y="2548868"/>
                </a:lnTo>
                <a:lnTo>
                  <a:pt x="545043" y="2490784"/>
                </a:lnTo>
                <a:lnTo>
                  <a:pt x="513408" y="2394568"/>
                </a:lnTo>
                <a:lnTo>
                  <a:pt x="491979" y="2327193"/>
                </a:lnTo>
                <a:lnTo>
                  <a:pt x="471028" y="2259624"/>
                </a:lnTo>
                <a:lnTo>
                  <a:pt x="450552" y="2191867"/>
                </a:lnTo>
                <a:lnTo>
                  <a:pt x="430546" y="2123931"/>
                </a:lnTo>
                <a:lnTo>
                  <a:pt x="411008" y="2055821"/>
                </a:lnTo>
                <a:lnTo>
                  <a:pt x="391933" y="1987545"/>
                </a:lnTo>
                <a:lnTo>
                  <a:pt x="373319" y="1919110"/>
                </a:lnTo>
                <a:lnTo>
                  <a:pt x="355161" y="1850523"/>
                </a:lnTo>
                <a:lnTo>
                  <a:pt x="337458" y="1781790"/>
                </a:lnTo>
                <a:lnTo>
                  <a:pt x="320204" y="1712920"/>
                </a:lnTo>
                <a:lnTo>
                  <a:pt x="303396" y="1643917"/>
                </a:lnTo>
                <a:lnTo>
                  <a:pt x="287032" y="1574791"/>
                </a:lnTo>
                <a:lnTo>
                  <a:pt x="271107" y="1505547"/>
                </a:lnTo>
                <a:lnTo>
                  <a:pt x="255618" y="1436192"/>
                </a:lnTo>
                <a:lnTo>
                  <a:pt x="240562" y="1366735"/>
                </a:lnTo>
                <a:lnTo>
                  <a:pt x="225935" y="1297180"/>
                </a:lnTo>
                <a:lnTo>
                  <a:pt x="211733" y="1227537"/>
                </a:lnTo>
                <a:lnTo>
                  <a:pt x="197954" y="1157810"/>
                </a:lnTo>
                <a:lnTo>
                  <a:pt x="184594" y="1088008"/>
                </a:lnTo>
                <a:lnTo>
                  <a:pt x="177048" y="1045780"/>
                </a:lnTo>
                <a:lnTo>
                  <a:pt x="169637" y="1003488"/>
                </a:lnTo>
                <a:lnTo>
                  <a:pt x="162358" y="961136"/>
                </a:lnTo>
                <a:lnTo>
                  <a:pt x="155207" y="918727"/>
                </a:lnTo>
                <a:lnTo>
                  <a:pt x="148180" y="876264"/>
                </a:lnTo>
                <a:lnTo>
                  <a:pt x="141274" y="833750"/>
                </a:lnTo>
                <a:lnTo>
                  <a:pt x="134485" y="791190"/>
                </a:lnTo>
                <a:lnTo>
                  <a:pt x="127811" y="748585"/>
                </a:lnTo>
                <a:lnTo>
                  <a:pt x="121248" y="705940"/>
                </a:lnTo>
                <a:lnTo>
                  <a:pt x="114792" y="663257"/>
                </a:lnTo>
                <a:lnTo>
                  <a:pt x="108439" y="620540"/>
                </a:lnTo>
                <a:lnTo>
                  <a:pt x="102187" y="577792"/>
                </a:lnTo>
                <a:lnTo>
                  <a:pt x="96032" y="535016"/>
                </a:lnTo>
                <a:lnTo>
                  <a:pt x="89971" y="492215"/>
                </a:lnTo>
                <a:lnTo>
                  <a:pt x="83999" y="449393"/>
                </a:lnTo>
                <a:lnTo>
                  <a:pt x="78114" y="406553"/>
                </a:lnTo>
                <a:lnTo>
                  <a:pt x="72313" y="363698"/>
                </a:lnTo>
                <a:lnTo>
                  <a:pt x="66590" y="320831"/>
                </a:lnTo>
                <a:lnTo>
                  <a:pt x="60945" y="277957"/>
                </a:lnTo>
                <a:lnTo>
                  <a:pt x="55371" y="235076"/>
                </a:lnTo>
                <a:lnTo>
                  <a:pt x="52460" y="222715"/>
                </a:lnTo>
                <a:lnTo>
                  <a:pt x="49549" y="210353"/>
                </a:lnTo>
                <a:lnTo>
                  <a:pt x="46638" y="197991"/>
                </a:lnTo>
                <a:lnTo>
                  <a:pt x="43726" y="185630"/>
                </a:lnTo>
                <a:lnTo>
                  <a:pt x="40815" y="173268"/>
                </a:lnTo>
                <a:lnTo>
                  <a:pt x="37903" y="160906"/>
                </a:lnTo>
                <a:lnTo>
                  <a:pt x="34991" y="148545"/>
                </a:lnTo>
                <a:lnTo>
                  <a:pt x="32080" y="136183"/>
                </a:lnTo>
                <a:lnTo>
                  <a:pt x="29168" y="123821"/>
                </a:lnTo>
                <a:lnTo>
                  <a:pt x="26256" y="111460"/>
                </a:lnTo>
                <a:lnTo>
                  <a:pt x="23344" y="99098"/>
                </a:lnTo>
                <a:lnTo>
                  <a:pt x="20432" y="86736"/>
                </a:lnTo>
                <a:lnTo>
                  <a:pt x="17520" y="74374"/>
                </a:lnTo>
                <a:lnTo>
                  <a:pt x="14608" y="62013"/>
                </a:lnTo>
                <a:lnTo>
                  <a:pt x="11696" y="49651"/>
                </a:lnTo>
                <a:lnTo>
                  <a:pt x="8784" y="37289"/>
                </a:lnTo>
                <a:lnTo>
                  <a:pt x="5872" y="24928"/>
                </a:lnTo>
                <a:lnTo>
                  <a:pt x="2960" y="12566"/>
                </a:lnTo>
                <a:lnTo>
                  <a:pt x="48" y="204"/>
                </a:lnTo>
                <a:close/>
              </a:path>
            </a:pathLst>
          </a:custGeom>
          <a:solidFill>
            <a:srgbClr val="766E53"/>
          </a:solidFill>
        </p:spPr>
        <p:txBody>
          <a:bodyPr wrap="square" lIns="0" tIns="0" rIns="0" bIns="0" rtlCol="0">
            <a:noAutofit/>
          </a:bodyPr>
          <a:lstStyle/>
          <a:p>
            <a:endParaRPr/>
          </a:p>
        </p:txBody>
      </p:sp>
      <p:sp>
        <p:nvSpPr>
          <p:cNvPr id="11" name="object 11"/>
          <p:cNvSpPr/>
          <p:nvPr/>
        </p:nvSpPr>
        <p:spPr>
          <a:xfrm>
            <a:off x="19960" y="228600"/>
            <a:ext cx="76052" cy="2927604"/>
          </a:xfrm>
          <a:custGeom>
            <a:avLst/>
            <a:gdLst/>
            <a:ahLst/>
            <a:cxnLst/>
            <a:rect l="l" t="t" r="r" b="b"/>
            <a:pathLst>
              <a:path w="101402" h="2927604">
                <a:moveTo>
                  <a:pt x="0" y="1382482"/>
                </a:moveTo>
                <a:lnTo>
                  <a:pt x="10" y="1453561"/>
                </a:lnTo>
                <a:lnTo>
                  <a:pt x="306" y="1524591"/>
                </a:lnTo>
                <a:lnTo>
                  <a:pt x="889" y="1595580"/>
                </a:lnTo>
                <a:lnTo>
                  <a:pt x="1764" y="1666535"/>
                </a:lnTo>
                <a:lnTo>
                  <a:pt x="2934" y="1737462"/>
                </a:lnTo>
                <a:lnTo>
                  <a:pt x="4402" y="1808369"/>
                </a:lnTo>
                <a:lnTo>
                  <a:pt x="6172" y="1879262"/>
                </a:lnTo>
                <a:lnTo>
                  <a:pt x="8247" y="1950148"/>
                </a:lnTo>
                <a:lnTo>
                  <a:pt x="10631" y="2021034"/>
                </a:lnTo>
                <a:lnTo>
                  <a:pt x="13327" y="2091927"/>
                </a:lnTo>
                <a:lnTo>
                  <a:pt x="16338" y="2162834"/>
                </a:lnTo>
                <a:lnTo>
                  <a:pt x="19668" y="2233761"/>
                </a:lnTo>
                <a:lnTo>
                  <a:pt x="23321" y="2304716"/>
                </a:lnTo>
                <a:lnTo>
                  <a:pt x="27299" y="2375705"/>
                </a:lnTo>
                <a:lnTo>
                  <a:pt x="31606" y="2446735"/>
                </a:lnTo>
                <a:lnTo>
                  <a:pt x="36246" y="2517814"/>
                </a:lnTo>
                <a:lnTo>
                  <a:pt x="41222" y="2588947"/>
                </a:lnTo>
                <a:lnTo>
                  <a:pt x="46538" y="2660141"/>
                </a:lnTo>
                <a:lnTo>
                  <a:pt x="49011" y="2672838"/>
                </a:lnTo>
                <a:lnTo>
                  <a:pt x="50379" y="2685504"/>
                </a:lnTo>
                <a:lnTo>
                  <a:pt x="50968" y="2698148"/>
                </a:lnTo>
                <a:lnTo>
                  <a:pt x="51107" y="2710780"/>
                </a:lnTo>
                <a:lnTo>
                  <a:pt x="51110" y="2715514"/>
                </a:lnTo>
                <a:lnTo>
                  <a:pt x="53730" y="2727598"/>
                </a:lnTo>
                <a:lnTo>
                  <a:pt x="56443" y="2739692"/>
                </a:lnTo>
                <a:lnTo>
                  <a:pt x="59237" y="2751801"/>
                </a:lnTo>
                <a:lnTo>
                  <a:pt x="62097" y="2763932"/>
                </a:lnTo>
                <a:lnTo>
                  <a:pt x="65011" y="2776091"/>
                </a:lnTo>
                <a:lnTo>
                  <a:pt x="67965" y="2788285"/>
                </a:lnTo>
                <a:lnTo>
                  <a:pt x="70946" y="2800519"/>
                </a:lnTo>
                <a:lnTo>
                  <a:pt x="73940" y="2812801"/>
                </a:lnTo>
                <a:lnTo>
                  <a:pt x="76935" y="2825136"/>
                </a:lnTo>
                <a:lnTo>
                  <a:pt x="79916" y="2837531"/>
                </a:lnTo>
                <a:lnTo>
                  <a:pt x="82871" y="2849991"/>
                </a:lnTo>
                <a:lnTo>
                  <a:pt x="85786" y="2862524"/>
                </a:lnTo>
                <a:lnTo>
                  <a:pt x="88647" y="2875136"/>
                </a:lnTo>
                <a:lnTo>
                  <a:pt x="91442" y="2887832"/>
                </a:lnTo>
                <a:lnTo>
                  <a:pt x="94157" y="2900620"/>
                </a:lnTo>
                <a:lnTo>
                  <a:pt x="96779" y="2913505"/>
                </a:lnTo>
                <a:lnTo>
                  <a:pt x="96830" y="2923032"/>
                </a:lnTo>
                <a:lnTo>
                  <a:pt x="101402" y="2927604"/>
                </a:lnTo>
                <a:lnTo>
                  <a:pt x="100030" y="2913806"/>
                </a:lnTo>
                <a:lnTo>
                  <a:pt x="98659" y="2900071"/>
                </a:lnTo>
                <a:lnTo>
                  <a:pt x="97287" y="2886390"/>
                </a:lnTo>
                <a:lnTo>
                  <a:pt x="95915" y="2872758"/>
                </a:lnTo>
                <a:lnTo>
                  <a:pt x="94544" y="2859166"/>
                </a:lnTo>
                <a:lnTo>
                  <a:pt x="93172" y="2845609"/>
                </a:lnTo>
                <a:lnTo>
                  <a:pt x="91801" y="2832080"/>
                </a:lnTo>
                <a:lnTo>
                  <a:pt x="90429" y="2818570"/>
                </a:lnTo>
                <a:lnTo>
                  <a:pt x="89057" y="2805075"/>
                </a:lnTo>
                <a:lnTo>
                  <a:pt x="87686" y="2791587"/>
                </a:lnTo>
                <a:lnTo>
                  <a:pt x="86314" y="2778098"/>
                </a:lnTo>
                <a:lnTo>
                  <a:pt x="82199" y="2737564"/>
                </a:lnTo>
                <a:lnTo>
                  <a:pt x="78085" y="2696783"/>
                </a:lnTo>
                <a:lnTo>
                  <a:pt x="73970" y="2655570"/>
                </a:lnTo>
                <a:lnTo>
                  <a:pt x="68621" y="2585027"/>
                </a:lnTo>
                <a:lnTo>
                  <a:pt x="63546" y="2514481"/>
                </a:lnTo>
                <a:lnTo>
                  <a:pt x="58745" y="2443928"/>
                </a:lnTo>
                <a:lnTo>
                  <a:pt x="54219" y="2373364"/>
                </a:lnTo>
                <a:lnTo>
                  <a:pt x="49967" y="2302787"/>
                </a:lnTo>
                <a:lnTo>
                  <a:pt x="45989" y="2232193"/>
                </a:lnTo>
                <a:lnTo>
                  <a:pt x="42286" y="2161578"/>
                </a:lnTo>
                <a:lnTo>
                  <a:pt x="38857" y="2090940"/>
                </a:lnTo>
                <a:lnTo>
                  <a:pt x="35702" y="2020274"/>
                </a:lnTo>
                <a:lnTo>
                  <a:pt x="32822" y="1949577"/>
                </a:lnTo>
                <a:lnTo>
                  <a:pt x="30216" y="1878845"/>
                </a:lnTo>
                <a:lnTo>
                  <a:pt x="27884" y="1808076"/>
                </a:lnTo>
                <a:lnTo>
                  <a:pt x="25827" y="1737266"/>
                </a:lnTo>
                <a:lnTo>
                  <a:pt x="24044" y="1666411"/>
                </a:lnTo>
                <a:lnTo>
                  <a:pt x="22535" y="1595508"/>
                </a:lnTo>
                <a:lnTo>
                  <a:pt x="21300" y="1524554"/>
                </a:lnTo>
                <a:lnTo>
                  <a:pt x="20340" y="1453545"/>
                </a:lnTo>
                <a:lnTo>
                  <a:pt x="19655" y="1382478"/>
                </a:lnTo>
                <a:lnTo>
                  <a:pt x="19243" y="1311349"/>
                </a:lnTo>
                <a:lnTo>
                  <a:pt x="19106" y="1240154"/>
                </a:lnTo>
                <a:lnTo>
                  <a:pt x="19861" y="1177951"/>
                </a:lnTo>
                <a:lnTo>
                  <a:pt x="20756" y="1115810"/>
                </a:lnTo>
                <a:lnTo>
                  <a:pt x="21796" y="1053723"/>
                </a:lnTo>
                <a:lnTo>
                  <a:pt x="22983" y="991685"/>
                </a:lnTo>
                <a:lnTo>
                  <a:pt x="24321" y="929687"/>
                </a:lnTo>
                <a:lnTo>
                  <a:pt x="25813" y="867724"/>
                </a:lnTo>
                <a:lnTo>
                  <a:pt x="27463" y="805788"/>
                </a:lnTo>
                <a:lnTo>
                  <a:pt x="29274" y="743873"/>
                </a:lnTo>
                <a:lnTo>
                  <a:pt x="31250" y="681972"/>
                </a:lnTo>
                <a:lnTo>
                  <a:pt x="33393" y="620077"/>
                </a:lnTo>
                <a:lnTo>
                  <a:pt x="35709" y="558182"/>
                </a:lnTo>
                <a:lnTo>
                  <a:pt x="38199" y="496281"/>
                </a:lnTo>
                <a:lnTo>
                  <a:pt x="40867" y="434366"/>
                </a:lnTo>
                <a:lnTo>
                  <a:pt x="43717" y="372430"/>
                </a:lnTo>
                <a:lnTo>
                  <a:pt x="46752" y="310467"/>
                </a:lnTo>
                <a:lnTo>
                  <a:pt x="49976" y="248469"/>
                </a:lnTo>
                <a:lnTo>
                  <a:pt x="53392" y="186431"/>
                </a:lnTo>
                <a:lnTo>
                  <a:pt x="57003" y="124344"/>
                </a:lnTo>
                <a:lnTo>
                  <a:pt x="60813" y="62203"/>
                </a:lnTo>
                <a:lnTo>
                  <a:pt x="64826" y="0"/>
                </a:lnTo>
                <a:lnTo>
                  <a:pt x="51110" y="0"/>
                </a:lnTo>
                <a:lnTo>
                  <a:pt x="46445" y="61584"/>
                </a:lnTo>
                <a:lnTo>
                  <a:pt x="42048" y="123233"/>
                </a:lnTo>
                <a:lnTo>
                  <a:pt x="37912" y="184944"/>
                </a:lnTo>
                <a:lnTo>
                  <a:pt x="34029" y="246714"/>
                </a:lnTo>
                <a:lnTo>
                  <a:pt x="30393" y="308538"/>
                </a:lnTo>
                <a:lnTo>
                  <a:pt x="26997" y="370414"/>
                </a:lnTo>
                <a:lnTo>
                  <a:pt x="23834" y="432338"/>
                </a:lnTo>
                <a:lnTo>
                  <a:pt x="20898" y="494306"/>
                </a:lnTo>
                <a:lnTo>
                  <a:pt x="18181" y="556315"/>
                </a:lnTo>
                <a:lnTo>
                  <a:pt x="15677" y="618363"/>
                </a:lnTo>
                <a:lnTo>
                  <a:pt x="13378" y="680444"/>
                </a:lnTo>
                <a:lnTo>
                  <a:pt x="11279" y="742556"/>
                </a:lnTo>
                <a:lnTo>
                  <a:pt x="9371" y="804696"/>
                </a:lnTo>
                <a:lnTo>
                  <a:pt x="7648" y="866860"/>
                </a:lnTo>
                <a:lnTo>
                  <a:pt x="6104" y="929044"/>
                </a:lnTo>
                <a:lnTo>
                  <a:pt x="4732" y="991246"/>
                </a:lnTo>
                <a:lnTo>
                  <a:pt x="3523" y="1053461"/>
                </a:lnTo>
                <a:lnTo>
                  <a:pt x="2473" y="1115686"/>
                </a:lnTo>
                <a:lnTo>
                  <a:pt x="1573" y="1177919"/>
                </a:lnTo>
                <a:lnTo>
                  <a:pt x="818" y="1240154"/>
                </a:lnTo>
                <a:lnTo>
                  <a:pt x="270" y="1311349"/>
                </a:lnTo>
                <a:lnTo>
                  <a:pt x="0" y="1382482"/>
                </a:lnTo>
                <a:close/>
              </a:path>
            </a:pathLst>
          </a:custGeom>
          <a:solidFill>
            <a:srgbClr val="766E53"/>
          </a:solidFill>
        </p:spPr>
        <p:txBody>
          <a:bodyPr wrap="square" lIns="0" tIns="0" rIns="0" bIns="0" rtlCol="0">
            <a:noAutofit/>
          </a:bodyPr>
          <a:lstStyle/>
          <a:p>
            <a:endParaRPr/>
          </a:p>
        </p:txBody>
      </p:sp>
      <p:sp>
        <p:nvSpPr>
          <p:cNvPr id="12" name="object 12"/>
          <p:cNvSpPr/>
          <p:nvPr/>
        </p:nvSpPr>
        <p:spPr>
          <a:xfrm>
            <a:off x="58298" y="2944367"/>
            <a:ext cx="59435" cy="493776"/>
          </a:xfrm>
          <a:custGeom>
            <a:avLst/>
            <a:gdLst/>
            <a:ahLst/>
            <a:cxnLst/>
            <a:rect l="l" t="t" r="r" b="b"/>
            <a:pathLst>
              <a:path w="79247" h="493776">
                <a:moveTo>
                  <a:pt x="62468" y="324621"/>
                </a:moveTo>
                <a:lnTo>
                  <a:pt x="61070" y="310450"/>
                </a:lnTo>
                <a:lnTo>
                  <a:pt x="59672" y="296300"/>
                </a:lnTo>
                <a:lnTo>
                  <a:pt x="58273" y="282178"/>
                </a:lnTo>
                <a:lnTo>
                  <a:pt x="56875" y="268089"/>
                </a:lnTo>
                <a:lnTo>
                  <a:pt x="55477" y="254042"/>
                </a:lnTo>
                <a:lnTo>
                  <a:pt x="54079" y="240043"/>
                </a:lnTo>
                <a:lnTo>
                  <a:pt x="52680" y="226099"/>
                </a:lnTo>
                <a:lnTo>
                  <a:pt x="51282" y="212217"/>
                </a:lnTo>
                <a:lnTo>
                  <a:pt x="46616" y="207645"/>
                </a:lnTo>
                <a:lnTo>
                  <a:pt x="46616" y="198374"/>
                </a:lnTo>
                <a:lnTo>
                  <a:pt x="43949" y="185486"/>
                </a:lnTo>
                <a:lnTo>
                  <a:pt x="41187" y="172701"/>
                </a:lnTo>
                <a:lnTo>
                  <a:pt x="38344" y="160012"/>
                </a:lnTo>
                <a:lnTo>
                  <a:pt x="35432" y="147411"/>
                </a:lnTo>
                <a:lnTo>
                  <a:pt x="32466" y="134891"/>
                </a:lnTo>
                <a:lnTo>
                  <a:pt x="29460" y="122446"/>
                </a:lnTo>
                <a:lnTo>
                  <a:pt x="26425" y="110069"/>
                </a:lnTo>
                <a:lnTo>
                  <a:pt x="23377" y="97751"/>
                </a:lnTo>
                <a:lnTo>
                  <a:pt x="20329" y="85488"/>
                </a:lnTo>
                <a:lnTo>
                  <a:pt x="17294" y="73271"/>
                </a:lnTo>
                <a:lnTo>
                  <a:pt x="14285" y="61093"/>
                </a:lnTo>
                <a:lnTo>
                  <a:pt x="11317" y="48947"/>
                </a:lnTo>
                <a:lnTo>
                  <a:pt x="8403" y="36827"/>
                </a:lnTo>
                <a:lnTo>
                  <a:pt x="5556" y="24725"/>
                </a:lnTo>
                <a:lnTo>
                  <a:pt x="2790" y="12635"/>
                </a:lnTo>
                <a:lnTo>
                  <a:pt x="119" y="549"/>
                </a:lnTo>
                <a:lnTo>
                  <a:pt x="0" y="0"/>
                </a:lnTo>
                <a:lnTo>
                  <a:pt x="1364" y="13111"/>
                </a:lnTo>
                <a:lnTo>
                  <a:pt x="2666" y="26161"/>
                </a:lnTo>
                <a:lnTo>
                  <a:pt x="3912" y="39156"/>
                </a:lnTo>
                <a:lnTo>
                  <a:pt x="5109" y="52103"/>
                </a:lnTo>
                <a:lnTo>
                  <a:pt x="6264" y="65010"/>
                </a:lnTo>
                <a:lnTo>
                  <a:pt x="7384" y="77882"/>
                </a:lnTo>
                <a:lnTo>
                  <a:pt x="8476" y="90728"/>
                </a:lnTo>
                <a:lnTo>
                  <a:pt x="9547" y="103554"/>
                </a:lnTo>
                <a:lnTo>
                  <a:pt x="10604" y="116367"/>
                </a:lnTo>
                <a:lnTo>
                  <a:pt x="11654" y="129174"/>
                </a:lnTo>
                <a:lnTo>
                  <a:pt x="12704" y="141982"/>
                </a:lnTo>
                <a:lnTo>
                  <a:pt x="13761" y="154798"/>
                </a:lnTo>
                <a:lnTo>
                  <a:pt x="14832" y="167629"/>
                </a:lnTo>
                <a:lnTo>
                  <a:pt x="15924" y="180482"/>
                </a:lnTo>
                <a:lnTo>
                  <a:pt x="17044" y="193363"/>
                </a:lnTo>
                <a:lnTo>
                  <a:pt x="18199" y="206280"/>
                </a:lnTo>
                <a:lnTo>
                  <a:pt x="19396" y="219240"/>
                </a:lnTo>
                <a:lnTo>
                  <a:pt x="20641" y="232249"/>
                </a:lnTo>
                <a:lnTo>
                  <a:pt x="21943" y="245315"/>
                </a:lnTo>
                <a:lnTo>
                  <a:pt x="23308" y="258445"/>
                </a:lnTo>
                <a:lnTo>
                  <a:pt x="26245" y="270806"/>
                </a:lnTo>
                <a:lnTo>
                  <a:pt x="29182" y="283165"/>
                </a:lnTo>
                <a:lnTo>
                  <a:pt x="32119" y="295523"/>
                </a:lnTo>
                <a:lnTo>
                  <a:pt x="35056" y="307880"/>
                </a:lnTo>
                <a:lnTo>
                  <a:pt x="37993" y="320235"/>
                </a:lnTo>
                <a:lnTo>
                  <a:pt x="40930" y="332589"/>
                </a:lnTo>
                <a:lnTo>
                  <a:pt x="43868" y="344942"/>
                </a:lnTo>
                <a:lnTo>
                  <a:pt x="46805" y="357295"/>
                </a:lnTo>
                <a:lnTo>
                  <a:pt x="49742" y="369648"/>
                </a:lnTo>
                <a:lnTo>
                  <a:pt x="52679" y="382000"/>
                </a:lnTo>
                <a:lnTo>
                  <a:pt x="55616" y="394353"/>
                </a:lnTo>
                <a:lnTo>
                  <a:pt x="58553" y="406705"/>
                </a:lnTo>
                <a:lnTo>
                  <a:pt x="61490" y="419059"/>
                </a:lnTo>
                <a:lnTo>
                  <a:pt x="64427" y="431413"/>
                </a:lnTo>
                <a:lnTo>
                  <a:pt x="67364" y="443768"/>
                </a:lnTo>
                <a:lnTo>
                  <a:pt x="70301" y="456124"/>
                </a:lnTo>
                <a:lnTo>
                  <a:pt x="73238" y="468482"/>
                </a:lnTo>
                <a:lnTo>
                  <a:pt x="76175" y="480842"/>
                </a:lnTo>
                <a:lnTo>
                  <a:pt x="79111" y="493203"/>
                </a:lnTo>
                <a:lnTo>
                  <a:pt x="79247" y="493776"/>
                </a:lnTo>
                <a:lnTo>
                  <a:pt x="77849" y="479893"/>
                </a:lnTo>
                <a:lnTo>
                  <a:pt x="76451" y="465949"/>
                </a:lnTo>
                <a:lnTo>
                  <a:pt x="75053" y="451950"/>
                </a:lnTo>
                <a:lnTo>
                  <a:pt x="73654" y="437903"/>
                </a:lnTo>
                <a:lnTo>
                  <a:pt x="72256" y="423814"/>
                </a:lnTo>
                <a:lnTo>
                  <a:pt x="70858" y="409692"/>
                </a:lnTo>
                <a:lnTo>
                  <a:pt x="69460" y="395542"/>
                </a:lnTo>
                <a:lnTo>
                  <a:pt x="68061" y="381371"/>
                </a:lnTo>
                <a:lnTo>
                  <a:pt x="66663" y="367187"/>
                </a:lnTo>
                <a:lnTo>
                  <a:pt x="65265" y="352996"/>
                </a:lnTo>
                <a:lnTo>
                  <a:pt x="63867" y="338805"/>
                </a:lnTo>
                <a:lnTo>
                  <a:pt x="62468" y="324621"/>
                </a:lnTo>
                <a:close/>
              </a:path>
            </a:pathLst>
          </a:custGeom>
          <a:solidFill>
            <a:srgbClr val="766E53"/>
          </a:solidFill>
        </p:spPr>
        <p:txBody>
          <a:bodyPr wrap="square" lIns="0" tIns="0" rIns="0" bIns="0" rtlCol="0">
            <a:noAutofit/>
          </a:bodyPr>
          <a:lstStyle/>
          <a:p>
            <a:endParaRPr/>
          </a:p>
        </p:txBody>
      </p:sp>
      <p:sp>
        <p:nvSpPr>
          <p:cNvPr id="13" name="object 13"/>
          <p:cNvSpPr/>
          <p:nvPr/>
        </p:nvSpPr>
        <p:spPr>
          <a:xfrm>
            <a:off x="577216" y="5478789"/>
            <a:ext cx="142874" cy="1025651"/>
          </a:xfrm>
          <a:custGeom>
            <a:avLst/>
            <a:gdLst/>
            <a:ahLst/>
            <a:cxnLst/>
            <a:rect l="l" t="t" r="r" b="b"/>
            <a:pathLst>
              <a:path w="190499" h="1025651">
                <a:moveTo>
                  <a:pt x="40481" y="165412"/>
                </a:moveTo>
                <a:lnTo>
                  <a:pt x="39561" y="149447"/>
                </a:lnTo>
                <a:lnTo>
                  <a:pt x="38701" y="133493"/>
                </a:lnTo>
                <a:lnTo>
                  <a:pt x="37904" y="117545"/>
                </a:lnTo>
                <a:lnTo>
                  <a:pt x="37172" y="101600"/>
                </a:lnTo>
                <a:lnTo>
                  <a:pt x="37172" y="97028"/>
                </a:lnTo>
                <a:lnTo>
                  <a:pt x="32524" y="92456"/>
                </a:lnTo>
                <a:lnTo>
                  <a:pt x="32524" y="83185"/>
                </a:lnTo>
                <a:lnTo>
                  <a:pt x="28304" y="71368"/>
                </a:lnTo>
                <a:lnTo>
                  <a:pt x="23682" y="59540"/>
                </a:lnTo>
                <a:lnTo>
                  <a:pt x="18817" y="47705"/>
                </a:lnTo>
                <a:lnTo>
                  <a:pt x="13869" y="35868"/>
                </a:lnTo>
                <a:lnTo>
                  <a:pt x="8999" y="24033"/>
                </a:lnTo>
                <a:lnTo>
                  <a:pt x="4366" y="12205"/>
                </a:lnTo>
                <a:lnTo>
                  <a:pt x="130" y="388"/>
                </a:lnTo>
                <a:lnTo>
                  <a:pt x="0" y="0"/>
                </a:lnTo>
                <a:lnTo>
                  <a:pt x="69" y="21482"/>
                </a:lnTo>
                <a:lnTo>
                  <a:pt x="611" y="64448"/>
                </a:lnTo>
                <a:lnTo>
                  <a:pt x="1670" y="107415"/>
                </a:lnTo>
                <a:lnTo>
                  <a:pt x="3216" y="150382"/>
                </a:lnTo>
                <a:lnTo>
                  <a:pt x="5222" y="193349"/>
                </a:lnTo>
                <a:lnTo>
                  <a:pt x="7661" y="236316"/>
                </a:lnTo>
                <a:lnTo>
                  <a:pt x="10503" y="279284"/>
                </a:lnTo>
                <a:lnTo>
                  <a:pt x="13721" y="322250"/>
                </a:lnTo>
                <a:lnTo>
                  <a:pt x="17287" y="365217"/>
                </a:lnTo>
                <a:lnTo>
                  <a:pt x="21173" y="408183"/>
                </a:lnTo>
                <a:lnTo>
                  <a:pt x="25354" y="446332"/>
                </a:lnTo>
                <a:lnTo>
                  <a:pt x="29816" y="479844"/>
                </a:lnTo>
                <a:lnTo>
                  <a:pt x="34556" y="513549"/>
                </a:lnTo>
                <a:lnTo>
                  <a:pt x="39574" y="547393"/>
                </a:lnTo>
                <a:lnTo>
                  <a:pt x="44871" y="581319"/>
                </a:lnTo>
                <a:lnTo>
                  <a:pt x="50447" y="615274"/>
                </a:lnTo>
                <a:lnTo>
                  <a:pt x="56302" y="649200"/>
                </a:lnTo>
                <a:lnTo>
                  <a:pt x="62436" y="683044"/>
                </a:lnTo>
                <a:lnTo>
                  <a:pt x="68850" y="716749"/>
                </a:lnTo>
                <a:lnTo>
                  <a:pt x="75542" y="750261"/>
                </a:lnTo>
                <a:lnTo>
                  <a:pt x="83211" y="778756"/>
                </a:lnTo>
                <a:lnTo>
                  <a:pt x="97648" y="814239"/>
                </a:lnTo>
                <a:lnTo>
                  <a:pt x="102519" y="826067"/>
                </a:lnTo>
                <a:lnTo>
                  <a:pt x="107152" y="837895"/>
                </a:lnTo>
                <a:lnTo>
                  <a:pt x="111384" y="849724"/>
                </a:lnTo>
                <a:lnTo>
                  <a:pt x="111505" y="850087"/>
                </a:lnTo>
                <a:lnTo>
                  <a:pt x="116967" y="861915"/>
                </a:lnTo>
                <a:lnTo>
                  <a:pt x="122322" y="873639"/>
                </a:lnTo>
                <a:lnTo>
                  <a:pt x="127588" y="885274"/>
                </a:lnTo>
                <a:lnTo>
                  <a:pt x="132780" y="896836"/>
                </a:lnTo>
                <a:lnTo>
                  <a:pt x="137915" y="908342"/>
                </a:lnTo>
                <a:lnTo>
                  <a:pt x="143008" y="919806"/>
                </a:lnTo>
                <a:lnTo>
                  <a:pt x="148076" y="931246"/>
                </a:lnTo>
                <a:lnTo>
                  <a:pt x="153134" y="942676"/>
                </a:lnTo>
                <a:lnTo>
                  <a:pt x="158199" y="954113"/>
                </a:lnTo>
                <a:lnTo>
                  <a:pt x="163287" y="965573"/>
                </a:lnTo>
                <a:lnTo>
                  <a:pt x="168413" y="977071"/>
                </a:lnTo>
                <a:lnTo>
                  <a:pt x="173594" y="988623"/>
                </a:lnTo>
                <a:lnTo>
                  <a:pt x="178845" y="1000246"/>
                </a:lnTo>
                <a:lnTo>
                  <a:pt x="184183" y="1011954"/>
                </a:lnTo>
                <a:lnTo>
                  <a:pt x="189625" y="1023765"/>
                </a:lnTo>
                <a:lnTo>
                  <a:pt x="190499" y="1025652"/>
                </a:lnTo>
                <a:lnTo>
                  <a:pt x="186830" y="1013919"/>
                </a:lnTo>
                <a:lnTo>
                  <a:pt x="183160" y="1001274"/>
                </a:lnTo>
                <a:lnTo>
                  <a:pt x="179491" y="988731"/>
                </a:lnTo>
                <a:lnTo>
                  <a:pt x="176555" y="979449"/>
                </a:lnTo>
                <a:lnTo>
                  <a:pt x="168331" y="951729"/>
                </a:lnTo>
                <a:lnTo>
                  <a:pt x="160382" y="924009"/>
                </a:lnTo>
                <a:lnTo>
                  <a:pt x="152705" y="896289"/>
                </a:lnTo>
                <a:lnTo>
                  <a:pt x="145296" y="868569"/>
                </a:lnTo>
                <a:lnTo>
                  <a:pt x="138151" y="840849"/>
                </a:lnTo>
                <a:lnTo>
                  <a:pt x="131269" y="813128"/>
                </a:lnTo>
                <a:lnTo>
                  <a:pt x="124644" y="785408"/>
                </a:lnTo>
                <a:lnTo>
                  <a:pt x="118273" y="757687"/>
                </a:lnTo>
                <a:lnTo>
                  <a:pt x="112153" y="729967"/>
                </a:lnTo>
                <a:lnTo>
                  <a:pt x="106281" y="702246"/>
                </a:lnTo>
                <a:lnTo>
                  <a:pt x="100653" y="674525"/>
                </a:lnTo>
                <a:lnTo>
                  <a:pt x="95265" y="646805"/>
                </a:lnTo>
                <a:lnTo>
                  <a:pt x="90114" y="619084"/>
                </a:lnTo>
                <a:lnTo>
                  <a:pt x="85196" y="591364"/>
                </a:lnTo>
                <a:lnTo>
                  <a:pt x="80509" y="563643"/>
                </a:lnTo>
                <a:lnTo>
                  <a:pt x="76048" y="535923"/>
                </a:lnTo>
                <a:lnTo>
                  <a:pt x="71810" y="508203"/>
                </a:lnTo>
                <a:lnTo>
                  <a:pt x="67792" y="480483"/>
                </a:lnTo>
                <a:lnTo>
                  <a:pt x="63990" y="452763"/>
                </a:lnTo>
                <a:lnTo>
                  <a:pt x="60401" y="425043"/>
                </a:lnTo>
                <a:lnTo>
                  <a:pt x="59007" y="408445"/>
                </a:lnTo>
                <a:lnTo>
                  <a:pt x="57617" y="391912"/>
                </a:lnTo>
                <a:lnTo>
                  <a:pt x="56234" y="375442"/>
                </a:lnTo>
                <a:lnTo>
                  <a:pt x="54861" y="359030"/>
                </a:lnTo>
                <a:lnTo>
                  <a:pt x="53503" y="342674"/>
                </a:lnTo>
                <a:lnTo>
                  <a:pt x="52162" y="326370"/>
                </a:lnTo>
                <a:lnTo>
                  <a:pt x="50842" y="310114"/>
                </a:lnTo>
                <a:lnTo>
                  <a:pt x="49547" y="293903"/>
                </a:lnTo>
                <a:lnTo>
                  <a:pt x="48280" y="277734"/>
                </a:lnTo>
                <a:lnTo>
                  <a:pt x="47043" y="261602"/>
                </a:lnTo>
                <a:lnTo>
                  <a:pt x="45842" y="245505"/>
                </a:lnTo>
                <a:lnTo>
                  <a:pt x="44679" y="229438"/>
                </a:lnTo>
                <a:lnTo>
                  <a:pt x="43558" y="213399"/>
                </a:lnTo>
                <a:lnTo>
                  <a:pt x="42483" y="197384"/>
                </a:lnTo>
                <a:lnTo>
                  <a:pt x="41455" y="181389"/>
                </a:lnTo>
                <a:lnTo>
                  <a:pt x="40481" y="165412"/>
                </a:lnTo>
                <a:close/>
              </a:path>
            </a:pathLst>
          </a:custGeom>
          <a:solidFill>
            <a:srgbClr val="766E53"/>
          </a:solidFill>
        </p:spPr>
        <p:txBody>
          <a:bodyPr wrap="square" lIns="0" tIns="0" rIns="0" bIns="0" rtlCol="0">
            <a:noAutofit/>
          </a:bodyPr>
          <a:lstStyle/>
          <a:p>
            <a:endParaRPr/>
          </a:p>
        </p:txBody>
      </p:sp>
      <p:sp>
        <p:nvSpPr>
          <p:cNvPr id="14" name="object 14"/>
          <p:cNvSpPr/>
          <p:nvPr/>
        </p:nvSpPr>
        <p:spPr>
          <a:xfrm>
            <a:off x="581787" y="1399041"/>
            <a:ext cx="1556766" cy="4047743"/>
          </a:xfrm>
          <a:custGeom>
            <a:avLst/>
            <a:gdLst/>
            <a:ahLst/>
            <a:cxnLst/>
            <a:rect l="l" t="t" r="r" b="b"/>
            <a:pathLst>
              <a:path w="2075688" h="4047743">
                <a:moveTo>
                  <a:pt x="3773" y="3971639"/>
                </a:moveTo>
                <a:lnTo>
                  <a:pt x="7618" y="3983535"/>
                </a:lnTo>
                <a:lnTo>
                  <a:pt x="11602" y="3995661"/>
                </a:lnTo>
                <a:lnTo>
                  <a:pt x="15795" y="4007881"/>
                </a:lnTo>
                <a:lnTo>
                  <a:pt x="20267" y="4020057"/>
                </a:lnTo>
                <a:lnTo>
                  <a:pt x="25085" y="4032049"/>
                </a:lnTo>
                <a:lnTo>
                  <a:pt x="30320" y="4043722"/>
                </a:lnTo>
                <a:lnTo>
                  <a:pt x="32283" y="4047743"/>
                </a:lnTo>
                <a:lnTo>
                  <a:pt x="32283" y="3937127"/>
                </a:lnTo>
                <a:lnTo>
                  <a:pt x="34806" y="3880451"/>
                </a:lnTo>
                <a:lnTo>
                  <a:pt x="38211" y="3823853"/>
                </a:lnTo>
                <a:lnTo>
                  <a:pt x="42482" y="3767339"/>
                </a:lnTo>
                <a:lnTo>
                  <a:pt x="47599" y="3710915"/>
                </a:lnTo>
                <a:lnTo>
                  <a:pt x="53547" y="3654589"/>
                </a:lnTo>
                <a:lnTo>
                  <a:pt x="60308" y="3598368"/>
                </a:lnTo>
                <a:lnTo>
                  <a:pt x="67864" y="3542257"/>
                </a:lnTo>
                <a:lnTo>
                  <a:pt x="76198" y="3486264"/>
                </a:lnTo>
                <a:lnTo>
                  <a:pt x="85294" y="3430396"/>
                </a:lnTo>
                <a:lnTo>
                  <a:pt x="95134" y="3374659"/>
                </a:lnTo>
                <a:lnTo>
                  <a:pt x="105700" y="3319061"/>
                </a:lnTo>
                <a:lnTo>
                  <a:pt x="116975" y="3263607"/>
                </a:lnTo>
                <a:lnTo>
                  <a:pt x="128942" y="3208305"/>
                </a:lnTo>
                <a:lnTo>
                  <a:pt x="141583" y="3153161"/>
                </a:lnTo>
                <a:lnTo>
                  <a:pt x="154882" y="3098182"/>
                </a:lnTo>
                <a:lnTo>
                  <a:pt x="168821" y="3043376"/>
                </a:lnTo>
                <a:lnTo>
                  <a:pt x="183383" y="2988748"/>
                </a:lnTo>
                <a:lnTo>
                  <a:pt x="198550" y="2934305"/>
                </a:lnTo>
                <a:lnTo>
                  <a:pt x="214305" y="2880055"/>
                </a:lnTo>
                <a:lnTo>
                  <a:pt x="230631" y="2826004"/>
                </a:lnTo>
                <a:lnTo>
                  <a:pt x="248239" y="2772176"/>
                </a:lnTo>
                <a:lnTo>
                  <a:pt x="266458" y="2718554"/>
                </a:lnTo>
                <a:lnTo>
                  <a:pt x="285280" y="2665139"/>
                </a:lnTo>
                <a:lnTo>
                  <a:pt x="304694" y="2611929"/>
                </a:lnTo>
                <a:lnTo>
                  <a:pt x="324689" y="2558926"/>
                </a:lnTo>
                <a:lnTo>
                  <a:pt x="345255" y="2506130"/>
                </a:lnTo>
                <a:lnTo>
                  <a:pt x="366382" y="2453541"/>
                </a:lnTo>
                <a:lnTo>
                  <a:pt x="388059" y="2401159"/>
                </a:lnTo>
                <a:lnTo>
                  <a:pt x="410276" y="2348984"/>
                </a:lnTo>
                <a:lnTo>
                  <a:pt x="433022" y="2297017"/>
                </a:lnTo>
                <a:lnTo>
                  <a:pt x="456287" y="2245257"/>
                </a:lnTo>
                <a:lnTo>
                  <a:pt x="480062" y="2193705"/>
                </a:lnTo>
                <a:lnTo>
                  <a:pt x="504334" y="2142361"/>
                </a:lnTo>
                <a:lnTo>
                  <a:pt x="529095" y="2091225"/>
                </a:lnTo>
                <a:lnTo>
                  <a:pt x="554333" y="2040298"/>
                </a:lnTo>
                <a:lnTo>
                  <a:pt x="580038" y="1989579"/>
                </a:lnTo>
                <a:lnTo>
                  <a:pt x="606200" y="1939070"/>
                </a:lnTo>
                <a:lnTo>
                  <a:pt x="632809" y="1888769"/>
                </a:lnTo>
                <a:lnTo>
                  <a:pt x="659853" y="1838677"/>
                </a:lnTo>
                <a:lnTo>
                  <a:pt x="687324" y="1788794"/>
                </a:lnTo>
                <a:lnTo>
                  <a:pt x="715192" y="1739136"/>
                </a:lnTo>
                <a:lnTo>
                  <a:pt x="743470" y="1689753"/>
                </a:lnTo>
                <a:lnTo>
                  <a:pt x="772151" y="1640640"/>
                </a:lnTo>
                <a:lnTo>
                  <a:pt x="801228" y="1591794"/>
                </a:lnTo>
                <a:lnTo>
                  <a:pt x="830695" y="1543212"/>
                </a:lnTo>
                <a:lnTo>
                  <a:pt x="860543" y="1494890"/>
                </a:lnTo>
                <a:lnTo>
                  <a:pt x="890766" y="1446825"/>
                </a:lnTo>
                <a:lnTo>
                  <a:pt x="921357" y="1399012"/>
                </a:lnTo>
                <a:lnTo>
                  <a:pt x="952309" y="1351449"/>
                </a:lnTo>
                <a:lnTo>
                  <a:pt x="983614" y="1304131"/>
                </a:lnTo>
                <a:lnTo>
                  <a:pt x="1015267" y="1257055"/>
                </a:lnTo>
                <a:lnTo>
                  <a:pt x="1047259" y="1210217"/>
                </a:lnTo>
                <a:lnTo>
                  <a:pt x="1079583" y="1163614"/>
                </a:lnTo>
                <a:lnTo>
                  <a:pt x="1112233" y="1117242"/>
                </a:lnTo>
                <a:lnTo>
                  <a:pt x="1145202" y="1071098"/>
                </a:lnTo>
                <a:lnTo>
                  <a:pt x="1178482" y="1025177"/>
                </a:lnTo>
                <a:lnTo>
                  <a:pt x="1212067" y="979477"/>
                </a:lnTo>
                <a:lnTo>
                  <a:pt x="1245949" y="933993"/>
                </a:lnTo>
                <a:lnTo>
                  <a:pt x="1280121" y="888722"/>
                </a:lnTo>
                <a:lnTo>
                  <a:pt x="1314577" y="843660"/>
                </a:lnTo>
                <a:lnTo>
                  <a:pt x="1349440" y="799401"/>
                </a:lnTo>
                <a:lnTo>
                  <a:pt x="1384803" y="755203"/>
                </a:lnTo>
                <a:lnTo>
                  <a:pt x="1420610" y="711122"/>
                </a:lnTo>
                <a:lnTo>
                  <a:pt x="1456804" y="667210"/>
                </a:lnTo>
                <a:lnTo>
                  <a:pt x="1493329" y="623522"/>
                </a:lnTo>
                <a:lnTo>
                  <a:pt x="1530128" y="580112"/>
                </a:lnTo>
                <a:lnTo>
                  <a:pt x="1567145" y="537035"/>
                </a:lnTo>
                <a:lnTo>
                  <a:pt x="1604323" y="494343"/>
                </a:lnTo>
                <a:lnTo>
                  <a:pt x="1641607" y="452093"/>
                </a:lnTo>
                <a:lnTo>
                  <a:pt x="1678939" y="410337"/>
                </a:lnTo>
                <a:lnTo>
                  <a:pt x="1688635" y="399922"/>
                </a:lnTo>
                <a:lnTo>
                  <a:pt x="1698329" y="389449"/>
                </a:lnTo>
                <a:lnTo>
                  <a:pt x="1708021" y="378928"/>
                </a:lnTo>
                <a:lnTo>
                  <a:pt x="1717712" y="368370"/>
                </a:lnTo>
                <a:lnTo>
                  <a:pt x="1727402" y="357784"/>
                </a:lnTo>
                <a:lnTo>
                  <a:pt x="1737091" y="347182"/>
                </a:lnTo>
                <a:lnTo>
                  <a:pt x="1746779" y="336574"/>
                </a:lnTo>
                <a:lnTo>
                  <a:pt x="1756466" y="325970"/>
                </a:lnTo>
                <a:lnTo>
                  <a:pt x="1766154" y="315380"/>
                </a:lnTo>
                <a:lnTo>
                  <a:pt x="1775840" y="304815"/>
                </a:lnTo>
                <a:lnTo>
                  <a:pt x="1785527" y="294286"/>
                </a:lnTo>
                <a:lnTo>
                  <a:pt x="1795215" y="283802"/>
                </a:lnTo>
                <a:lnTo>
                  <a:pt x="1804902" y="273374"/>
                </a:lnTo>
                <a:lnTo>
                  <a:pt x="1814590" y="263012"/>
                </a:lnTo>
                <a:lnTo>
                  <a:pt x="1824279" y="252728"/>
                </a:lnTo>
                <a:lnTo>
                  <a:pt x="1833969" y="242530"/>
                </a:lnTo>
                <a:lnTo>
                  <a:pt x="1843660" y="232430"/>
                </a:lnTo>
                <a:lnTo>
                  <a:pt x="1853352" y="222438"/>
                </a:lnTo>
                <a:lnTo>
                  <a:pt x="1863046" y="212564"/>
                </a:lnTo>
                <a:lnTo>
                  <a:pt x="1872741" y="202818"/>
                </a:lnTo>
                <a:lnTo>
                  <a:pt x="1883090" y="192489"/>
                </a:lnTo>
                <a:lnTo>
                  <a:pt x="1893374" y="182225"/>
                </a:lnTo>
                <a:lnTo>
                  <a:pt x="1903603" y="172022"/>
                </a:lnTo>
                <a:lnTo>
                  <a:pt x="1913782" y="161877"/>
                </a:lnTo>
                <a:lnTo>
                  <a:pt x="1923919" y="151786"/>
                </a:lnTo>
                <a:lnTo>
                  <a:pt x="1934020" y="141747"/>
                </a:lnTo>
                <a:lnTo>
                  <a:pt x="1944093" y="131755"/>
                </a:lnTo>
                <a:lnTo>
                  <a:pt x="1954145" y="121807"/>
                </a:lnTo>
                <a:lnTo>
                  <a:pt x="1964184" y="111899"/>
                </a:lnTo>
                <a:lnTo>
                  <a:pt x="1974214" y="102028"/>
                </a:lnTo>
                <a:lnTo>
                  <a:pt x="1984245" y="92191"/>
                </a:lnTo>
                <a:lnTo>
                  <a:pt x="1994284" y="82383"/>
                </a:lnTo>
                <a:lnTo>
                  <a:pt x="2004336" y="72601"/>
                </a:lnTo>
                <a:lnTo>
                  <a:pt x="2014409" y="62843"/>
                </a:lnTo>
                <a:lnTo>
                  <a:pt x="2024510" y="53103"/>
                </a:lnTo>
                <a:lnTo>
                  <a:pt x="2034647" y="43380"/>
                </a:lnTo>
                <a:lnTo>
                  <a:pt x="2044826" y="33668"/>
                </a:lnTo>
                <a:lnTo>
                  <a:pt x="2055055" y="23965"/>
                </a:lnTo>
                <a:lnTo>
                  <a:pt x="2065339" y="14268"/>
                </a:lnTo>
                <a:lnTo>
                  <a:pt x="2075688" y="4571"/>
                </a:lnTo>
                <a:lnTo>
                  <a:pt x="2075688" y="0"/>
                </a:lnTo>
                <a:lnTo>
                  <a:pt x="2064686" y="9677"/>
                </a:lnTo>
                <a:lnTo>
                  <a:pt x="2053812" y="19359"/>
                </a:lnTo>
                <a:lnTo>
                  <a:pt x="2043055" y="29048"/>
                </a:lnTo>
                <a:lnTo>
                  <a:pt x="2032404" y="38747"/>
                </a:lnTo>
                <a:lnTo>
                  <a:pt x="2021849" y="48460"/>
                </a:lnTo>
                <a:lnTo>
                  <a:pt x="2011381" y="58191"/>
                </a:lnTo>
                <a:lnTo>
                  <a:pt x="2000989" y="67943"/>
                </a:lnTo>
                <a:lnTo>
                  <a:pt x="1990663" y="77719"/>
                </a:lnTo>
                <a:lnTo>
                  <a:pt x="1980392" y="87524"/>
                </a:lnTo>
                <a:lnTo>
                  <a:pt x="1970166" y="97361"/>
                </a:lnTo>
                <a:lnTo>
                  <a:pt x="1959976" y="107233"/>
                </a:lnTo>
                <a:lnTo>
                  <a:pt x="1949811" y="117143"/>
                </a:lnTo>
                <a:lnTo>
                  <a:pt x="1939661" y="127096"/>
                </a:lnTo>
                <a:lnTo>
                  <a:pt x="1929515" y="137095"/>
                </a:lnTo>
                <a:lnTo>
                  <a:pt x="1919364" y="147143"/>
                </a:lnTo>
                <a:lnTo>
                  <a:pt x="1909198" y="157244"/>
                </a:lnTo>
                <a:lnTo>
                  <a:pt x="1899005" y="167401"/>
                </a:lnTo>
                <a:lnTo>
                  <a:pt x="1888776" y="177618"/>
                </a:lnTo>
                <a:lnTo>
                  <a:pt x="1878501" y="187899"/>
                </a:lnTo>
                <a:lnTo>
                  <a:pt x="1868170" y="198246"/>
                </a:lnTo>
                <a:lnTo>
                  <a:pt x="1858474" y="207959"/>
                </a:lnTo>
                <a:lnTo>
                  <a:pt x="1848780" y="217742"/>
                </a:lnTo>
                <a:lnTo>
                  <a:pt x="1839088" y="227595"/>
                </a:lnTo>
                <a:lnTo>
                  <a:pt x="1829397" y="237518"/>
                </a:lnTo>
                <a:lnTo>
                  <a:pt x="1819707" y="247511"/>
                </a:lnTo>
                <a:lnTo>
                  <a:pt x="1810018" y="257573"/>
                </a:lnTo>
                <a:lnTo>
                  <a:pt x="1800330" y="267704"/>
                </a:lnTo>
                <a:lnTo>
                  <a:pt x="1790643" y="277905"/>
                </a:lnTo>
                <a:lnTo>
                  <a:pt x="1780955" y="288175"/>
                </a:lnTo>
                <a:lnTo>
                  <a:pt x="1771268" y="298513"/>
                </a:lnTo>
                <a:lnTo>
                  <a:pt x="1761582" y="308920"/>
                </a:lnTo>
                <a:lnTo>
                  <a:pt x="1751894" y="319395"/>
                </a:lnTo>
                <a:lnTo>
                  <a:pt x="1742207" y="329939"/>
                </a:lnTo>
                <a:lnTo>
                  <a:pt x="1732519" y="340551"/>
                </a:lnTo>
                <a:lnTo>
                  <a:pt x="1722830" y="351230"/>
                </a:lnTo>
                <a:lnTo>
                  <a:pt x="1713140" y="361977"/>
                </a:lnTo>
                <a:lnTo>
                  <a:pt x="1703449" y="372791"/>
                </a:lnTo>
                <a:lnTo>
                  <a:pt x="1693757" y="383673"/>
                </a:lnTo>
                <a:lnTo>
                  <a:pt x="1684063" y="394622"/>
                </a:lnTo>
                <a:lnTo>
                  <a:pt x="1674367" y="405638"/>
                </a:lnTo>
                <a:lnTo>
                  <a:pt x="1655029" y="426418"/>
                </a:lnTo>
                <a:lnTo>
                  <a:pt x="1616578" y="468190"/>
                </a:lnTo>
                <a:lnTo>
                  <a:pt x="1578449" y="510242"/>
                </a:lnTo>
                <a:lnTo>
                  <a:pt x="1540668" y="552572"/>
                </a:lnTo>
                <a:lnTo>
                  <a:pt x="1503263" y="595178"/>
                </a:lnTo>
                <a:lnTo>
                  <a:pt x="1466259" y="638060"/>
                </a:lnTo>
                <a:lnTo>
                  <a:pt x="1429684" y="681215"/>
                </a:lnTo>
                <a:lnTo>
                  <a:pt x="1393565" y="724642"/>
                </a:lnTo>
                <a:lnTo>
                  <a:pt x="1357927" y="768339"/>
                </a:lnTo>
                <a:lnTo>
                  <a:pt x="1322798" y="812306"/>
                </a:lnTo>
                <a:lnTo>
                  <a:pt x="1270274" y="879451"/>
                </a:lnTo>
                <a:lnTo>
                  <a:pt x="1235403" y="924722"/>
                </a:lnTo>
                <a:lnTo>
                  <a:pt x="1200831" y="970206"/>
                </a:lnTo>
                <a:lnTo>
                  <a:pt x="1166569" y="1015906"/>
                </a:lnTo>
                <a:lnTo>
                  <a:pt x="1132625" y="1061827"/>
                </a:lnTo>
                <a:lnTo>
                  <a:pt x="1099011" y="1107971"/>
                </a:lnTo>
                <a:lnTo>
                  <a:pt x="1065737" y="1154343"/>
                </a:lnTo>
                <a:lnTo>
                  <a:pt x="1032813" y="1200946"/>
                </a:lnTo>
                <a:lnTo>
                  <a:pt x="1000250" y="1247784"/>
                </a:lnTo>
                <a:lnTo>
                  <a:pt x="968057" y="1294860"/>
                </a:lnTo>
                <a:lnTo>
                  <a:pt x="936245" y="1342178"/>
                </a:lnTo>
                <a:lnTo>
                  <a:pt x="904825" y="1389741"/>
                </a:lnTo>
                <a:lnTo>
                  <a:pt x="873806" y="1437554"/>
                </a:lnTo>
                <a:lnTo>
                  <a:pt x="843199" y="1485619"/>
                </a:lnTo>
                <a:lnTo>
                  <a:pt x="813014" y="1533941"/>
                </a:lnTo>
                <a:lnTo>
                  <a:pt x="783261" y="1582523"/>
                </a:lnTo>
                <a:lnTo>
                  <a:pt x="753952" y="1631369"/>
                </a:lnTo>
                <a:lnTo>
                  <a:pt x="725095" y="1680482"/>
                </a:lnTo>
                <a:lnTo>
                  <a:pt x="696701" y="1729865"/>
                </a:lnTo>
                <a:lnTo>
                  <a:pt x="668782" y="1779523"/>
                </a:lnTo>
                <a:lnTo>
                  <a:pt x="640665" y="1828787"/>
                </a:lnTo>
                <a:lnTo>
                  <a:pt x="613038" y="1878387"/>
                </a:lnTo>
                <a:lnTo>
                  <a:pt x="585909" y="1928313"/>
                </a:lnTo>
                <a:lnTo>
                  <a:pt x="559285" y="1978554"/>
                </a:lnTo>
                <a:lnTo>
                  <a:pt x="533171" y="2029100"/>
                </a:lnTo>
                <a:lnTo>
                  <a:pt x="507577" y="2079942"/>
                </a:lnTo>
                <a:lnTo>
                  <a:pt x="482507" y="2131067"/>
                </a:lnTo>
                <a:lnTo>
                  <a:pt x="457969" y="2182467"/>
                </a:lnTo>
                <a:lnTo>
                  <a:pt x="433971" y="2234130"/>
                </a:lnTo>
                <a:lnTo>
                  <a:pt x="410519" y="2286047"/>
                </a:lnTo>
                <a:lnTo>
                  <a:pt x="387620" y="2338207"/>
                </a:lnTo>
                <a:lnTo>
                  <a:pt x="365281" y="2390599"/>
                </a:lnTo>
                <a:lnTo>
                  <a:pt x="343509" y="2443213"/>
                </a:lnTo>
                <a:lnTo>
                  <a:pt x="322311" y="2496039"/>
                </a:lnTo>
                <a:lnTo>
                  <a:pt x="301695" y="2549066"/>
                </a:lnTo>
                <a:lnTo>
                  <a:pt x="281666" y="2602284"/>
                </a:lnTo>
                <a:lnTo>
                  <a:pt x="262232" y="2655683"/>
                </a:lnTo>
                <a:lnTo>
                  <a:pt x="243399" y="2709252"/>
                </a:lnTo>
                <a:lnTo>
                  <a:pt x="225176" y="2762981"/>
                </a:lnTo>
                <a:lnTo>
                  <a:pt x="207568" y="2816860"/>
                </a:lnTo>
                <a:lnTo>
                  <a:pt x="189927" y="2871546"/>
                </a:lnTo>
                <a:lnTo>
                  <a:pt x="172988" y="2926374"/>
                </a:lnTo>
                <a:lnTo>
                  <a:pt x="156762" y="2981342"/>
                </a:lnTo>
                <a:lnTo>
                  <a:pt x="141258" y="3036451"/>
                </a:lnTo>
                <a:lnTo>
                  <a:pt x="126489" y="3091699"/>
                </a:lnTo>
                <a:lnTo>
                  <a:pt x="112462" y="3147088"/>
                </a:lnTo>
                <a:lnTo>
                  <a:pt x="99190" y="3202617"/>
                </a:lnTo>
                <a:lnTo>
                  <a:pt x="86683" y="3258285"/>
                </a:lnTo>
                <a:lnTo>
                  <a:pt x="74950" y="3314093"/>
                </a:lnTo>
                <a:lnTo>
                  <a:pt x="64003" y="3370040"/>
                </a:lnTo>
                <a:lnTo>
                  <a:pt x="53851" y="3426126"/>
                </a:lnTo>
                <a:lnTo>
                  <a:pt x="44505" y="3482351"/>
                </a:lnTo>
                <a:lnTo>
                  <a:pt x="35976" y="3538714"/>
                </a:lnTo>
                <a:lnTo>
                  <a:pt x="28273" y="3595216"/>
                </a:lnTo>
                <a:lnTo>
                  <a:pt x="21408" y="3651857"/>
                </a:lnTo>
                <a:lnTo>
                  <a:pt x="15389" y="3708635"/>
                </a:lnTo>
                <a:lnTo>
                  <a:pt x="10229" y="3765552"/>
                </a:lnTo>
                <a:lnTo>
                  <a:pt x="5937" y="3822606"/>
                </a:lnTo>
                <a:lnTo>
                  <a:pt x="2524" y="3879797"/>
                </a:lnTo>
                <a:lnTo>
                  <a:pt x="0" y="3937127"/>
                </a:lnTo>
                <a:lnTo>
                  <a:pt x="0" y="3960114"/>
                </a:lnTo>
                <a:lnTo>
                  <a:pt x="3773" y="3971639"/>
                </a:lnTo>
                <a:close/>
              </a:path>
            </a:pathLst>
          </a:custGeom>
          <a:solidFill>
            <a:srgbClr val="766E53"/>
          </a:solidFill>
        </p:spPr>
        <p:txBody>
          <a:bodyPr wrap="square" lIns="0" tIns="0" rIns="0" bIns="0" rtlCol="0">
            <a:noAutofit/>
          </a:bodyPr>
          <a:lstStyle/>
          <a:p>
            <a:endParaRPr/>
          </a:p>
        </p:txBody>
      </p:sp>
      <p:sp>
        <p:nvSpPr>
          <p:cNvPr id="15" name="object 15"/>
          <p:cNvSpPr/>
          <p:nvPr/>
        </p:nvSpPr>
        <p:spPr>
          <a:xfrm>
            <a:off x="691514" y="6530349"/>
            <a:ext cx="122301" cy="336803"/>
          </a:xfrm>
          <a:custGeom>
            <a:avLst/>
            <a:gdLst/>
            <a:ahLst/>
            <a:cxnLst/>
            <a:rect l="l" t="t" r="r" b="b"/>
            <a:pathLst>
              <a:path w="163068" h="336803">
                <a:moveTo>
                  <a:pt x="154682" y="320160"/>
                </a:moveTo>
                <a:lnTo>
                  <a:pt x="146300" y="303455"/>
                </a:lnTo>
                <a:lnTo>
                  <a:pt x="137925" y="286694"/>
                </a:lnTo>
                <a:lnTo>
                  <a:pt x="129560" y="269885"/>
                </a:lnTo>
                <a:lnTo>
                  <a:pt x="121209" y="253035"/>
                </a:lnTo>
                <a:lnTo>
                  <a:pt x="112876" y="236149"/>
                </a:lnTo>
                <a:lnTo>
                  <a:pt x="104563" y="219237"/>
                </a:lnTo>
                <a:lnTo>
                  <a:pt x="96275" y="202303"/>
                </a:lnTo>
                <a:lnTo>
                  <a:pt x="88015" y="185356"/>
                </a:lnTo>
                <a:lnTo>
                  <a:pt x="79786" y="168401"/>
                </a:lnTo>
                <a:lnTo>
                  <a:pt x="71592" y="151447"/>
                </a:lnTo>
                <a:lnTo>
                  <a:pt x="63436" y="134500"/>
                </a:lnTo>
                <a:lnTo>
                  <a:pt x="55323" y="117566"/>
                </a:lnTo>
                <a:lnTo>
                  <a:pt x="47255" y="100653"/>
                </a:lnTo>
                <a:lnTo>
                  <a:pt x="39236" y="83768"/>
                </a:lnTo>
                <a:lnTo>
                  <a:pt x="31270" y="66918"/>
                </a:lnTo>
                <a:lnTo>
                  <a:pt x="23359" y="50109"/>
                </a:lnTo>
                <a:lnTo>
                  <a:pt x="15508" y="33348"/>
                </a:lnTo>
                <a:lnTo>
                  <a:pt x="7721" y="16643"/>
                </a:lnTo>
                <a:lnTo>
                  <a:pt x="0" y="0"/>
                </a:lnTo>
                <a:lnTo>
                  <a:pt x="4961" y="16643"/>
                </a:lnTo>
                <a:lnTo>
                  <a:pt x="10059" y="33348"/>
                </a:lnTo>
                <a:lnTo>
                  <a:pt x="15289" y="50109"/>
                </a:lnTo>
                <a:lnTo>
                  <a:pt x="20649" y="66918"/>
                </a:lnTo>
                <a:lnTo>
                  <a:pt x="26135" y="83768"/>
                </a:lnTo>
                <a:lnTo>
                  <a:pt x="31742" y="100653"/>
                </a:lnTo>
                <a:lnTo>
                  <a:pt x="37469" y="117566"/>
                </a:lnTo>
                <a:lnTo>
                  <a:pt x="43311" y="134500"/>
                </a:lnTo>
                <a:lnTo>
                  <a:pt x="49265" y="151447"/>
                </a:lnTo>
                <a:lnTo>
                  <a:pt x="55327" y="168401"/>
                </a:lnTo>
                <a:lnTo>
                  <a:pt x="61494" y="185356"/>
                </a:lnTo>
                <a:lnTo>
                  <a:pt x="67762" y="202303"/>
                </a:lnTo>
                <a:lnTo>
                  <a:pt x="74128" y="219237"/>
                </a:lnTo>
                <a:lnTo>
                  <a:pt x="80588" y="236149"/>
                </a:lnTo>
                <a:lnTo>
                  <a:pt x="87139" y="253035"/>
                </a:lnTo>
                <a:lnTo>
                  <a:pt x="93777" y="269885"/>
                </a:lnTo>
                <a:lnTo>
                  <a:pt x="100499" y="286694"/>
                </a:lnTo>
                <a:lnTo>
                  <a:pt x="107301" y="303455"/>
                </a:lnTo>
                <a:lnTo>
                  <a:pt x="114180" y="320160"/>
                </a:lnTo>
                <a:lnTo>
                  <a:pt x="117311" y="327656"/>
                </a:lnTo>
                <a:lnTo>
                  <a:pt x="158459" y="327656"/>
                </a:lnTo>
                <a:lnTo>
                  <a:pt x="154682" y="320160"/>
                </a:lnTo>
                <a:close/>
              </a:path>
            </a:pathLst>
          </a:custGeom>
          <a:solidFill>
            <a:srgbClr val="766E53"/>
          </a:solidFill>
        </p:spPr>
        <p:txBody>
          <a:bodyPr wrap="square" lIns="0" tIns="0" rIns="0" bIns="0" rtlCol="0">
            <a:noAutofit/>
          </a:bodyPr>
          <a:lstStyle/>
          <a:p>
            <a:endParaRPr/>
          </a:p>
        </p:txBody>
      </p:sp>
      <p:sp>
        <p:nvSpPr>
          <p:cNvPr id="16" name="object 16"/>
          <p:cNvSpPr/>
          <p:nvPr/>
        </p:nvSpPr>
        <p:spPr>
          <a:xfrm>
            <a:off x="577217" y="5359917"/>
            <a:ext cx="28575" cy="216407"/>
          </a:xfrm>
          <a:custGeom>
            <a:avLst/>
            <a:gdLst/>
            <a:ahLst/>
            <a:cxnLst/>
            <a:rect l="l" t="t" r="r" b="b"/>
            <a:pathLst>
              <a:path w="38100" h="216408">
                <a:moveTo>
                  <a:pt x="19107" y="166763"/>
                </a:moveTo>
                <a:lnTo>
                  <a:pt x="24096" y="178540"/>
                </a:lnTo>
                <a:lnTo>
                  <a:pt x="28843" y="190324"/>
                </a:lnTo>
                <a:lnTo>
                  <a:pt x="33183" y="202118"/>
                </a:lnTo>
                <a:lnTo>
                  <a:pt x="33337" y="202564"/>
                </a:lnTo>
                <a:lnTo>
                  <a:pt x="33337" y="211708"/>
                </a:lnTo>
                <a:lnTo>
                  <a:pt x="38100" y="216407"/>
                </a:lnTo>
                <a:lnTo>
                  <a:pt x="38100" y="87502"/>
                </a:lnTo>
                <a:lnTo>
                  <a:pt x="32537" y="76008"/>
                </a:lnTo>
                <a:lnTo>
                  <a:pt x="27429" y="64148"/>
                </a:lnTo>
                <a:lnTo>
                  <a:pt x="22704" y="52061"/>
                </a:lnTo>
                <a:lnTo>
                  <a:pt x="18291" y="39886"/>
                </a:lnTo>
                <a:lnTo>
                  <a:pt x="14118" y="27761"/>
                </a:lnTo>
                <a:lnTo>
                  <a:pt x="10114" y="15826"/>
                </a:lnTo>
                <a:lnTo>
                  <a:pt x="6209" y="4218"/>
                </a:lnTo>
                <a:lnTo>
                  <a:pt x="3402" y="13031"/>
                </a:lnTo>
                <a:lnTo>
                  <a:pt x="2329" y="25819"/>
                </a:lnTo>
                <a:lnTo>
                  <a:pt x="1509" y="38430"/>
                </a:lnTo>
                <a:lnTo>
                  <a:pt x="908" y="50928"/>
                </a:lnTo>
                <a:lnTo>
                  <a:pt x="493" y="63380"/>
                </a:lnTo>
                <a:lnTo>
                  <a:pt x="228" y="75851"/>
                </a:lnTo>
                <a:lnTo>
                  <a:pt x="81" y="88405"/>
                </a:lnTo>
                <a:lnTo>
                  <a:pt x="0" y="119633"/>
                </a:lnTo>
                <a:lnTo>
                  <a:pt x="4321" y="131428"/>
                </a:lnTo>
                <a:lnTo>
                  <a:pt x="9055" y="143212"/>
                </a:lnTo>
                <a:lnTo>
                  <a:pt x="14038" y="154989"/>
                </a:lnTo>
                <a:lnTo>
                  <a:pt x="19107" y="166763"/>
                </a:lnTo>
                <a:close/>
              </a:path>
            </a:pathLst>
          </a:custGeom>
          <a:solidFill>
            <a:srgbClr val="766E53"/>
          </a:solidFill>
        </p:spPr>
        <p:txBody>
          <a:bodyPr wrap="square" lIns="0" tIns="0" rIns="0" bIns="0" rtlCol="0">
            <a:noAutofit/>
          </a:bodyPr>
          <a:lstStyle/>
          <a:p>
            <a:endParaRPr/>
          </a:p>
        </p:txBody>
      </p:sp>
      <p:sp>
        <p:nvSpPr>
          <p:cNvPr id="17" name="object 17"/>
          <p:cNvSpPr/>
          <p:nvPr/>
        </p:nvSpPr>
        <p:spPr>
          <a:xfrm>
            <a:off x="637793" y="6245361"/>
            <a:ext cx="178308" cy="621791"/>
          </a:xfrm>
          <a:custGeom>
            <a:avLst/>
            <a:gdLst/>
            <a:ahLst/>
            <a:cxnLst/>
            <a:rect l="l" t="t" r="r" b="b"/>
            <a:pathLst>
              <a:path w="237744" h="621791">
                <a:moveTo>
                  <a:pt x="230268" y="603828"/>
                </a:moveTo>
                <a:lnTo>
                  <a:pt x="222926" y="585861"/>
                </a:lnTo>
                <a:lnTo>
                  <a:pt x="215714" y="567887"/>
                </a:lnTo>
                <a:lnTo>
                  <a:pt x="208629" y="549902"/>
                </a:lnTo>
                <a:lnTo>
                  <a:pt x="201668" y="531904"/>
                </a:lnTo>
                <a:lnTo>
                  <a:pt x="194826" y="513888"/>
                </a:lnTo>
                <a:lnTo>
                  <a:pt x="188101" y="495852"/>
                </a:lnTo>
                <a:lnTo>
                  <a:pt x="181490" y="477792"/>
                </a:lnTo>
                <a:lnTo>
                  <a:pt x="174988" y="459704"/>
                </a:lnTo>
                <a:lnTo>
                  <a:pt x="168592" y="441584"/>
                </a:lnTo>
                <a:lnTo>
                  <a:pt x="162299" y="423431"/>
                </a:lnTo>
                <a:lnTo>
                  <a:pt x="156106" y="405239"/>
                </a:lnTo>
                <a:lnTo>
                  <a:pt x="150009" y="387006"/>
                </a:lnTo>
                <a:lnTo>
                  <a:pt x="144004" y="368728"/>
                </a:lnTo>
                <a:lnTo>
                  <a:pt x="138088" y="350402"/>
                </a:lnTo>
                <a:lnTo>
                  <a:pt x="132258" y="332023"/>
                </a:lnTo>
                <a:lnTo>
                  <a:pt x="126511" y="313590"/>
                </a:lnTo>
                <a:lnTo>
                  <a:pt x="120842" y="295098"/>
                </a:lnTo>
                <a:lnTo>
                  <a:pt x="115249" y="276544"/>
                </a:lnTo>
                <a:lnTo>
                  <a:pt x="109728" y="257924"/>
                </a:lnTo>
                <a:lnTo>
                  <a:pt x="104327" y="246071"/>
                </a:lnTo>
                <a:lnTo>
                  <a:pt x="99032" y="234323"/>
                </a:lnTo>
                <a:lnTo>
                  <a:pt x="93825" y="222664"/>
                </a:lnTo>
                <a:lnTo>
                  <a:pt x="88691" y="211079"/>
                </a:lnTo>
                <a:lnTo>
                  <a:pt x="83614" y="199550"/>
                </a:lnTo>
                <a:lnTo>
                  <a:pt x="78577" y="188062"/>
                </a:lnTo>
                <a:lnTo>
                  <a:pt x="73565" y="176598"/>
                </a:lnTo>
                <a:lnTo>
                  <a:pt x="68561" y="165143"/>
                </a:lnTo>
                <a:lnTo>
                  <a:pt x="63550" y="153681"/>
                </a:lnTo>
                <a:lnTo>
                  <a:pt x="58516" y="142194"/>
                </a:lnTo>
                <a:lnTo>
                  <a:pt x="53442" y="130668"/>
                </a:lnTo>
                <a:lnTo>
                  <a:pt x="48313" y="119086"/>
                </a:lnTo>
                <a:lnTo>
                  <a:pt x="43112" y="107432"/>
                </a:lnTo>
                <a:lnTo>
                  <a:pt x="37824" y="95690"/>
                </a:lnTo>
                <a:lnTo>
                  <a:pt x="32433" y="83844"/>
                </a:lnTo>
                <a:lnTo>
                  <a:pt x="32004" y="82905"/>
                </a:lnTo>
                <a:lnTo>
                  <a:pt x="27830" y="71057"/>
                </a:lnTo>
                <a:lnTo>
                  <a:pt x="23256" y="59209"/>
                </a:lnTo>
                <a:lnTo>
                  <a:pt x="18442" y="47361"/>
                </a:lnTo>
                <a:lnTo>
                  <a:pt x="13549" y="35514"/>
                </a:lnTo>
                <a:lnTo>
                  <a:pt x="8735" y="23666"/>
                </a:lnTo>
                <a:lnTo>
                  <a:pt x="4162" y="11818"/>
                </a:lnTo>
                <a:lnTo>
                  <a:pt x="0" y="0"/>
                </a:lnTo>
                <a:lnTo>
                  <a:pt x="2336" y="12326"/>
                </a:lnTo>
                <a:lnTo>
                  <a:pt x="4758" y="24653"/>
                </a:lnTo>
                <a:lnTo>
                  <a:pt x="7266" y="36979"/>
                </a:lnTo>
                <a:lnTo>
                  <a:pt x="9858" y="49305"/>
                </a:lnTo>
                <a:lnTo>
                  <a:pt x="12536" y="61631"/>
                </a:lnTo>
                <a:lnTo>
                  <a:pt x="15299" y="73957"/>
                </a:lnTo>
                <a:lnTo>
                  <a:pt x="18148" y="86283"/>
                </a:lnTo>
                <a:lnTo>
                  <a:pt x="21081" y="98609"/>
                </a:lnTo>
                <a:lnTo>
                  <a:pt x="24100" y="110935"/>
                </a:lnTo>
                <a:lnTo>
                  <a:pt x="27205" y="123260"/>
                </a:lnTo>
                <a:lnTo>
                  <a:pt x="30394" y="135586"/>
                </a:lnTo>
                <a:lnTo>
                  <a:pt x="33669" y="147912"/>
                </a:lnTo>
                <a:lnTo>
                  <a:pt x="37029" y="160238"/>
                </a:lnTo>
                <a:lnTo>
                  <a:pt x="40474" y="172564"/>
                </a:lnTo>
                <a:lnTo>
                  <a:pt x="44005" y="184890"/>
                </a:lnTo>
                <a:lnTo>
                  <a:pt x="47621" y="197217"/>
                </a:lnTo>
                <a:lnTo>
                  <a:pt x="51322" y="209543"/>
                </a:lnTo>
                <a:lnTo>
                  <a:pt x="54864" y="221081"/>
                </a:lnTo>
                <a:lnTo>
                  <a:pt x="57494" y="233738"/>
                </a:lnTo>
                <a:lnTo>
                  <a:pt x="63501" y="257581"/>
                </a:lnTo>
                <a:lnTo>
                  <a:pt x="71747" y="281967"/>
                </a:lnTo>
                <a:lnTo>
                  <a:pt x="80729" y="302174"/>
                </a:lnTo>
                <a:lnTo>
                  <a:pt x="88372" y="318850"/>
                </a:lnTo>
                <a:lnTo>
                  <a:pt x="96076" y="335582"/>
                </a:lnTo>
                <a:lnTo>
                  <a:pt x="103839" y="352363"/>
                </a:lnTo>
                <a:lnTo>
                  <a:pt x="111656" y="369185"/>
                </a:lnTo>
                <a:lnTo>
                  <a:pt x="119525" y="386041"/>
                </a:lnTo>
                <a:lnTo>
                  <a:pt x="127442" y="402926"/>
                </a:lnTo>
                <a:lnTo>
                  <a:pt x="135404" y="419831"/>
                </a:lnTo>
                <a:lnTo>
                  <a:pt x="143407" y="436749"/>
                </a:lnTo>
                <a:lnTo>
                  <a:pt x="151447" y="453675"/>
                </a:lnTo>
                <a:lnTo>
                  <a:pt x="159522" y="470601"/>
                </a:lnTo>
                <a:lnTo>
                  <a:pt x="167627" y="487520"/>
                </a:lnTo>
                <a:lnTo>
                  <a:pt x="175760" y="504425"/>
                </a:lnTo>
                <a:lnTo>
                  <a:pt x="183917" y="521309"/>
                </a:lnTo>
                <a:lnTo>
                  <a:pt x="192095" y="538165"/>
                </a:lnTo>
                <a:lnTo>
                  <a:pt x="200290" y="554987"/>
                </a:lnTo>
                <a:lnTo>
                  <a:pt x="208498" y="571768"/>
                </a:lnTo>
                <a:lnTo>
                  <a:pt x="216717" y="588500"/>
                </a:lnTo>
                <a:lnTo>
                  <a:pt x="224942" y="605177"/>
                </a:lnTo>
                <a:lnTo>
                  <a:pt x="228642" y="612645"/>
                </a:lnTo>
                <a:lnTo>
                  <a:pt x="233937" y="612645"/>
                </a:lnTo>
                <a:lnTo>
                  <a:pt x="230268" y="603828"/>
                </a:lnTo>
                <a:close/>
              </a:path>
            </a:pathLst>
          </a:custGeom>
          <a:solidFill>
            <a:srgbClr val="766E53"/>
          </a:solidFill>
        </p:spPr>
        <p:txBody>
          <a:bodyPr wrap="square" lIns="0" tIns="0" rIns="0" bIns="0" rtlCol="0">
            <a:noAutofit/>
          </a:bodyPr>
          <a:lstStyle/>
          <a:p>
            <a:endParaRPr/>
          </a:p>
        </p:txBody>
      </p:sp>
      <p:sp>
        <p:nvSpPr>
          <p:cNvPr id="18" name="object 18"/>
          <p:cNvSpPr/>
          <p:nvPr/>
        </p:nvSpPr>
        <p:spPr>
          <a:xfrm>
            <a:off x="390503" y="4392155"/>
            <a:ext cx="402" cy="7641"/>
          </a:xfrm>
          <a:custGeom>
            <a:avLst/>
            <a:gdLst/>
            <a:ahLst/>
            <a:cxnLst/>
            <a:rect l="l" t="t" r="r" b="b"/>
            <a:pathLst>
              <a:path w="536" h="7641">
                <a:moveTo>
                  <a:pt x="536" y="7641"/>
                </a:moveTo>
                <a:lnTo>
                  <a:pt x="281" y="1777"/>
                </a:lnTo>
                <a:lnTo>
                  <a:pt x="0" y="0"/>
                </a:lnTo>
                <a:lnTo>
                  <a:pt x="536" y="7641"/>
                </a:lnTo>
                <a:close/>
              </a:path>
            </a:pathLst>
          </a:custGeom>
          <a:solidFill>
            <a:srgbClr val="766E53"/>
          </a:solidFill>
        </p:spPr>
        <p:txBody>
          <a:bodyPr wrap="square" lIns="0" tIns="0" rIns="0" bIns="0" rtlCol="0">
            <a:noAutofit/>
          </a:bodyPr>
          <a:lstStyle/>
          <a:p>
            <a:endParaRPr/>
          </a:p>
        </p:txBody>
      </p:sp>
      <p:sp>
        <p:nvSpPr>
          <p:cNvPr id="19" name="object 19"/>
          <p:cNvSpPr/>
          <p:nvPr/>
        </p:nvSpPr>
        <p:spPr>
          <a:xfrm>
            <a:off x="20579" y="-1524"/>
            <a:ext cx="369929" cy="4393670"/>
          </a:xfrm>
          <a:custGeom>
            <a:avLst/>
            <a:gdLst/>
            <a:ahLst/>
            <a:cxnLst/>
            <a:rect l="l" t="t" r="r" b="b"/>
            <a:pathLst>
              <a:path w="493239" h="4393670">
                <a:moveTo>
                  <a:pt x="492904" y="4388891"/>
                </a:moveTo>
                <a:lnTo>
                  <a:pt x="491948" y="4376386"/>
                </a:lnTo>
                <a:lnTo>
                  <a:pt x="490919" y="4363806"/>
                </a:lnTo>
                <a:lnTo>
                  <a:pt x="489828" y="4351165"/>
                </a:lnTo>
                <a:lnTo>
                  <a:pt x="488685" y="4338471"/>
                </a:lnTo>
                <a:lnTo>
                  <a:pt x="487501" y="4325737"/>
                </a:lnTo>
                <a:lnTo>
                  <a:pt x="486288" y="4312974"/>
                </a:lnTo>
                <a:lnTo>
                  <a:pt x="485057" y="4300191"/>
                </a:lnTo>
                <a:lnTo>
                  <a:pt x="483817" y="4287401"/>
                </a:lnTo>
                <a:lnTo>
                  <a:pt x="482581" y="4274614"/>
                </a:lnTo>
                <a:lnTo>
                  <a:pt x="481358" y="4261842"/>
                </a:lnTo>
                <a:lnTo>
                  <a:pt x="480161" y="4249095"/>
                </a:lnTo>
                <a:lnTo>
                  <a:pt x="479000" y="4236384"/>
                </a:lnTo>
                <a:lnTo>
                  <a:pt x="477886" y="4223720"/>
                </a:lnTo>
                <a:lnTo>
                  <a:pt x="476829" y="4211115"/>
                </a:lnTo>
                <a:lnTo>
                  <a:pt x="475841" y="4198580"/>
                </a:lnTo>
                <a:lnTo>
                  <a:pt x="474933" y="4186124"/>
                </a:lnTo>
                <a:lnTo>
                  <a:pt x="474599" y="4181221"/>
                </a:lnTo>
                <a:lnTo>
                  <a:pt x="474599" y="4142994"/>
                </a:lnTo>
                <a:lnTo>
                  <a:pt x="464603" y="4097822"/>
                </a:lnTo>
                <a:lnTo>
                  <a:pt x="454751" y="4052714"/>
                </a:lnTo>
                <a:lnTo>
                  <a:pt x="445043" y="4007662"/>
                </a:lnTo>
                <a:lnTo>
                  <a:pt x="435479" y="3962660"/>
                </a:lnTo>
                <a:lnTo>
                  <a:pt x="426059" y="3917699"/>
                </a:lnTo>
                <a:lnTo>
                  <a:pt x="416783" y="3872775"/>
                </a:lnTo>
                <a:lnTo>
                  <a:pt x="407650" y="3827878"/>
                </a:lnTo>
                <a:lnTo>
                  <a:pt x="398662" y="3783002"/>
                </a:lnTo>
                <a:lnTo>
                  <a:pt x="389818" y="3738141"/>
                </a:lnTo>
                <a:lnTo>
                  <a:pt x="381117" y="3693287"/>
                </a:lnTo>
                <a:lnTo>
                  <a:pt x="372560" y="3648432"/>
                </a:lnTo>
                <a:lnTo>
                  <a:pt x="364147" y="3603571"/>
                </a:lnTo>
                <a:lnTo>
                  <a:pt x="355878" y="3558695"/>
                </a:lnTo>
                <a:lnTo>
                  <a:pt x="347753" y="3513798"/>
                </a:lnTo>
                <a:lnTo>
                  <a:pt x="339771" y="3468874"/>
                </a:lnTo>
                <a:lnTo>
                  <a:pt x="331933" y="3423913"/>
                </a:lnTo>
                <a:lnTo>
                  <a:pt x="324239" y="3378911"/>
                </a:lnTo>
                <a:lnTo>
                  <a:pt x="316688" y="3333859"/>
                </a:lnTo>
                <a:lnTo>
                  <a:pt x="309281" y="3288751"/>
                </a:lnTo>
                <a:lnTo>
                  <a:pt x="302018" y="3243579"/>
                </a:lnTo>
                <a:lnTo>
                  <a:pt x="292742" y="3187644"/>
                </a:lnTo>
                <a:lnTo>
                  <a:pt x="283610" y="3131768"/>
                </a:lnTo>
                <a:lnTo>
                  <a:pt x="274622" y="3075942"/>
                </a:lnTo>
                <a:lnTo>
                  <a:pt x="265777" y="3020154"/>
                </a:lnTo>
                <a:lnTo>
                  <a:pt x="257077" y="2964394"/>
                </a:lnTo>
                <a:lnTo>
                  <a:pt x="248520" y="2908651"/>
                </a:lnTo>
                <a:lnTo>
                  <a:pt x="240107" y="2852914"/>
                </a:lnTo>
                <a:lnTo>
                  <a:pt x="231837" y="2797173"/>
                </a:lnTo>
                <a:lnTo>
                  <a:pt x="223712" y="2741418"/>
                </a:lnTo>
                <a:lnTo>
                  <a:pt x="215730" y="2685637"/>
                </a:lnTo>
                <a:lnTo>
                  <a:pt x="207891" y="2629819"/>
                </a:lnTo>
                <a:lnTo>
                  <a:pt x="200197" y="2573955"/>
                </a:lnTo>
                <a:lnTo>
                  <a:pt x="192646" y="2518034"/>
                </a:lnTo>
                <a:lnTo>
                  <a:pt x="185239" y="2462044"/>
                </a:lnTo>
                <a:lnTo>
                  <a:pt x="177976" y="2405975"/>
                </a:lnTo>
                <a:lnTo>
                  <a:pt x="170856" y="2349816"/>
                </a:lnTo>
                <a:lnTo>
                  <a:pt x="163880" y="2293558"/>
                </a:lnTo>
                <a:lnTo>
                  <a:pt x="157048" y="2237189"/>
                </a:lnTo>
                <a:lnTo>
                  <a:pt x="150359" y="2180698"/>
                </a:lnTo>
                <a:lnTo>
                  <a:pt x="143814" y="2124075"/>
                </a:lnTo>
                <a:lnTo>
                  <a:pt x="137415" y="2068105"/>
                </a:lnTo>
                <a:lnTo>
                  <a:pt x="131159" y="2012132"/>
                </a:lnTo>
                <a:lnTo>
                  <a:pt x="125047" y="1956152"/>
                </a:lnTo>
                <a:lnTo>
                  <a:pt x="119079" y="1900160"/>
                </a:lnTo>
                <a:lnTo>
                  <a:pt x="113255" y="1844155"/>
                </a:lnTo>
                <a:lnTo>
                  <a:pt x="107575" y="1788131"/>
                </a:lnTo>
                <a:lnTo>
                  <a:pt x="102038" y="1732085"/>
                </a:lnTo>
                <a:lnTo>
                  <a:pt x="96645" y="1676014"/>
                </a:lnTo>
                <a:lnTo>
                  <a:pt x="91396" y="1619915"/>
                </a:lnTo>
                <a:lnTo>
                  <a:pt x="86290" y="1563782"/>
                </a:lnTo>
                <a:lnTo>
                  <a:pt x="81329" y="1507614"/>
                </a:lnTo>
                <a:lnTo>
                  <a:pt x="76511" y="1451405"/>
                </a:lnTo>
                <a:lnTo>
                  <a:pt x="71837" y="1395153"/>
                </a:lnTo>
                <a:lnTo>
                  <a:pt x="67307" y="1338855"/>
                </a:lnTo>
                <a:lnTo>
                  <a:pt x="62920" y="1282505"/>
                </a:lnTo>
                <a:lnTo>
                  <a:pt x="58678" y="1226101"/>
                </a:lnTo>
                <a:lnTo>
                  <a:pt x="54579" y="1169639"/>
                </a:lnTo>
                <a:lnTo>
                  <a:pt x="50624" y="1113116"/>
                </a:lnTo>
                <a:lnTo>
                  <a:pt x="46813" y="1056528"/>
                </a:lnTo>
                <a:lnTo>
                  <a:pt x="43145" y="999871"/>
                </a:lnTo>
                <a:lnTo>
                  <a:pt x="40269" y="943902"/>
                </a:lnTo>
                <a:lnTo>
                  <a:pt x="37392" y="887933"/>
                </a:lnTo>
                <a:lnTo>
                  <a:pt x="34516" y="831964"/>
                </a:lnTo>
                <a:lnTo>
                  <a:pt x="31639" y="775995"/>
                </a:lnTo>
                <a:lnTo>
                  <a:pt x="28763" y="720026"/>
                </a:lnTo>
                <a:lnTo>
                  <a:pt x="27325" y="692042"/>
                </a:lnTo>
                <a:lnTo>
                  <a:pt x="25887" y="664057"/>
                </a:lnTo>
                <a:lnTo>
                  <a:pt x="24449" y="636073"/>
                </a:lnTo>
                <a:lnTo>
                  <a:pt x="23010" y="608088"/>
                </a:lnTo>
                <a:lnTo>
                  <a:pt x="21572" y="580104"/>
                </a:lnTo>
                <a:lnTo>
                  <a:pt x="20134" y="552119"/>
                </a:lnTo>
                <a:lnTo>
                  <a:pt x="18696" y="524135"/>
                </a:lnTo>
                <a:lnTo>
                  <a:pt x="17257" y="496150"/>
                </a:lnTo>
                <a:lnTo>
                  <a:pt x="15819" y="468166"/>
                </a:lnTo>
                <a:lnTo>
                  <a:pt x="14381" y="440182"/>
                </a:lnTo>
                <a:lnTo>
                  <a:pt x="13663" y="417966"/>
                </a:lnTo>
                <a:lnTo>
                  <a:pt x="12948" y="395816"/>
                </a:lnTo>
                <a:lnTo>
                  <a:pt x="12240" y="373723"/>
                </a:lnTo>
                <a:lnTo>
                  <a:pt x="11543" y="351682"/>
                </a:lnTo>
                <a:lnTo>
                  <a:pt x="10861" y="329684"/>
                </a:lnTo>
                <a:lnTo>
                  <a:pt x="10196" y="307722"/>
                </a:lnTo>
                <a:lnTo>
                  <a:pt x="9553" y="285788"/>
                </a:lnTo>
                <a:lnTo>
                  <a:pt x="8936" y="263877"/>
                </a:lnTo>
                <a:lnTo>
                  <a:pt x="8347" y="241980"/>
                </a:lnTo>
                <a:lnTo>
                  <a:pt x="7790" y="220091"/>
                </a:lnTo>
                <a:lnTo>
                  <a:pt x="7269" y="198201"/>
                </a:lnTo>
                <a:lnTo>
                  <a:pt x="6788" y="176304"/>
                </a:lnTo>
                <a:lnTo>
                  <a:pt x="6350" y="154393"/>
                </a:lnTo>
                <a:lnTo>
                  <a:pt x="5959" y="132459"/>
                </a:lnTo>
                <a:lnTo>
                  <a:pt x="5618" y="110497"/>
                </a:lnTo>
                <a:lnTo>
                  <a:pt x="5331" y="88499"/>
                </a:lnTo>
                <a:lnTo>
                  <a:pt x="5101" y="66458"/>
                </a:lnTo>
                <a:lnTo>
                  <a:pt x="4933" y="44365"/>
                </a:lnTo>
                <a:lnTo>
                  <a:pt x="4799" y="1524"/>
                </a:lnTo>
                <a:lnTo>
                  <a:pt x="4" y="1524"/>
                </a:lnTo>
                <a:lnTo>
                  <a:pt x="134" y="44365"/>
                </a:lnTo>
                <a:lnTo>
                  <a:pt x="291" y="66458"/>
                </a:lnTo>
                <a:lnTo>
                  <a:pt x="498" y="88499"/>
                </a:lnTo>
                <a:lnTo>
                  <a:pt x="749" y="110497"/>
                </a:lnTo>
                <a:lnTo>
                  <a:pt x="1035" y="132459"/>
                </a:lnTo>
                <a:lnTo>
                  <a:pt x="1350" y="154393"/>
                </a:lnTo>
                <a:lnTo>
                  <a:pt x="1687" y="176304"/>
                </a:lnTo>
                <a:lnTo>
                  <a:pt x="2038" y="198201"/>
                </a:lnTo>
                <a:lnTo>
                  <a:pt x="2397" y="220091"/>
                </a:lnTo>
                <a:lnTo>
                  <a:pt x="2755" y="241980"/>
                </a:lnTo>
                <a:lnTo>
                  <a:pt x="3106" y="263877"/>
                </a:lnTo>
                <a:lnTo>
                  <a:pt x="3443" y="285788"/>
                </a:lnTo>
                <a:lnTo>
                  <a:pt x="3758" y="307722"/>
                </a:lnTo>
                <a:lnTo>
                  <a:pt x="4045" y="329684"/>
                </a:lnTo>
                <a:lnTo>
                  <a:pt x="4295" y="351682"/>
                </a:lnTo>
                <a:lnTo>
                  <a:pt x="4502" y="373723"/>
                </a:lnTo>
                <a:lnTo>
                  <a:pt x="4660" y="395816"/>
                </a:lnTo>
                <a:lnTo>
                  <a:pt x="4794" y="440182"/>
                </a:lnTo>
                <a:lnTo>
                  <a:pt x="6198" y="468167"/>
                </a:lnTo>
                <a:lnTo>
                  <a:pt x="7541" y="496155"/>
                </a:lnTo>
                <a:lnTo>
                  <a:pt x="8833" y="524151"/>
                </a:lnTo>
                <a:lnTo>
                  <a:pt x="10086" y="552158"/>
                </a:lnTo>
                <a:lnTo>
                  <a:pt x="11310" y="580179"/>
                </a:lnTo>
                <a:lnTo>
                  <a:pt x="12516" y="608219"/>
                </a:lnTo>
                <a:lnTo>
                  <a:pt x="13715" y="636280"/>
                </a:lnTo>
                <a:lnTo>
                  <a:pt x="14918" y="664366"/>
                </a:lnTo>
                <a:lnTo>
                  <a:pt x="16135" y="692481"/>
                </a:lnTo>
                <a:lnTo>
                  <a:pt x="17377" y="720629"/>
                </a:lnTo>
                <a:lnTo>
                  <a:pt x="18656" y="748813"/>
                </a:lnTo>
                <a:lnTo>
                  <a:pt x="19980" y="777037"/>
                </a:lnTo>
                <a:lnTo>
                  <a:pt x="21363" y="805305"/>
                </a:lnTo>
                <a:lnTo>
                  <a:pt x="22814" y="833619"/>
                </a:lnTo>
                <a:lnTo>
                  <a:pt x="24344" y="861984"/>
                </a:lnTo>
                <a:lnTo>
                  <a:pt x="25963" y="890404"/>
                </a:lnTo>
                <a:lnTo>
                  <a:pt x="27684" y="918881"/>
                </a:lnTo>
                <a:lnTo>
                  <a:pt x="29516" y="947420"/>
                </a:lnTo>
                <a:lnTo>
                  <a:pt x="31470" y="976024"/>
                </a:lnTo>
                <a:lnTo>
                  <a:pt x="33557" y="1004697"/>
                </a:lnTo>
                <a:lnTo>
                  <a:pt x="36506" y="1060700"/>
                </a:lnTo>
                <a:lnTo>
                  <a:pt x="39602" y="1116769"/>
                </a:lnTo>
                <a:lnTo>
                  <a:pt x="42849" y="1172896"/>
                </a:lnTo>
                <a:lnTo>
                  <a:pt x="46251" y="1229074"/>
                </a:lnTo>
                <a:lnTo>
                  <a:pt x="49811" y="1285295"/>
                </a:lnTo>
                <a:lnTo>
                  <a:pt x="53533" y="1341552"/>
                </a:lnTo>
                <a:lnTo>
                  <a:pt x="57420" y="1397839"/>
                </a:lnTo>
                <a:lnTo>
                  <a:pt x="61476" y="1454146"/>
                </a:lnTo>
                <a:lnTo>
                  <a:pt x="65705" y="1510469"/>
                </a:lnTo>
                <a:lnTo>
                  <a:pt x="70110" y="1566799"/>
                </a:lnTo>
                <a:lnTo>
                  <a:pt x="74695" y="1623128"/>
                </a:lnTo>
                <a:lnTo>
                  <a:pt x="79463" y="1679451"/>
                </a:lnTo>
                <a:lnTo>
                  <a:pt x="84418" y="1735758"/>
                </a:lnTo>
                <a:lnTo>
                  <a:pt x="89563" y="1792045"/>
                </a:lnTo>
                <a:lnTo>
                  <a:pt x="94903" y="1848302"/>
                </a:lnTo>
                <a:lnTo>
                  <a:pt x="100440" y="1904523"/>
                </a:lnTo>
                <a:lnTo>
                  <a:pt x="106178" y="1960701"/>
                </a:lnTo>
                <a:lnTo>
                  <a:pt x="112122" y="2016828"/>
                </a:lnTo>
                <a:lnTo>
                  <a:pt x="118273" y="2072897"/>
                </a:lnTo>
                <a:lnTo>
                  <a:pt x="124637" y="2128901"/>
                </a:lnTo>
                <a:lnTo>
                  <a:pt x="130463" y="2184869"/>
                </a:lnTo>
                <a:lnTo>
                  <a:pt x="136436" y="2240838"/>
                </a:lnTo>
                <a:lnTo>
                  <a:pt x="142560" y="2296808"/>
                </a:lnTo>
                <a:lnTo>
                  <a:pt x="148839" y="2352777"/>
                </a:lnTo>
                <a:lnTo>
                  <a:pt x="155275" y="2408747"/>
                </a:lnTo>
                <a:lnTo>
                  <a:pt x="161874" y="2464717"/>
                </a:lnTo>
                <a:lnTo>
                  <a:pt x="168638" y="2520688"/>
                </a:lnTo>
                <a:lnTo>
                  <a:pt x="175571" y="2576660"/>
                </a:lnTo>
                <a:lnTo>
                  <a:pt x="182677" y="2632632"/>
                </a:lnTo>
                <a:lnTo>
                  <a:pt x="189958" y="2688605"/>
                </a:lnTo>
                <a:lnTo>
                  <a:pt x="197420" y="2744580"/>
                </a:lnTo>
                <a:lnTo>
                  <a:pt x="205064" y="2800555"/>
                </a:lnTo>
                <a:lnTo>
                  <a:pt x="212896" y="2856531"/>
                </a:lnTo>
                <a:lnTo>
                  <a:pt x="220918" y="2912509"/>
                </a:lnTo>
                <a:lnTo>
                  <a:pt x="229134" y="2968488"/>
                </a:lnTo>
                <a:lnTo>
                  <a:pt x="237548" y="3024468"/>
                </a:lnTo>
                <a:lnTo>
                  <a:pt x="246163" y="3080450"/>
                </a:lnTo>
                <a:lnTo>
                  <a:pt x="254984" y="3136433"/>
                </a:lnTo>
                <a:lnTo>
                  <a:pt x="264012" y="3192418"/>
                </a:lnTo>
                <a:lnTo>
                  <a:pt x="273253" y="3248406"/>
                </a:lnTo>
                <a:lnTo>
                  <a:pt x="281990" y="3304339"/>
                </a:lnTo>
                <a:lnTo>
                  <a:pt x="290939" y="3360203"/>
                </a:lnTo>
                <a:lnTo>
                  <a:pt x="300096" y="3416003"/>
                </a:lnTo>
                <a:lnTo>
                  <a:pt x="309458" y="3471742"/>
                </a:lnTo>
                <a:lnTo>
                  <a:pt x="319022" y="3527423"/>
                </a:lnTo>
                <a:lnTo>
                  <a:pt x="328783" y="3583050"/>
                </a:lnTo>
                <a:lnTo>
                  <a:pt x="338738" y="3638627"/>
                </a:lnTo>
                <a:lnTo>
                  <a:pt x="348884" y="3694157"/>
                </a:lnTo>
                <a:lnTo>
                  <a:pt x="359217" y="3749645"/>
                </a:lnTo>
                <a:lnTo>
                  <a:pt x="369733" y="3805094"/>
                </a:lnTo>
                <a:lnTo>
                  <a:pt x="380429" y="3860508"/>
                </a:lnTo>
                <a:lnTo>
                  <a:pt x="391301" y="3915890"/>
                </a:lnTo>
                <a:lnTo>
                  <a:pt x="402345" y="3971244"/>
                </a:lnTo>
                <a:lnTo>
                  <a:pt x="413559" y="4026575"/>
                </a:lnTo>
                <a:lnTo>
                  <a:pt x="424938" y="4081885"/>
                </a:lnTo>
                <a:lnTo>
                  <a:pt x="436478" y="4137178"/>
                </a:lnTo>
                <a:lnTo>
                  <a:pt x="448177" y="4192458"/>
                </a:lnTo>
                <a:lnTo>
                  <a:pt x="460031" y="4247729"/>
                </a:lnTo>
                <a:lnTo>
                  <a:pt x="472035" y="4302995"/>
                </a:lnTo>
                <a:lnTo>
                  <a:pt x="484187" y="4358259"/>
                </a:lnTo>
                <a:lnTo>
                  <a:pt x="488217" y="4370655"/>
                </a:lnTo>
                <a:lnTo>
                  <a:pt x="491556" y="4383051"/>
                </a:lnTo>
                <a:lnTo>
                  <a:pt x="493239" y="4393670"/>
                </a:lnTo>
                <a:lnTo>
                  <a:pt x="492904" y="4388891"/>
                </a:lnTo>
                <a:close/>
              </a:path>
            </a:pathLst>
          </a:custGeom>
          <a:solidFill>
            <a:srgbClr val="766E53"/>
          </a:solidFill>
        </p:spPr>
        <p:txBody>
          <a:bodyPr wrap="square" lIns="0" tIns="0" rIns="0" bIns="0" rtlCol="0">
            <a:noAutofit/>
          </a:bodyPr>
          <a:lstStyle/>
          <a:p>
            <a:endParaRPr/>
          </a:p>
        </p:txBody>
      </p:sp>
      <p:sp>
        <p:nvSpPr>
          <p:cNvPr id="20" name="object 20"/>
          <p:cNvSpPr/>
          <p:nvPr/>
        </p:nvSpPr>
        <p:spPr>
          <a:xfrm>
            <a:off x="412623" y="4315968"/>
            <a:ext cx="317754" cy="1581912"/>
          </a:xfrm>
          <a:custGeom>
            <a:avLst/>
            <a:gdLst/>
            <a:ahLst/>
            <a:cxnLst/>
            <a:rect l="l" t="t" r="r" b="b"/>
            <a:pathLst>
              <a:path w="423672" h="1581912">
                <a:moveTo>
                  <a:pt x="25127" y="109295"/>
                </a:moveTo>
                <a:lnTo>
                  <a:pt x="12421" y="54652"/>
                </a:lnTo>
                <a:lnTo>
                  <a:pt x="0" y="0"/>
                </a:lnTo>
                <a:lnTo>
                  <a:pt x="1444" y="15105"/>
                </a:lnTo>
                <a:lnTo>
                  <a:pt x="5814" y="60413"/>
                </a:lnTo>
                <a:lnTo>
                  <a:pt x="10314" y="105710"/>
                </a:lnTo>
                <a:lnTo>
                  <a:pt x="15043" y="151003"/>
                </a:lnTo>
                <a:lnTo>
                  <a:pt x="20097" y="196295"/>
                </a:lnTo>
                <a:lnTo>
                  <a:pt x="25574" y="241592"/>
                </a:lnTo>
                <a:lnTo>
                  <a:pt x="31573" y="286900"/>
                </a:lnTo>
                <a:lnTo>
                  <a:pt x="43852" y="342242"/>
                </a:lnTo>
                <a:lnTo>
                  <a:pt x="54074" y="382409"/>
                </a:lnTo>
                <a:lnTo>
                  <a:pt x="64376" y="422511"/>
                </a:lnTo>
                <a:lnTo>
                  <a:pt x="74761" y="462552"/>
                </a:lnTo>
                <a:lnTo>
                  <a:pt x="85232" y="502535"/>
                </a:lnTo>
                <a:lnTo>
                  <a:pt x="95794" y="542463"/>
                </a:lnTo>
                <a:lnTo>
                  <a:pt x="106450" y="582341"/>
                </a:lnTo>
                <a:lnTo>
                  <a:pt x="117203" y="622171"/>
                </a:lnTo>
                <a:lnTo>
                  <a:pt x="128058" y="661959"/>
                </a:lnTo>
                <a:lnTo>
                  <a:pt x="139017" y="701706"/>
                </a:lnTo>
                <a:lnTo>
                  <a:pt x="150084" y="741418"/>
                </a:lnTo>
                <a:lnTo>
                  <a:pt x="161264" y="781096"/>
                </a:lnTo>
                <a:lnTo>
                  <a:pt x="172559" y="820746"/>
                </a:lnTo>
                <a:lnTo>
                  <a:pt x="183974" y="860370"/>
                </a:lnTo>
                <a:lnTo>
                  <a:pt x="195511" y="899973"/>
                </a:lnTo>
                <a:lnTo>
                  <a:pt x="207175" y="939558"/>
                </a:lnTo>
                <a:lnTo>
                  <a:pt x="218969" y="979128"/>
                </a:lnTo>
                <a:lnTo>
                  <a:pt x="230897" y="1018687"/>
                </a:lnTo>
                <a:lnTo>
                  <a:pt x="242962" y="1058239"/>
                </a:lnTo>
                <a:lnTo>
                  <a:pt x="255168" y="1097787"/>
                </a:lnTo>
                <a:lnTo>
                  <a:pt x="271065" y="1146666"/>
                </a:lnTo>
                <a:lnTo>
                  <a:pt x="287020" y="1195519"/>
                </a:lnTo>
                <a:lnTo>
                  <a:pt x="303091" y="1244317"/>
                </a:lnTo>
                <a:lnTo>
                  <a:pt x="319335" y="1293031"/>
                </a:lnTo>
                <a:lnTo>
                  <a:pt x="335810" y="1341631"/>
                </a:lnTo>
                <a:lnTo>
                  <a:pt x="352573" y="1390088"/>
                </a:lnTo>
                <a:lnTo>
                  <a:pt x="369684" y="1438374"/>
                </a:lnTo>
                <a:lnTo>
                  <a:pt x="387198" y="1486460"/>
                </a:lnTo>
                <a:lnTo>
                  <a:pt x="405175" y="1534315"/>
                </a:lnTo>
                <a:lnTo>
                  <a:pt x="423672" y="1581911"/>
                </a:lnTo>
                <a:lnTo>
                  <a:pt x="423672" y="1457274"/>
                </a:lnTo>
                <a:lnTo>
                  <a:pt x="417172" y="1438578"/>
                </a:lnTo>
                <a:lnTo>
                  <a:pt x="410677" y="1419883"/>
                </a:lnTo>
                <a:lnTo>
                  <a:pt x="404188" y="1401188"/>
                </a:lnTo>
                <a:lnTo>
                  <a:pt x="397711" y="1382493"/>
                </a:lnTo>
                <a:lnTo>
                  <a:pt x="391248" y="1363798"/>
                </a:lnTo>
                <a:lnTo>
                  <a:pt x="384803" y="1345103"/>
                </a:lnTo>
                <a:lnTo>
                  <a:pt x="378379" y="1326408"/>
                </a:lnTo>
                <a:lnTo>
                  <a:pt x="371981" y="1307712"/>
                </a:lnTo>
                <a:lnTo>
                  <a:pt x="365613" y="1289017"/>
                </a:lnTo>
                <a:lnTo>
                  <a:pt x="359276" y="1270320"/>
                </a:lnTo>
                <a:lnTo>
                  <a:pt x="352976" y="1251623"/>
                </a:lnTo>
                <a:lnTo>
                  <a:pt x="346716" y="1232926"/>
                </a:lnTo>
                <a:lnTo>
                  <a:pt x="340499" y="1214227"/>
                </a:lnTo>
                <a:lnTo>
                  <a:pt x="334329" y="1195528"/>
                </a:lnTo>
                <a:lnTo>
                  <a:pt x="328210" y="1176828"/>
                </a:lnTo>
                <a:lnTo>
                  <a:pt x="322145" y="1158127"/>
                </a:lnTo>
                <a:lnTo>
                  <a:pt x="316138" y="1139424"/>
                </a:lnTo>
                <a:lnTo>
                  <a:pt x="310192" y="1120721"/>
                </a:lnTo>
                <a:lnTo>
                  <a:pt x="304312" y="1102016"/>
                </a:lnTo>
                <a:lnTo>
                  <a:pt x="298500" y="1083309"/>
                </a:lnTo>
                <a:lnTo>
                  <a:pt x="281276" y="1030033"/>
                </a:lnTo>
                <a:lnTo>
                  <a:pt x="264272" y="976620"/>
                </a:lnTo>
                <a:lnTo>
                  <a:pt x="247492" y="923078"/>
                </a:lnTo>
                <a:lnTo>
                  <a:pt x="230940" y="869415"/>
                </a:lnTo>
                <a:lnTo>
                  <a:pt x="214619" y="815637"/>
                </a:lnTo>
                <a:lnTo>
                  <a:pt x="198533" y="761752"/>
                </a:lnTo>
                <a:lnTo>
                  <a:pt x="182686" y="707765"/>
                </a:lnTo>
                <a:lnTo>
                  <a:pt x="167080" y="653686"/>
                </a:lnTo>
                <a:lnTo>
                  <a:pt x="151721" y="599520"/>
                </a:lnTo>
                <a:lnTo>
                  <a:pt x="136610" y="545274"/>
                </a:lnTo>
                <a:lnTo>
                  <a:pt x="121752" y="490956"/>
                </a:lnTo>
                <a:lnTo>
                  <a:pt x="107151" y="436573"/>
                </a:lnTo>
                <a:lnTo>
                  <a:pt x="92810" y="382131"/>
                </a:lnTo>
                <a:lnTo>
                  <a:pt x="78732" y="327638"/>
                </a:lnTo>
                <a:lnTo>
                  <a:pt x="64921" y="273101"/>
                </a:lnTo>
                <a:lnTo>
                  <a:pt x="51381" y="218527"/>
                </a:lnTo>
                <a:lnTo>
                  <a:pt x="38115" y="163923"/>
                </a:lnTo>
                <a:lnTo>
                  <a:pt x="25127" y="109295"/>
                </a:lnTo>
                <a:close/>
              </a:path>
            </a:pathLst>
          </a:custGeom>
          <a:solidFill>
            <a:srgbClr val="766E53"/>
          </a:solidFill>
        </p:spPr>
        <p:txBody>
          <a:bodyPr wrap="square" lIns="0" tIns="0" rIns="0" bIns="0" rtlCol="0">
            <a:noAutofit/>
          </a:bodyPr>
          <a:lstStyle/>
          <a:p>
            <a:endParaRPr/>
          </a:p>
        </p:txBody>
      </p:sp>
      <p:sp>
        <p:nvSpPr>
          <p:cNvPr id="21" name="object 21"/>
          <p:cNvSpPr/>
          <p:nvPr/>
        </p:nvSpPr>
        <p:spPr>
          <a:xfrm>
            <a:off x="754381" y="5862837"/>
            <a:ext cx="323468" cy="990599"/>
          </a:xfrm>
          <a:custGeom>
            <a:avLst/>
            <a:gdLst/>
            <a:ahLst/>
            <a:cxnLst/>
            <a:rect l="l" t="t" r="r" b="b"/>
            <a:pathLst>
              <a:path w="431291" h="990599">
                <a:moveTo>
                  <a:pt x="5141" y="12833"/>
                </a:moveTo>
                <a:lnTo>
                  <a:pt x="418" y="1044"/>
                </a:lnTo>
                <a:lnTo>
                  <a:pt x="0" y="0"/>
                </a:lnTo>
                <a:lnTo>
                  <a:pt x="98" y="36429"/>
                </a:lnTo>
                <a:lnTo>
                  <a:pt x="457" y="61624"/>
                </a:lnTo>
                <a:lnTo>
                  <a:pt x="1256" y="87342"/>
                </a:lnTo>
                <a:lnTo>
                  <a:pt x="2669" y="113408"/>
                </a:lnTo>
                <a:lnTo>
                  <a:pt x="4787" y="138785"/>
                </a:lnTo>
                <a:lnTo>
                  <a:pt x="14134" y="162471"/>
                </a:lnTo>
                <a:lnTo>
                  <a:pt x="23488" y="186154"/>
                </a:lnTo>
                <a:lnTo>
                  <a:pt x="32857" y="209830"/>
                </a:lnTo>
                <a:lnTo>
                  <a:pt x="42246" y="233495"/>
                </a:lnTo>
                <a:lnTo>
                  <a:pt x="51665" y="257146"/>
                </a:lnTo>
                <a:lnTo>
                  <a:pt x="61119" y="280780"/>
                </a:lnTo>
                <a:lnTo>
                  <a:pt x="70616" y="304391"/>
                </a:lnTo>
                <a:lnTo>
                  <a:pt x="80163" y="327978"/>
                </a:lnTo>
                <a:lnTo>
                  <a:pt x="89768" y="351536"/>
                </a:lnTo>
                <a:lnTo>
                  <a:pt x="99437" y="375062"/>
                </a:lnTo>
                <a:lnTo>
                  <a:pt x="109179" y="398552"/>
                </a:lnTo>
                <a:lnTo>
                  <a:pt x="118999" y="422003"/>
                </a:lnTo>
                <a:lnTo>
                  <a:pt x="128905" y="445411"/>
                </a:lnTo>
                <a:lnTo>
                  <a:pt x="138905" y="468772"/>
                </a:lnTo>
                <a:lnTo>
                  <a:pt x="149005" y="492083"/>
                </a:lnTo>
                <a:lnTo>
                  <a:pt x="159214" y="515340"/>
                </a:lnTo>
                <a:lnTo>
                  <a:pt x="169537" y="538540"/>
                </a:lnTo>
                <a:lnTo>
                  <a:pt x="179983" y="561678"/>
                </a:lnTo>
                <a:lnTo>
                  <a:pt x="190558" y="584752"/>
                </a:lnTo>
                <a:lnTo>
                  <a:pt x="201269" y="607758"/>
                </a:lnTo>
                <a:lnTo>
                  <a:pt x="209930" y="627139"/>
                </a:lnTo>
                <a:lnTo>
                  <a:pt x="218659" y="646516"/>
                </a:lnTo>
                <a:lnTo>
                  <a:pt x="227453" y="665886"/>
                </a:lnTo>
                <a:lnTo>
                  <a:pt x="236308" y="685246"/>
                </a:lnTo>
                <a:lnTo>
                  <a:pt x="245220" y="704591"/>
                </a:lnTo>
                <a:lnTo>
                  <a:pt x="254187" y="723918"/>
                </a:lnTo>
                <a:lnTo>
                  <a:pt x="263203" y="743223"/>
                </a:lnTo>
                <a:lnTo>
                  <a:pt x="272267" y="762503"/>
                </a:lnTo>
                <a:lnTo>
                  <a:pt x="281374" y="781755"/>
                </a:lnTo>
                <a:lnTo>
                  <a:pt x="290522" y="800974"/>
                </a:lnTo>
                <a:lnTo>
                  <a:pt x="299705" y="820157"/>
                </a:lnTo>
                <a:lnTo>
                  <a:pt x="308921" y="839301"/>
                </a:lnTo>
                <a:lnTo>
                  <a:pt x="318167" y="858402"/>
                </a:lnTo>
                <a:lnTo>
                  <a:pt x="327439" y="877456"/>
                </a:lnTo>
                <a:lnTo>
                  <a:pt x="336732" y="896460"/>
                </a:lnTo>
                <a:lnTo>
                  <a:pt x="346045" y="915410"/>
                </a:lnTo>
                <a:lnTo>
                  <a:pt x="355373" y="934302"/>
                </a:lnTo>
                <a:lnTo>
                  <a:pt x="364712" y="953134"/>
                </a:lnTo>
                <a:lnTo>
                  <a:pt x="374060" y="971900"/>
                </a:lnTo>
                <a:lnTo>
                  <a:pt x="383413" y="990599"/>
                </a:lnTo>
                <a:lnTo>
                  <a:pt x="431291" y="990599"/>
                </a:lnTo>
                <a:lnTo>
                  <a:pt x="421268" y="971182"/>
                </a:lnTo>
                <a:lnTo>
                  <a:pt x="411311" y="951692"/>
                </a:lnTo>
                <a:lnTo>
                  <a:pt x="401418" y="932132"/>
                </a:lnTo>
                <a:lnTo>
                  <a:pt x="391585" y="912499"/>
                </a:lnTo>
                <a:lnTo>
                  <a:pt x="381809" y="892794"/>
                </a:lnTo>
                <a:lnTo>
                  <a:pt x="372085" y="873018"/>
                </a:lnTo>
                <a:lnTo>
                  <a:pt x="362412" y="853170"/>
                </a:lnTo>
                <a:lnTo>
                  <a:pt x="352785" y="833250"/>
                </a:lnTo>
                <a:lnTo>
                  <a:pt x="343200" y="813259"/>
                </a:lnTo>
                <a:lnTo>
                  <a:pt x="333655" y="793195"/>
                </a:lnTo>
                <a:lnTo>
                  <a:pt x="324146" y="773060"/>
                </a:lnTo>
                <a:lnTo>
                  <a:pt x="314670" y="752854"/>
                </a:lnTo>
                <a:lnTo>
                  <a:pt x="305222" y="732575"/>
                </a:lnTo>
                <a:lnTo>
                  <a:pt x="295800" y="712225"/>
                </a:lnTo>
                <a:lnTo>
                  <a:pt x="286400" y="691803"/>
                </a:lnTo>
                <a:lnTo>
                  <a:pt x="277019" y="671310"/>
                </a:lnTo>
                <a:lnTo>
                  <a:pt x="267653" y="650745"/>
                </a:lnTo>
                <a:lnTo>
                  <a:pt x="258298" y="630108"/>
                </a:lnTo>
                <a:lnTo>
                  <a:pt x="248952" y="609399"/>
                </a:lnTo>
                <a:lnTo>
                  <a:pt x="239610" y="588619"/>
                </a:lnTo>
                <a:lnTo>
                  <a:pt x="228179" y="563424"/>
                </a:lnTo>
                <a:lnTo>
                  <a:pt x="216884" y="538096"/>
                </a:lnTo>
                <a:lnTo>
                  <a:pt x="205719" y="512647"/>
                </a:lnTo>
                <a:lnTo>
                  <a:pt x="194676" y="487086"/>
                </a:lnTo>
                <a:lnTo>
                  <a:pt x="183748" y="461425"/>
                </a:lnTo>
                <a:lnTo>
                  <a:pt x="172929" y="435674"/>
                </a:lnTo>
                <a:lnTo>
                  <a:pt x="162210" y="409845"/>
                </a:lnTo>
                <a:lnTo>
                  <a:pt x="151585" y="383947"/>
                </a:lnTo>
                <a:lnTo>
                  <a:pt x="141046" y="357992"/>
                </a:lnTo>
                <a:lnTo>
                  <a:pt x="130586" y="331990"/>
                </a:lnTo>
                <a:lnTo>
                  <a:pt x="120198" y="305953"/>
                </a:lnTo>
                <a:lnTo>
                  <a:pt x="109874" y="279890"/>
                </a:lnTo>
                <a:lnTo>
                  <a:pt x="99609" y="253813"/>
                </a:lnTo>
                <a:lnTo>
                  <a:pt x="89393" y="227733"/>
                </a:lnTo>
                <a:lnTo>
                  <a:pt x="79221" y="201660"/>
                </a:lnTo>
                <a:lnTo>
                  <a:pt x="69084" y="175605"/>
                </a:lnTo>
                <a:lnTo>
                  <a:pt x="58976" y="149579"/>
                </a:lnTo>
                <a:lnTo>
                  <a:pt x="48890" y="123592"/>
                </a:lnTo>
                <a:lnTo>
                  <a:pt x="38818" y="97655"/>
                </a:lnTo>
                <a:lnTo>
                  <a:pt x="28752" y="71780"/>
                </a:lnTo>
                <a:lnTo>
                  <a:pt x="24029" y="59991"/>
                </a:lnTo>
                <a:lnTo>
                  <a:pt x="19307" y="48201"/>
                </a:lnTo>
                <a:lnTo>
                  <a:pt x="14585" y="36412"/>
                </a:lnTo>
                <a:lnTo>
                  <a:pt x="9864" y="24622"/>
                </a:lnTo>
                <a:lnTo>
                  <a:pt x="5141" y="12833"/>
                </a:lnTo>
                <a:close/>
              </a:path>
            </a:pathLst>
          </a:custGeom>
          <a:solidFill>
            <a:srgbClr val="766E53"/>
          </a:solidFill>
        </p:spPr>
        <p:txBody>
          <a:bodyPr wrap="square" lIns="0" tIns="0" rIns="0" bIns="0" rtlCol="0">
            <a:noAutofit/>
          </a:bodyPr>
          <a:lstStyle/>
          <a:p>
            <a:endParaRPr/>
          </a:p>
        </p:txBody>
      </p:sp>
      <p:sp>
        <p:nvSpPr>
          <p:cNvPr id="22" name="object 22"/>
          <p:cNvSpPr/>
          <p:nvPr/>
        </p:nvSpPr>
        <p:spPr>
          <a:xfrm>
            <a:off x="390906" y="4364736"/>
            <a:ext cx="413766" cy="2235708"/>
          </a:xfrm>
          <a:custGeom>
            <a:avLst/>
            <a:gdLst/>
            <a:ahLst/>
            <a:cxnLst/>
            <a:rect l="l" t="t" r="r" b="b"/>
            <a:pathLst>
              <a:path w="551688" h="2235708">
                <a:moveTo>
                  <a:pt x="3670" y="36614"/>
                </a:moveTo>
                <a:lnTo>
                  <a:pt x="11442" y="109834"/>
                </a:lnTo>
                <a:lnTo>
                  <a:pt x="19790" y="183016"/>
                </a:lnTo>
                <a:lnTo>
                  <a:pt x="28714" y="256133"/>
                </a:lnTo>
                <a:lnTo>
                  <a:pt x="38213" y="329152"/>
                </a:lnTo>
                <a:lnTo>
                  <a:pt x="48287" y="402046"/>
                </a:lnTo>
                <a:lnTo>
                  <a:pt x="58937" y="474784"/>
                </a:lnTo>
                <a:lnTo>
                  <a:pt x="70164" y="547336"/>
                </a:lnTo>
                <a:lnTo>
                  <a:pt x="81966" y="619673"/>
                </a:lnTo>
                <a:lnTo>
                  <a:pt x="94344" y="691765"/>
                </a:lnTo>
                <a:lnTo>
                  <a:pt x="109526" y="775070"/>
                </a:lnTo>
                <a:lnTo>
                  <a:pt x="118592" y="822357"/>
                </a:lnTo>
                <a:lnTo>
                  <a:pt x="127945" y="869572"/>
                </a:lnTo>
                <a:lnTo>
                  <a:pt x="137587" y="916715"/>
                </a:lnTo>
                <a:lnTo>
                  <a:pt x="147516" y="963786"/>
                </a:lnTo>
                <a:lnTo>
                  <a:pt x="157734" y="1010784"/>
                </a:lnTo>
                <a:lnTo>
                  <a:pt x="168239" y="1057710"/>
                </a:lnTo>
                <a:lnTo>
                  <a:pt x="179033" y="1104565"/>
                </a:lnTo>
                <a:lnTo>
                  <a:pt x="190114" y="1151347"/>
                </a:lnTo>
                <a:lnTo>
                  <a:pt x="201483" y="1198057"/>
                </a:lnTo>
                <a:lnTo>
                  <a:pt x="213141" y="1244696"/>
                </a:lnTo>
                <a:lnTo>
                  <a:pt x="225086" y="1291262"/>
                </a:lnTo>
                <a:lnTo>
                  <a:pt x="237319" y="1337758"/>
                </a:lnTo>
                <a:lnTo>
                  <a:pt x="249840" y="1384181"/>
                </a:lnTo>
                <a:lnTo>
                  <a:pt x="262649" y="1430533"/>
                </a:lnTo>
                <a:lnTo>
                  <a:pt x="275746" y="1476814"/>
                </a:lnTo>
                <a:lnTo>
                  <a:pt x="289131" y="1523023"/>
                </a:lnTo>
                <a:lnTo>
                  <a:pt x="302803" y="1569161"/>
                </a:lnTo>
                <a:lnTo>
                  <a:pt x="316764" y="1615227"/>
                </a:lnTo>
                <a:lnTo>
                  <a:pt x="331012" y="1661223"/>
                </a:lnTo>
                <a:lnTo>
                  <a:pt x="345552" y="1705880"/>
                </a:lnTo>
                <a:lnTo>
                  <a:pt x="360409" y="1750767"/>
                </a:lnTo>
                <a:lnTo>
                  <a:pt x="375612" y="1795825"/>
                </a:lnTo>
                <a:lnTo>
                  <a:pt x="391189" y="1840999"/>
                </a:lnTo>
                <a:lnTo>
                  <a:pt x="407169" y="1886229"/>
                </a:lnTo>
                <a:lnTo>
                  <a:pt x="423582" y="1931459"/>
                </a:lnTo>
                <a:lnTo>
                  <a:pt x="440454" y="1976632"/>
                </a:lnTo>
                <a:lnTo>
                  <a:pt x="457815" y="2021691"/>
                </a:lnTo>
                <a:lnTo>
                  <a:pt x="475694" y="2066577"/>
                </a:lnTo>
                <a:lnTo>
                  <a:pt x="494118" y="2111235"/>
                </a:lnTo>
                <a:lnTo>
                  <a:pt x="499450" y="2121995"/>
                </a:lnTo>
                <a:lnTo>
                  <a:pt x="504781" y="2132978"/>
                </a:lnTo>
                <a:lnTo>
                  <a:pt x="510112" y="2144162"/>
                </a:lnTo>
                <a:lnTo>
                  <a:pt x="515443" y="2155523"/>
                </a:lnTo>
                <a:lnTo>
                  <a:pt x="520774" y="2167040"/>
                </a:lnTo>
                <a:lnTo>
                  <a:pt x="526106" y="2178688"/>
                </a:lnTo>
                <a:lnTo>
                  <a:pt x="531437" y="2190446"/>
                </a:lnTo>
                <a:lnTo>
                  <a:pt x="536768" y="2202291"/>
                </a:lnTo>
                <a:lnTo>
                  <a:pt x="542099" y="2214200"/>
                </a:lnTo>
                <a:lnTo>
                  <a:pt x="547431" y="2226150"/>
                </a:lnTo>
                <a:lnTo>
                  <a:pt x="551688" y="2235708"/>
                </a:lnTo>
                <a:lnTo>
                  <a:pt x="547664" y="2223661"/>
                </a:lnTo>
                <a:lnTo>
                  <a:pt x="543643" y="2211615"/>
                </a:lnTo>
                <a:lnTo>
                  <a:pt x="539621" y="2199569"/>
                </a:lnTo>
                <a:lnTo>
                  <a:pt x="537298" y="2192616"/>
                </a:lnTo>
                <a:lnTo>
                  <a:pt x="534258" y="2180441"/>
                </a:lnTo>
                <a:lnTo>
                  <a:pt x="531223" y="2168194"/>
                </a:lnTo>
                <a:lnTo>
                  <a:pt x="528195" y="2155883"/>
                </a:lnTo>
                <a:lnTo>
                  <a:pt x="525181" y="2143518"/>
                </a:lnTo>
                <a:lnTo>
                  <a:pt x="522183" y="2131107"/>
                </a:lnTo>
                <a:lnTo>
                  <a:pt x="519207" y="2118657"/>
                </a:lnTo>
                <a:lnTo>
                  <a:pt x="516256" y="2106178"/>
                </a:lnTo>
                <a:lnTo>
                  <a:pt x="513335" y="2093679"/>
                </a:lnTo>
                <a:lnTo>
                  <a:pt x="510447" y="2081166"/>
                </a:lnTo>
                <a:lnTo>
                  <a:pt x="507598" y="2068650"/>
                </a:lnTo>
                <a:lnTo>
                  <a:pt x="504792" y="2056138"/>
                </a:lnTo>
                <a:lnTo>
                  <a:pt x="502032" y="2043639"/>
                </a:lnTo>
                <a:lnTo>
                  <a:pt x="499323" y="2031161"/>
                </a:lnTo>
                <a:lnTo>
                  <a:pt x="496669" y="2018714"/>
                </a:lnTo>
                <a:lnTo>
                  <a:pt x="494075" y="2006304"/>
                </a:lnTo>
                <a:lnTo>
                  <a:pt x="491544" y="1993941"/>
                </a:lnTo>
                <a:lnTo>
                  <a:pt x="489081" y="1981633"/>
                </a:lnTo>
                <a:lnTo>
                  <a:pt x="486691" y="1969389"/>
                </a:lnTo>
                <a:lnTo>
                  <a:pt x="484530" y="1958035"/>
                </a:lnTo>
                <a:lnTo>
                  <a:pt x="478774" y="1942919"/>
                </a:lnTo>
                <a:lnTo>
                  <a:pt x="473021" y="1927736"/>
                </a:lnTo>
                <a:lnTo>
                  <a:pt x="467275" y="1912488"/>
                </a:lnTo>
                <a:lnTo>
                  <a:pt x="461541" y="1897179"/>
                </a:lnTo>
                <a:lnTo>
                  <a:pt x="455820" y="1881812"/>
                </a:lnTo>
                <a:lnTo>
                  <a:pt x="450118" y="1866391"/>
                </a:lnTo>
                <a:lnTo>
                  <a:pt x="444437" y="1850921"/>
                </a:lnTo>
                <a:lnTo>
                  <a:pt x="438782" y="1835403"/>
                </a:lnTo>
                <a:lnTo>
                  <a:pt x="433155" y="1819843"/>
                </a:lnTo>
                <a:lnTo>
                  <a:pt x="427561" y="1804242"/>
                </a:lnTo>
                <a:lnTo>
                  <a:pt x="422003" y="1788606"/>
                </a:lnTo>
                <a:lnTo>
                  <a:pt x="416484" y="1772938"/>
                </a:lnTo>
                <a:lnTo>
                  <a:pt x="411008" y="1757241"/>
                </a:lnTo>
                <a:lnTo>
                  <a:pt x="405580" y="1741519"/>
                </a:lnTo>
                <a:lnTo>
                  <a:pt x="400202" y="1725775"/>
                </a:lnTo>
                <a:lnTo>
                  <a:pt x="394877" y="1710014"/>
                </a:lnTo>
                <a:lnTo>
                  <a:pt x="389611" y="1694238"/>
                </a:lnTo>
                <a:lnTo>
                  <a:pt x="384405" y="1678451"/>
                </a:lnTo>
                <a:lnTo>
                  <a:pt x="379265" y="1662657"/>
                </a:lnTo>
                <a:lnTo>
                  <a:pt x="374192" y="1646859"/>
                </a:lnTo>
                <a:lnTo>
                  <a:pt x="359259" y="1601548"/>
                </a:lnTo>
                <a:lnTo>
                  <a:pt x="344682" y="1556100"/>
                </a:lnTo>
                <a:lnTo>
                  <a:pt x="330458" y="1510522"/>
                </a:lnTo>
                <a:lnTo>
                  <a:pt x="316583" y="1464822"/>
                </a:lnTo>
                <a:lnTo>
                  <a:pt x="303054" y="1419006"/>
                </a:lnTo>
                <a:lnTo>
                  <a:pt x="289866" y="1373082"/>
                </a:lnTo>
                <a:lnTo>
                  <a:pt x="277016" y="1327058"/>
                </a:lnTo>
                <a:lnTo>
                  <a:pt x="264501" y="1280940"/>
                </a:lnTo>
                <a:lnTo>
                  <a:pt x="252318" y="1234736"/>
                </a:lnTo>
                <a:lnTo>
                  <a:pt x="240461" y="1188453"/>
                </a:lnTo>
                <a:lnTo>
                  <a:pt x="228929" y="1142098"/>
                </a:lnTo>
                <a:lnTo>
                  <a:pt x="217717" y="1095679"/>
                </a:lnTo>
                <a:lnTo>
                  <a:pt x="206821" y="1049203"/>
                </a:lnTo>
                <a:lnTo>
                  <a:pt x="196238" y="1002677"/>
                </a:lnTo>
                <a:lnTo>
                  <a:pt x="185965" y="956109"/>
                </a:lnTo>
                <a:lnTo>
                  <a:pt x="175998" y="909505"/>
                </a:lnTo>
                <a:lnTo>
                  <a:pt x="166333" y="862873"/>
                </a:lnTo>
                <a:lnTo>
                  <a:pt x="156967" y="816221"/>
                </a:lnTo>
                <a:lnTo>
                  <a:pt x="147895" y="769555"/>
                </a:lnTo>
                <a:lnTo>
                  <a:pt x="139115" y="722883"/>
                </a:lnTo>
                <a:lnTo>
                  <a:pt x="134150" y="699874"/>
                </a:lnTo>
                <a:lnTo>
                  <a:pt x="129325" y="676795"/>
                </a:lnTo>
                <a:lnTo>
                  <a:pt x="124637" y="653651"/>
                </a:lnTo>
                <a:lnTo>
                  <a:pt x="120082" y="630446"/>
                </a:lnTo>
                <a:lnTo>
                  <a:pt x="115656" y="607183"/>
                </a:lnTo>
                <a:lnTo>
                  <a:pt x="111357" y="583865"/>
                </a:lnTo>
                <a:lnTo>
                  <a:pt x="107180" y="560497"/>
                </a:lnTo>
                <a:lnTo>
                  <a:pt x="103121" y="537081"/>
                </a:lnTo>
                <a:lnTo>
                  <a:pt x="99178" y="513623"/>
                </a:lnTo>
                <a:lnTo>
                  <a:pt x="95346" y="490124"/>
                </a:lnTo>
                <a:lnTo>
                  <a:pt x="91623" y="466590"/>
                </a:lnTo>
                <a:lnTo>
                  <a:pt x="88003" y="443022"/>
                </a:lnTo>
                <a:lnTo>
                  <a:pt x="84484" y="419426"/>
                </a:lnTo>
                <a:lnTo>
                  <a:pt x="81063" y="395804"/>
                </a:lnTo>
                <a:lnTo>
                  <a:pt x="77734" y="372161"/>
                </a:lnTo>
                <a:lnTo>
                  <a:pt x="74496" y="348500"/>
                </a:lnTo>
                <a:lnTo>
                  <a:pt x="71344" y="324824"/>
                </a:lnTo>
                <a:lnTo>
                  <a:pt x="68275" y="301137"/>
                </a:lnTo>
                <a:lnTo>
                  <a:pt x="65284" y="277443"/>
                </a:lnTo>
                <a:lnTo>
                  <a:pt x="62369" y="253745"/>
                </a:lnTo>
                <a:lnTo>
                  <a:pt x="59456" y="240846"/>
                </a:lnTo>
                <a:lnTo>
                  <a:pt x="56478" y="228014"/>
                </a:lnTo>
                <a:lnTo>
                  <a:pt x="53442" y="215242"/>
                </a:lnTo>
                <a:lnTo>
                  <a:pt x="50356" y="202521"/>
                </a:lnTo>
                <a:lnTo>
                  <a:pt x="47227" y="189845"/>
                </a:lnTo>
                <a:lnTo>
                  <a:pt x="44062" y="177206"/>
                </a:lnTo>
                <a:lnTo>
                  <a:pt x="40867" y="164596"/>
                </a:lnTo>
                <a:lnTo>
                  <a:pt x="37652" y="152009"/>
                </a:lnTo>
                <a:lnTo>
                  <a:pt x="34422" y="139437"/>
                </a:lnTo>
                <a:lnTo>
                  <a:pt x="31184" y="126873"/>
                </a:lnTo>
                <a:lnTo>
                  <a:pt x="27947" y="114308"/>
                </a:lnTo>
                <a:lnTo>
                  <a:pt x="24717" y="101736"/>
                </a:lnTo>
                <a:lnTo>
                  <a:pt x="21501" y="89149"/>
                </a:lnTo>
                <a:lnTo>
                  <a:pt x="18307" y="76539"/>
                </a:lnTo>
                <a:lnTo>
                  <a:pt x="15142" y="63900"/>
                </a:lnTo>
                <a:lnTo>
                  <a:pt x="12013" y="51224"/>
                </a:lnTo>
                <a:lnTo>
                  <a:pt x="8927" y="38503"/>
                </a:lnTo>
                <a:lnTo>
                  <a:pt x="5891" y="25731"/>
                </a:lnTo>
                <a:lnTo>
                  <a:pt x="2913" y="12899"/>
                </a:lnTo>
                <a:lnTo>
                  <a:pt x="0" y="0"/>
                </a:lnTo>
                <a:lnTo>
                  <a:pt x="3670" y="36614"/>
                </a:lnTo>
                <a:close/>
              </a:path>
            </a:pathLst>
          </a:custGeom>
          <a:solidFill>
            <a:srgbClr val="766E53"/>
          </a:solidFill>
        </p:spPr>
        <p:txBody>
          <a:bodyPr wrap="square" lIns="0" tIns="0" rIns="0" bIns="0" rtlCol="0">
            <a:noAutofit/>
          </a:bodyPr>
          <a:lstStyle/>
          <a:p>
            <a:endParaRPr/>
          </a:p>
        </p:txBody>
      </p:sp>
      <p:sp>
        <p:nvSpPr>
          <p:cNvPr id="23" name="object 23"/>
          <p:cNvSpPr/>
          <p:nvPr/>
        </p:nvSpPr>
        <p:spPr>
          <a:xfrm>
            <a:off x="353624" y="1289303"/>
            <a:ext cx="127578" cy="3026664"/>
          </a:xfrm>
          <a:custGeom>
            <a:avLst/>
            <a:gdLst/>
            <a:ahLst/>
            <a:cxnLst/>
            <a:rect l="l" t="t" r="r" b="b"/>
            <a:pathLst>
              <a:path w="170104" h="3026664">
                <a:moveTo>
                  <a:pt x="24277" y="2187133"/>
                </a:moveTo>
                <a:lnTo>
                  <a:pt x="23137" y="2139739"/>
                </a:lnTo>
                <a:lnTo>
                  <a:pt x="22197" y="2092363"/>
                </a:lnTo>
                <a:lnTo>
                  <a:pt x="21459" y="2045002"/>
                </a:lnTo>
                <a:lnTo>
                  <a:pt x="20927" y="1997651"/>
                </a:lnTo>
                <a:lnTo>
                  <a:pt x="20606" y="1950307"/>
                </a:lnTo>
                <a:lnTo>
                  <a:pt x="20606" y="1854957"/>
                </a:lnTo>
                <a:lnTo>
                  <a:pt x="20927" y="1807011"/>
                </a:lnTo>
                <a:lnTo>
                  <a:pt x="21459" y="1759121"/>
                </a:lnTo>
                <a:lnTo>
                  <a:pt x="22197" y="1711280"/>
                </a:lnTo>
                <a:lnTo>
                  <a:pt x="23137" y="1663481"/>
                </a:lnTo>
                <a:lnTo>
                  <a:pt x="24277" y="1615718"/>
                </a:lnTo>
                <a:lnTo>
                  <a:pt x="25612" y="1567983"/>
                </a:lnTo>
                <a:lnTo>
                  <a:pt x="27139" y="1520269"/>
                </a:lnTo>
                <a:lnTo>
                  <a:pt x="28854" y="1472569"/>
                </a:lnTo>
                <a:lnTo>
                  <a:pt x="30753" y="1424876"/>
                </a:lnTo>
                <a:lnTo>
                  <a:pt x="32834" y="1377183"/>
                </a:lnTo>
                <a:lnTo>
                  <a:pt x="35092" y="1329483"/>
                </a:lnTo>
                <a:lnTo>
                  <a:pt x="37523" y="1281769"/>
                </a:lnTo>
                <a:lnTo>
                  <a:pt x="40125" y="1234034"/>
                </a:lnTo>
                <a:lnTo>
                  <a:pt x="42894" y="1186271"/>
                </a:lnTo>
                <a:lnTo>
                  <a:pt x="45825" y="1138472"/>
                </a:lnTo>
                <a:lnTo>
                  <a:pt x="48915" y="1090631"/>
                </a:lnTo>
                <a:lnTo>
                  <a:pt x="52161" y="1042741"/>
                </a:lnTo>
                <a:lnTo>
                  <a:pt x="55559" y="994795"/>
                </a:lnTo>
                <a:lnTo>
                  <a:pt x="59106" y="946785"/>
                </a:lnTo>
                <a:lnTo>
                  <a:pt x="60590" y="923106"/>
                </a:lnTo>
                <a:lnTo>
                  <a:pt x="63775" y="875755"/>
                </a:lnTo>
                <a:lnTo>
                  <a:pt x="67250" y="828409"/>
                </a:lnTo>
                <a:lnTo>
                  <a:pt x="71014" y="781066"/>
                </a:lnTo>
                <a:lnTo>
                  <a:pt x="75068" y="733726"/>
                </a:lnTo>
                <a:lnTo>
                  <a:pt x="79411" y="686387"/>
                </a:lnTo>
                <a:lnTo>
                  <a:pt x="84044" y="639047"/>
                </a:lnTo>
                <a:lnTo>
                  <a:pt x="88967" y="591704"/>
                </a:lnTo>
                <a:lnTo>
                  <a:pt x="94179" y="544358"/>
                </a:lnTo>
                <a:lnTo>
                  <a:pt x="99681" y="497007"/>
                </a:lnTo>
                <a:lnTo>
                  <a:pt x="105437" y="449667"/>
                </a:lnTo>
                <a:lnTo>
                  <a:pt x="111259" y="402340"/>
                </a:lnTo>
                <a:lnTo>
                  <a:pt x="117169" y="355008"/>
                </a:lnTo>
                <a:lnTo>
                  <a:pt x="123223" y="307672"/>
                </a:lnTo>
                <a:lnTo>
                  <a:pt x="129480" y="260334"/>
                </a:lnTo>
                <a:lnTo>
                  <a:pt x="135997" y="212994"/>
                </a:lnTo>
                <a:lnTo>
                  <a:pt x="142833" y="165656"/>
                </a:lnTo>
                <a:lnTo>
                  <a:pt x="150046" y="118320"/>
                </a:lnTo>
                <a:lnTo>
                  <a:pt x="157693" y="70988"/>
                </a:lnTo>
                <a:lnTo>
                  <a:pt x="165832" y="23661"/>
                </a:lnTo>
                <a:lnTo>
                  <a:pt x="170104" y="0"/>
                </a:lnTo>
                <a:lnTo>
                  <a:pt x="165278" y="0"/>
                </a:lnTo>
                <a:lnTo>
                  <a:pt x="156736" y="47323"/>
                </a:lnTo>
                <a:lnTo>
                  <a:pt x="148483" y="94653"/>
                </a:lnTo>
                <a:lnTo>
                  <a:pt x="140521" y="141988"/>
                </a:lnTo>
                <a:lnTo>
                  <a:pt x="132847" y="189325"/>
                </a:lnTo>
                <a:lnTo>
                  <a:pt x="125463" y="236664"/>
                </a:lnTo>
                <a:lnTo>
                  <a:pt x="118369" y="284003"/>
                </a:lnTo>
                <a:lnTo>
                  <a:pt x="111565" y="331340"/>
                </a:lnTo>
                <a:lnTo>
                  <a:pt x="105049" y="378675"/>
                </a:lnTo>
                <a:lnTo>
                  <a:pt x="98824" y="426005"/>
                </a:lnTo>
                <a:lnTo>
                  <a:pt x="92888" y="473329"/>
                </a:lnTo>
                <a:lnTo>
                  <a:pt x="87237" y="520683"/>
                </a:lnTo>
                <a:lnTo>
                  <a:pt x="81846" y="568032"/>
                </a:lnTo>
                <a:lnTo>
                  <a:pt x="76687" y="615376"/>
                </a:lnTo>
                <a:lnTo>
                  <a:pt x="71731" y="662717"/>
                </a:lnTo>
                <a:lnTo>
                  <a:pt x="66948" y="710057"/>
                </a:lnTo>
                <a:lnTo>
                  <a:pt x="62310" y="757396"/>
                </a:lnTo>
                <a:lnTo>
                  <a:pt x="57788" y="804737"/>
                </a:lnTo>
                <a:lnTo>
                  <a:pt x="53353" y="852081"/>
                </a:lnTo>
                <a:lnTo>
                  <a:pt x="48976" y="899430"/>
                </a:lnTo>
                <a:lnTo>
                  <a:pt x="44628" y="946785"/>
                </a:lnTo>
                <a:lnTo>
                  <a:pt x="40393" y="994141"/>
                </a:lnTo>
                <a:lnTo>
                  <a:pt x="36375" y="1041568"/>
                </a:lnTo>
                <a:lnTo>
                  <a:pt x="32575" y="1089062"/>
                </a:lnTo>
                <a:lnTo>
                  <a:pt x="28992" y="1136619"/>
                </a:lnTo>
                <a:lnTo>
                  <a:pt x="25626" y="1184235"/>
                </a:lnTo>
                <a:lnTo>
                  <a:pt x="22477" y="1231906"/>
                </a:lnTo>
                <a:lnTo>
                  <a:pt x="19545" y="1279628"/>
                </a:lnTo>
                <a:lnTo>
                  <a:pt x="16830" y="1327398"/>
                </a:lnTo>
                <a:lnTo>
                  <a:pt x="14333" y="1375212"/>
                </a:lnTo>
                <a:lnTo>
                  <a:pt x="12052" y="1423066"/>
                </a:lnTo>
                <a:lnTo>
                  <a:pt x="9989" y="1470956"/>
                </a:lnTo>
                <a:lnTo>
                  <a:pt x="8143" y="1518879"/>
                </a:lnTo>
                <a:lnTo>
                  <a:pt x="6515" y="1566830"/>
                </a:lnTo>
                <a:lnTo>
                  <a:pt x="5103" y="1614806"/>
                </a:lnTo>
                <a:lnTo>
                  <a:pt x="3909" y="1662803"/>
                </a:lnTo>
                <a:lnTo>
                  <a:pt x="2931" y="1710817"/>
                </a:lnTo>
                <a:lnTo>
                  <a:pt x="2171" y="1758844"/>
                </a:lnTo>
                <a:lnTo>
                  <a:pt x="1628" y="1806881"/>
                </a:lnTo>
                <a:lnTo>
                  <a:pt x="1303" y="1854923"/>
                </a:lnTo>
                <a:lnTo>
                  <a:pt x="1194" y="1902968"/>
                </a:lnTo>
                <a:lnTo>
                  <a:pt x="579" y="1948190"/>
                </a:lnTo>
                <a:lnTo>
                  <a:pt x="180" y="1993481"/>
                </a:lnTo>
                <a:lnTo>
                  <a:pt x="0" y="2038836"/>
                </a:lnTo>
                <a:lnTo>
                  <a:pt x="36" y="2084253"/>
                </a:lnTo>
                <a:lnTo>
                  <a:pt x="289" y="2129728"/>
                </a:lnTo>
                <a:lnTo>
                  <a:pt x="760" y="2175256"/>
                </a:lnTo>
                <a:lnTo>
                  <a:pt x="1447" y="2220835"/>
                </a:lnTo>
                <a:lnTo>
                  <a:pt x="2352" y="2266460"/>
                </a:lnTo>
                <a:lnTo>
                  <a:pt x="3474" y="2312127"/>
                </a:lnTo>
                <a:lnTo>
                  <a:pt x="4813" y="2357834"/>
                </a:lnTo>
                <a:lnTo>
                  <a:pt x="6370" y="2403576"/>
                </a:lnTo>
                <a:lnTo>
                  <a:pt x="8143" y="2449349"/>
                </a:lnTo>
                <a:lnTo>
                  <a:pt x="10134" y="2495150"/>
                </a:lnTo>
                <a:lnTo>
                  <a:pt x="12342" y="2540975"/>
                </a:lnTo>
                <a:lnTo>
                  <a:pt x="14767" y="2586821"/>
                </a:lnTo>
                <a:lnTo>
                  <a:pt x="17409" y="2632683"/>
                </a:lnTo>
                <a:lnTo>
                  <a:pt x="20269" y="2678558"/>
                </a:lnTo>
                <a:lnTo>
                  <a:pt x="23345" y="2724443"/>
                </a:lnTo>
                <a:lnTo>
                  <a:pt x="26639" y="2770333"/>
                </a:lnTo>
                <a:lnTo>
                  <a:pt x="30150" y="2816225"/>
                </a:lnTo>
                <a:lnTo>
                  <a:pt x="32775" y="2828430"/>
                </a:lnTo>
                <a:lnTo>
                  <a:pt x="35400" y="2840723"/>
                </a:lnTo>
                <a:lnTo>
                  <a:pt x="38024" y="2853092"/>
                </a:lnTo>
                <a:lnTo>
                  <a:pt x="40649" y="2865524"/>
                </a:lnTo>
                <a:lnTo>
                  <a:pt x="43274" y="2878007"/>
                </a:lnTo>
                <a:lnTo>
                  <a:pt x="45899" y="2890529"/>
                </a:lnTo>
                <a:lnTo>
                  <a:pt x="48524" y="2903077"/>
                </a:lnTo>
                <a:lnTo>
                  <a:pt x="51149" y="2915640"/>
                </a:lnTo>
                <a:lnTo>
                  <a:pt x="53774" y="2928205"/>
                </a:lnTo>
                <a:lnTo>
                  <a:pt x="56398" y="2940759"/>
                </a:lnTo>
                <a:lnTo>
                  <a:pt x="59023" y="2953291"/>
                </a:lnTo>
                <a:lnTo>
                  <a:pt x="61648" y="2965788"/>
                </a:lnTo>
                <a:lnTo>
                  <a:pt x="64273" y="2978238"/>
                </a:lnTo>
                <a:lnTo>
                  <a:pt x="66898" y="2990628"/>
                </a:lnTo>
                <a:lnTo>
                  <a:pt x="69523" y="3002947"/>
                </a:lnTo>
                <a:lnTo>
                  <a:pt x="72147" y="3015182"/>
                </a:lnTo>
                <a:lnTo>
                  <a:pt x="73584" y="3021838"/>
                </a:lnTo>
                <a:lnTo>
                  <a:pt x="78410" y="3026664"/>
                </a:lnTo>
                <a:lnTo>
                  <a:pt x="76362" y="3014033"/>
                </a:lnTo>
                <a:lnTo>
                  <a:pt x="74459" y="3001404"/>
                </a:lnTo>
                <a:lnTo>
                  <a:pt x="69501" y="2963519"/>
                </a:lnTo>
                <a:lnTo>
                  <a:pt x="65430" y="2925648"/>
                </a:lnTo>
                <a:lnTo>
                  <a:pt x="61939" y="2887798"/>
                </a:lnTo>
                <a:lnTo>
                  <a:pt x="59106" y="2854579"/>
                </a:lnTo>
                <a:lnTo>
                  <a:pt x="55559" y="2806551"/>
                </a:lnTo>
                <a:lnTo>
                  <a:pt x="52161" y="2758592"/>
                </a:lnTo>
                <a:lnTo>
                  <a:pt x="48915" y="2710699"/>
                </a:lnTo>
                <a:lnTo>
                  <a:pt x="45825" y="2662866"/>
                </a:lnTo>
                <a:lnTo>
                  <a:pt x="42894" y="2615092"/>
                </a:lnTo>
                <a:lnTo>
                  <a:pt x="40125" y="2567372"/>
                </a:lnTo>
                <a:lnTo>
                  <a:pt x="37523" y="2519703"/>
                </a:lnTo>
                <a:lnTo>
                  <a:pt x="35092" y="2472081"/>
                </a:lnTo>
                <a:lnTo>
                  <a:pt x="32834" y="2424502"/>
                </a:lnTo>
                <a:lnTo>
                  <a:pt x="30753" y="2376963"/>
                </a:lnTo>
                <a:lnTo>
                  <a:pt x="28854" y="2329461"/>
                </a:lnTo>
                <a:lnTo>
                  <a:pt x="27139" y="2281990"/>
                </a:lnTo>
                <a:lnTo>
                  <a:pt x="25612" y="2234549"/>
                </a:lnTo>
                <a:lnTo>
                  <a:pt x="24277" y="2187133"/>
                </a:lnTo>
                <a:close/>
              </a:path>
            </a:pathLst>
          </a:custGeom>
          <a:solidFill>
            <a:srgbClr val="766E53"/>
          </a:solidFill>
        </p:spPr>
        <p:txBody>
          <a:bodyPr wrap="square" lIns="0" tIns="0" rIns="0" bIns="0" rtlCol="0">
            <a:noAutofit/>
          </a:bodyPr>
          <a:lstStyle/>
          <a:p>
            <a:endParaRPr/>
          </a:p>
        </p:txBody>
      </p:sp>
      <p:sp>
        <p:nvSpPr>
          <p:cNvPr id="24" name="object 24"/>
          <p:cNvSpPr/>
          <p:nvPr/>
        </p:nvSpPr>
        <p:spPr>
          <a:xfrm>
            <a:off x="833247" y="6571497"/>
            <a:ext cx="100584" cy="281939"/>
          </a:xfrm>
          <a:custGeom>
            <a:avLst/>
            <a:gdLst/>
            <a:ahLst/>
            <a:cxnLst/>
            <a:rect l="l" t="t" r="r" b="b"/>
            <a:pathLst>
              <a:path w="134112" h="281939">
                <a:moveTo>
                  <a:pt x="105371" y="281939"/>
                </a:moveTo>
                <a:lnTo>
                  <a:pt x="134112" y="281939"/>
                </a:lnTo>
                <a:lnTo>
                  <a:pt x="126963" y="268284"/>
                </a:lnTo>
                <a:lnTo>
                  <a:pt x="119882" y="254562"/>
                </a:lnTo>
                <a:lnTo>
                  <a:pt x="112866" y="240775"/>
                </a:lnTo>
                <a:lnTo>
                  <a:pt x="105911" y="226927"/>
                </a:lnTo>
                <a:lnTo>
                  <a:pt x="99014" y="213021"/>
                </a:lnTo>
                <a:lnTo>
                  <a:pt x="92170" y="199062"/>
                </a:lnTo>
                <a:lnTo>
                  <a:pt x="85376" y="185053"/>
                </a:lnTo>
                <a:lnTo>
                  <a:pt x="78629" y="170997"/>
                </a:lnTo>
                <a:lnTo>
                  <a:pt x="71925" y="156898"/>
                </a:lnTo>
                <a:lnTo>
                  <a:pt x="65260" y="142759"/>
                </a:lnTo>
                <a:lnTo>
                  <a:pt x="58631" y="128585"/>
                </a:lnTo>
                <a:lnTo>
                  <a:pt x="52035" y="114379"/>
                </a:lnTo>
                <a:lnTo>
                  <a:pt x="45467" y="100144"/>
                </a:lnTo>
                <a:lnTo>
                  <a:pt x="38925" y="85884"/>
                </a:lnTo>
                <a:lnTo>
                  <a:pt x="32404" y="71602"/>
                </a:lnTo>
                <a:lnTo>
                  <a:pt x="25901" y="57303"/>
                </a:lnTo>
                <a:lnTo>
                  <a:pt x="19413" y="42989"/>
                </a:lnTo>
                <a:lnTo>
                  <a:pt x="12936" y="28665"/>
                </a:lnTo>
                <a:lnTo>
                  <a:pt x="6466" y="14334"/>
                </a:lnTo>
                <a:lnTo>
                  <a:pt x="0" y="0"/>
                </a:lnTo>
                <a:lnTo>
                  <a:pt x="4347" y="14334"/>
                </a:lnTo>
                <a:lnTo>
                  <a:pt x="8770" y="28665"/>
                </a:lnTo>
                <a:lnTo>
                  <a:pt x="13272" y="42989"/>
                </a:lnTo>
                <a:lnTo>
                  <a:pt x="17856" y="57303"/>
                </a:lnTo>
                <a:lnTo>
                  <a:pt x="22527" y="71602"/>
                </a:lnTo>
                <a:lnTo>
                  <a:pt x="27288" y="85884"/>
                </a:lnTo>
                <a:lnTo>
                  <a:pt x="32141" y="100144"/>
                </a:lnTo>
                <a:lnTo>
                  <a:pt x="37092" y="114379"/>
                </a:lnTo>
                <a:lnTo>
                  <a:pt x="42144" y="128585"/>
                </a:lnTo>
                <a:lnTo>
                  <a:pt x="47299" y="142759"/>
                </a:lnTo>
                <a:lnTo>
                  <a:pt x="52562" y="156898"/>
                </a:lnTo>
                <a:lnTo>
                  <a:pt x="57937" y="170997"/>
                </a:lnTo>
                <a:lnTo>
                  <a:pt x="63426" y="185053"/>
                </a:lnTo>
                <a:lnTo>
                  <a:pt x="69034" y="199062"/>
                </a:lnTo>
                <a:lnTo>
                  <a:pt x="74764" y="213021"/>
                </a:lnTo>
                <a:lnTo>
                  <a:pt x="80620" y="226927"/>
                </a:lnTo>
                <a:lnTo>
                  <a:pt x="86605" y="240775"/>
                </a:lnTo>
                <a:lnTo>
                  <a:pt x="92723" y="254562"/>
                </a:lnTo>
                <a:lnTo>
                  <a:pt x="98977" y="268284"/>
                </a:lnTo>
                <a:lnTo>
                  <a:pt x="105371" y="281939"/>
                </a:lnTo>
                <a:close/>
              </a:path>
            </a:pathLst>
          </a:custGeom>
          <a:solidFill>
            <a:srgbClr val="766E53"/>
          </a:solidFill>
        </p:spPr>
        <p:txBody>
          <a:bodyPr wrap="square" lIns="0" tIns="0" rIns="0" bIns="0" rtlCol="0">
            <a:noAutofit/>
          </a:bodyPr>
          <a:lstStyle/>
          <a:p>
            <a:endParaRPr/>
          </a:p>
        </p:txBody>
      </p:sp>
      <p:sp>
        <p:nvSpPr>
          <p:cNvPr id="25" name="object 25"/>
          <p:cNvSpPr/>
          <p:nvPr/>
        </p:nvSpPr>
        <p:spPr>
          <a:xfrm>
            <a:off x="377195" y="4107188"/>
            <a:ext cx="61721" cy="512063"/>
          </a:xfrm>
          <a:custGeom>
            <a:avLst/>
            <a:gdLst/>
            <a:ahLst/>
            <a:cxnLst/>
            <a:rect l="l" t="t" r="r" b="b"/>
            <a:pathLst>
              <a:path w="82295" h="512063">
                <a:moveTo>
                  <a:pt x="5140" y="101106"/>
                </a:moveTo>
                <a:lnTo>
                  <a:pt x="6335" y="113842"/>
                </a:lnTo>
                <a:lnTo>
                  <a:pt x="7560" y="126606"/>
                </a:lnTo>
                <a:lnTo>
                  <a:pt x="8803" y="139388"/>
                </a:lnTo>
                <a:lnTo>
                  <a:pt x="10054" y="152175"/>
                </a:lnTo>
                <a:lnTo>
                  <a:pt x="11302" y="164958"/>
                </a:lnTo>
                <a:lnTo>
                  <a:pt x="12536" y="177726"/>
                </a:lnTo>
                <a:lnTo>
                  <a:pt x="13745" y="190468"/>
                </a:lnTo>
                <a:lnTo>
                  <a:pt x="14917" y="203172"/>
                </a:lnTo>
                <a:lnTo>
                  <a:pt x="16041" y="215829"/>
                </a:lnTo>
                <a:lnTo>
                  <a:pt x="17107" y="228427"/>
                </a:lnTo>
                <a:lnTo>
                  <a:pt x="18104" y="240956"/>
                </a:lnTo>
                <a:lnTo>
                  <a:pt x="19020" y="253404"/>
                </a:lnTo>
                <a:lnTo>
                  <a:pt x="19367" y="258445"/>
                </a:lnTo>
                <a:lnTo>
                  <a:pt x="22305" y="271326"/>
                </a:lnTo>
                <a:lnTo>
                  <a:pt x="25309" y="284145"/>
                </a:lnTo>
                <a:lnTo>
                  <a:pt x="28371" y="296907"/>
                </a:lnTo>
                <a:lnTo>
                  <a:pt x="31485" y="309619"/>
                </a:lnTo>
                <a:lnTo>
                  <a:pt x="34641" y="322290"/>
                </a:lnTo>
                <a:lnTo>
                  <a:pt x="37835" y="334925"/>
                </a:lnTo>
                <a:lnTo>
                  <a:pt x="41057" y="347532"/>
                </a:lnTo>
                <a:lnTo>
                  <a:pt x="44301" y="360118"/>
                </a:lnTo>
                <a:lnTo>
                  <a:pt x="47560" y="372689"/>
                </a:lnTo>
                <a:lnTo>
                  <a:pt x="50826" y="385254"/>
                </a:lnTo>
                <a:lnTo>
                  <a:pt x="54093" y="397819"/>
                </a:lnTo>
                <a:lnTo>
                  <a:pt x="57352" y="410390"/>
                </a:lnTo>
                <a:lnTo>
                  <a:pt x="60597" y="422976"/>
                </a:lnTo>
                <a:lnTo>
                  <a:pt x="63820" y="435583"/>
                </a:lnTo>
                <a:lnTo>
                  <a:pt x="67014" y="448218"/>
                </a:lnTo>
                <a:lnTo>
                  <a:pt x="70172" y="460889"/>
                </a:lnTo>
                <a:lnTo>
                  <a:pt x="73286" y="473601"/>
                </a:lnTo>
                <a:lnTo>
                  <a:pt x="76350" y="486363"/>
                </a:lnTo>
                <a:lnTo>
                  <a:pt x="79355" y="499182"/>
                </a:lnTo>
                <a:lnTo>
                  <a:pt x="82295" y="512064"/>
                </a:lnTo>
                <a:lnTo>
                  <a:pt x="80152" y="496994"/>
                </a:lnTo>
                <a:lnTo>
                  <a:pt x="78078" y="481923"/>
                </a:lnTo>
                <a:lnTo>
                  <a:pt x="76069" y="466850"/>
                </a:lnTo>
                <a:lnTo>
                  <a:pt x="74122" y="451776"/>
                </a:lnTo>
                <a:lnTo>
                  <a:pt x="72233" y="436701"/>
                </a:lnTo>
                <a:lnTo>
                  <a:pt x="70398" y="421625"/>
                </a:lnTo>
                <a:lnTo>
                  <a:pt x="68615" y="406548"/>
                </a:lnTo>
                <a:lnTo>
                  <a:pt x="66879" y="391470"/>
                </a:lnTo>
                <a:lnTo>
                  <a:pt x="65187" y="376393"/>
                </a:lnTo>
                <a:lnTo>
                  <a:pt x="63534" y="361315"/>
                </a:lnTo>
                <a:lnTo>
                  <a:pt x="61918" y="346236"/>
                </a:lnTo>
                <a:lnTo>
                  <a:pt x="60335" y="331159"/>
                </a:lnTo>
                <a:lnTo>
                  <a:pt x="58781" y="316081"/>
                </a:lnTo>
                <a:lnTo>
                  <a:pt x="57253" y="301004"/>
                </a:lnTo>
                <a:lnTo>
                  <a:pt x="55746" y="285928"/>
                </a:lnTo>
                <a:lnTo>
                  <a:pt x="54257" y="270853"/>
                </a:lnTo>
                <a:lnTo>
                  <a:pt x="52783" y="255779"/>
                </a:lnTo>
                <a:lnTo>
                  <a:pt x="51320" y="240706"/>
                </a:lnTo>
                <a:lnTo>
                  <a:pt x="49864" y="225635"/>
                </a:lnTo>
                <a:lnTo>
                  <a:pt x="48412" y="210566"/>
                </a:lnTo>
                <a:lnTo>
                  <a:pt x="43573" y="205740"/>
                </a:lnTo>
                <a:lnTo>
                  <a:pt x="40941" y="193563"/>
                </a:lnTo>
                <a:lnTo>
                  <a:pt x="38309" y="181294"/>
                </a:lnTo>
                <a:lnTo>
                  <a:pt x="35678" y="168945"/>
                </a:lnTo>
                <a:lnTo>
                  <a:pt x="33047" y="156528"/>
                </a:lnTo>
                <a:lnTo>
                  <a:pt x="30415" y="144055"/>
                </a:lnTo>
                <a:lnTo>
                  <a:pt x="27784" y="131540"/>
                </a:lnTo>
                <a:lnTo>
                  <a:pt x="25153" y="118995"/>
                </a:lnTo>
                <a:lnTo>
                  <a:pt x="22522" y="106432"/>
                </a:lnTo>
                <a:lnTo>
                  <a:pt x="19891" y="93864"/>
                </a:lnTo>
                <a:lnTo>
                  <a:pt x="17260" y="81304"/>
                </a:lnTo>
                <a:lnTo>
                  <a:pt x="14629" y="68765"/>
                </a:lnTo>
                <a:lnTo>
                  <a:pt x="11998" y="56258"/>
                </a:lnTo>
                <a:lnTo>
                  <a:pt x="9367" y="43796"/>
                </a:lnTo>
                <a:lnTo>
                  <a:pt x="6735" y="31393"/>
                </a:lnTo>
                <a:lnTo>
                  <a:pt x="4104" y="19060"/>
                </a:lnTo>
                <a:lnTo>
                  <a:pt x="1472" y="6810"/>
                </a:lnTo>
                <a:lnTo>
                  <a:pt x="0" y="0"/>
                </a:lnTo>
                <a:lnTo>
                  <a:pt x="0" y="38227"/>
                </a:lnTo>
                <a:lnTo>
                  <a:pt x="880" y="50660"/>
                </a:lnTo>
                <a:lnTo>
                  <a:pt x="1845" y="63175"/>
                </a:lnTo>
                <a:lnTo>
                  <a:pt x="2884" y="75762"/>
                </a:lnTo>
                <a:lnTo>
                  <a:pt x="3986" y="88409"/>
                </a:lnTo>
                <a:lnTo>
                  <a:pt x="5140" y="101106"/>
                </a:lnTo>
                <a:close/>
              </a:path>
            </a:pathLst>
          </a:custGeom>
          <a:solidFill>
            <a:srgbClr val="766E53"/>
          </a:solidFill>
        </p:spPr>
        <p:txBody>
          <a:bodyPr wrap="square" lIns="0" tIns="0" rIns="0" bIns="0" rtlCol="0">
            <a:noAutofit/>
          </a:bodyPr>
          <a:lstStyle/>
          <a:p>
            <a:endParaRPr/>
          </a:p>
        </p:txBody>
      </p:sp>
      <p:sp>
        <p:nvSpPr>
          <p:cNvPr id="26" name="object 26"/>
          <p:cNvSpPr/>
          <p:nvPr/>
        </p:nvSpPr>
        <p:spPr>
          <a:xfrm>
            <a:off x="730379" y="3145545"/>
            <a:ext cx="1057275" cy="2717291"/>
          </a:xfrm>
          <a:custGeom>
            <a:avLst/>
            <a:gdLst/>
            <a:ahLst/>
            <a:cxnLst/>
            <a:rect l="l" t="t" r="r" b="b"/>
            <a:pathLst>
              <a:path w="1409700" h="2717291">
                <a:moveTo>
                  <a:pt x="2410" y="2589076"/>
                </a:moveTo>
                <a:lnTo>
                  <a:pt x="0" y="2626398"/>
                </a:lnTo>
                <a:lnTo>
                  <a:pt x="5421" y="2637694"/>
                </a:lnTo>
                <a:lnTo>
                  <a:pt x="10412" y="2649056"/>
                </a:lnTo>
                <a:lnTo>
                  <a:pt x="15039" y="2660547"/>
                </a:lnTo>
                <a:lnTo>
                  <a:pt x="19365" y="2672232"/>
                </a:lnTo>
                <a:lnTo>
                  <a:pt x="23455" y="2684175"/>
                </a:lnTo>
                <a:lnTo>
                  <a:pt x="27375" y="2696443"/>
                </a:lnTo>
                <a:lnTo>
                  <a:pt x="31190" y="2709098"/>
                </a:lnTo>
                <a:lnTo>
                  <a:pt x="33566" y="2717291"/>
                </a:lnTo>
                <a:lnTo>
                  <a:pt x="33592" y="2704621"/>
                </a:lnTo>
                <a:lnTo>
                  <a:pt x="33777" y="2691949"/>
                </a:lnTo>
                <a:lnTo>
                  <a:pt x="34278" y="2679276"/>
                </a:lnTo>
                <a:lnTo>
                  <a:pt x="35253" y="2666603"/>
                </a:lnTo>
                <a:lnTo>
                  <a:pt x="36862" y="2653931"/>
                </a:lnTo>
                <a:lnTo>
                  <a:pt x="38353" y="2645537"/>
                </a:lnTo>
                <a:lnTo>
                  <a:pt x="39395" y="2608184"/>
                </a:lnTo>
                <a:lnTo>
                  <a:pt x="43377" y="2533310"/>
                </a:lnTo>
                <a:lnTo>
                  <a:pt x="49819" y="2458283"/>
                </a:lnTo>
                <a:lnTo>
                  <a:pt x="58633" y="2383187"/>
                </a:lnTo>
                <a:lnTo>
                  <a:pt x="69734" y="2308107"/>
                </a:lnTo>
                <a:lnTo>
                  <a:pt x="83036" y="2233130"/>
                </a:lnTo>
                <a:lnTo>
                  <a:pt x="90485" y="2195707"/>
                </a:lnTo>
                <a:lnTo>
                  <a:pt x="98452" y="2158340"/>
                </a:lnTo>
                <a:lnTo>
                  <a:pt x="106927" y="2121043"/>
                </a:lnTo>
                <a:lnTo>
                  <a:pt x="115897" y="2083823"/>
                </a:lnTo>
                <a:lnTo>
                  <a:pt x="125353" y="2046694"/>
                </a:lnTo>
                <a:lnTo>
                  <a:pt x="135284" y="2009665"/>
                </a:lnTo>
                <a:lnTo>
                  <a:pt x="145679" y="1972746"/>
                </a:lnTo>
                <a:lnTo>
                  <a:pt x="156527" y="1935949"/>
                </a:lnTo>
                <a:lnTo>
                  <a:pt x="167817" y="1899284"/>
                </a:lnTo>
                <a:lnTo>
                  <a:pt x="191687" y="1827659"/>
                </a:lnTo>
                <a:lnTo>
                  <a:pt x="217224" y="1756380"/>
                </a:lnTo>
                <a:lnTo>
                  <a:pt x="244372" y="1685507"/>
                </a:lnTo>
                <a:lnTo>
                  <a:pt x="273075" y="1615097"/>
                </a:lnTo>
                <a:lnTo>
                  <a:pt x="303274" y="1545209"/>
                </a:lnTo>
                <a:lnTo>
                  <a:pt x="334913" y="1475899"/>
                </a:lnTo>
                <a:lnTo>
                  <a:pt x="351255" y="1441480"/>
                </a:lnTo>
                <a:lnTo>
                  <a:pt x="384946" y="1373147"/>
                </a:lnTo>
                <a:lnTo>
                  <a:pt x="419935" y="1305539"/>
                </a:lnTo>
                <a:lnTo>
                  <a:pt x="456164" y="1238712"/>
                </a:lnTo>
                <a:lnTo>
                  <a:pt x="474725" y="1205611"/>
                </a:lnTo>
                <a:lnTo>
                  <a:pt x="492887" y="1171981"/>
                </a:lnTo>
                <a:lnTo>
                  <a:pt x="511399" y="1138565"/>
                </a:lnTo>
                <a:lnTo>
                  <a:pt x="530255" y="1105358"/>
                </a:lnTo>
                <a:lnTo>
                  <a:pt x="549448" y="1072358"/>
                </a:lnTo>
                <a:lnTo>
                  <a:pt x="568971" y="1039560"/>
                </a:lnTo>
                <a:lnTo>
                  <a:pt x="588817" y="1006961"/>
                </a:lnTo>
                <a:lnTo>
                  <a:pt x="608979" y="974556"/>
                </a:lnTo>
                <a:lnTo>
                  <a:pt x="629450" y="942343"/>
                </a:lnTo>
                <a:lnTo>
                  <a:pt x="650223" y="910317"/>
                </a:lnTo>
                <a:lnTo>
                  <a:pt x="671290" y="878474"/>
                </a:lnTo>
                <a:lnTo>
                  <a:pt x="692645" y="846812"/>
                </a:lnTo>
                <a:lnTo>
                  <a:pt x="714280" y="815326"/>
                </a:lnTo>
                <a:lnTo>
                  <a:pt x="736189" y="784013"/>
                </a:lnTo>
                <a:lnTo>
                  <a:pt x="758365" y="752869"/>
                </a:lnTo>
                <a:lnTo>
                  <a:pt x="780799" y="721889"/>
                </a:lnTo>
                <a:lnTo>
                  <a:pt x="803487" y="691072"/>
                </a:lnTo>
                <a:lnTo>
                  <a:pt x="826420" y="660411"/>
                </a:lnTo>
                <a:lnTo>
                  <a:pt x="849591" y="629905"/>
                </a:lnTo>
                <a:lnTo>
                  <a:pt x="872993" y="599550"/>
                </a:lnTo>
                <a:lnTo>
                  <a:pt x="896619" y="569340"/>
                </a:lnTo>
                <a:lnTo>
                  <a:pt x="908162" y="554273"/>
                </a:lnTo>
                <a:lnTo>
                  <a:pt x="919777" y="539213"/>
                </a:lnTo>
                <a:lnTo>
                  <a:pt x="931464" y="524167"/>
                </a:lnTo>
                <a:lnTo>
                  <a:pt x="943223" y="509142"/>
                </a:lnTo>
                <a:lnTo>
                  <a:pt x="955055" y="494147"/>
                </a:lnTo>
                <a:lnTo>
                  <a:pt x="966960" y="479186"/>
                </a:lnTo>
                <a:lnTo>
                  <a:pt x="978936" y="464269"/>
                </a:lnTo>
                <a:lnTo>
                  <a:pt x="990986" y="449402"/>
                </a:lnTo>
                <a:lnTo>
                  <a:pt x="1003107" y="434592"/>
                </a:lnTo>
                <a:lnTo>
                  <a:pt x="1015301" y="419846"/>
                </a:lnTo>
                <a:lnTo>
                  <a:pt x="1027567" y="405171"/>
                </a:lnTo>
                <a:lnTo>
                  <a:pt x="1039906" y="390575"/>
                </a:lnTo>
                <a:lnTo>
                  <a:pt x="1052317" y="376065"/>
                </a:lnTo>
                <a:lnTo>
                  <a:pt x="1064801" y="361648"/>
                </a:lnTo>
                <a:lnTo>
                  <a:pt x="1077356" y="347331"/>
                </a:lnTo>
                <a:lnTo>
                  <a:pt x="1089985" y="333120"/>
                </a:lnTo>
                <a:lnTo>
                  <a:pt x="1102685" y="319025"/>
                </a:lnTo>
                <a:lnTo>
                  <a:pt x="1115458" y="305050"/>
                </a:lnTo>
                <a:lnTo>
                  <a:pt x="1128304" y="291205"/>
                </a:lnTo>
                <a:lnTo>
                  <a:pt x="1141221" y="277494"/>
                </a:lnTo>
                <a:lnTo>
                  <a:pt x="1149733" y="268055"/>
                </a:lnTo>
                <a:lnTo>
                  <a:pt x="1158242" y="258615"/>
                </a:lnTo>
                <a:lnTo>
                  <a:pt x="1166749" y="249176"/>
                </a:lnTo>
                <a:lnTo>
                  <a:pt x="1175253" y="239737"/>
                </a:lnTo>
                <a:lnTo>
                  <a:pt x="1183756" y="230300"/>
                </a:lnTo>
                <a:lnTo>
                  <a:pt x="1192258" y="220863"/>
                </a:lnTo>
                <a:lnTo>
                  <a:pt x="1200760" y="211428"/>
                </a:lnTo>
                <a:lnTo>
                  <a:pt x="1209260" y="201994"/>
                </a:lnTo>
                <a:lnTo>
                  <a:pt x="1217762" y="192562"/>
                </a:lnTo>
                <a:lnTo>
                  <a:pt x="1226263" y="183132"/>
                </a:lnTo>
                <a:lnTo>
                  <a:pt x="1234766" y="173704"/>
                </a:lnTo>
                <a:lnTo>
                  <a:pt x="1243270" y="164278"/>
                </a:lnTo>
                <a:lnTo>
                  <a:pt x="1251776" y="154855"/>
                </a:lnTo>
                <a:lnTo>
                  <a:pt x="1260285" y="145435"/>
                </a:lnTo>
                <a:lnTo>
                  <a:pt x="1268796" y="136018"/>
                </a:lnTo>
                <a:lnTo>
                  <a:pt x="1279213" y="125430"/>
                </a:lnTo>
                <a:lnTo>
                  <a:pt x="1287907" y="116767"/>
                </a:lnTo>
                <a:lnTo>
                  <a:pt x="1296706" y="108012"/>
                </a:lnTo>
                <a:lnTo>
                  <a:pt x="1305604" y="99181"/>
                </a:lnTo>
                <a:lnTo>
                  <a:pt x="1314593" y="90291"/>
                </a:lnTo>
                <a:lnTo>
                  <a:pt x="1323665" y="81358"/>
                </a:lnTo>
                <a:lnTo>
                  <a:pt x="1332811" y="72398"/>
                </a:lnTo>
                <a:lnTo>
                  <a:pt x="1342025" y="63428"/>
                </a:lnTo>
                <a:lnTo>
                  <a:pt x="1351299" y="54465"/>
                </a:lnTo>
                <a:lnTo>
                  <a:pt x="1360624" y="45525"/>
                </a:lnTo>
                <a:lnTo>
                  <a:pt x="1369994" y="36625"/>
                </a:lnTo>
                <a:lnTo>
                  <a:pt x="1379399" y="27780"/>
                </a:lnTo>
                <a:lnTo>
                  <a:pt x="1388833" y="19008"/>
                </a:lnTo>
                <a:lnTo>
                  <a:pt x="1398287" y="10325"/>
                </a:lnTo>
                <a:lnTo>
                  <a:pt x="1407754" y="1747"/>
                </a:lnTo>
                <a:lnTo>
                  <a:pt x="1409700" y="0"/>
                </a:lnTo>
                <a:lnTo>
                  <a:pt x="1404874" y="0"/>
                </a:lnTo>
                <a:lnTo>
                  <a:pt x="1395262" y="8642"/>
                </a:lnTo>
                <a:lnTo>
                  <a:pt x="1385656" y="17285"/>
                </a:lnTo>
                <a:lnTo>
                  <a:pt x="1376064" y="25928"/>
                </a:lnTo>
                <a:lnTo>
                  <a:pt x="1366495" y="34570"/>
                </a:lnTo>
                <a:lnTo>
                  <a:pt x="1356959" y="43213"/>
                </a:lnTo>
                <a:lnTo>
                  <a:pt x="1347464" y="51856"/>
                </a:lnTo>
                <a:lnTo>
                  <a:pt x="1338018" y="60498"/>
                </a:lnTo>
                <a:lnTo>
                  <a:pt x="1328632" y="69141"/>
                </a:lnTo>
                <a:lnTo>
                  <a:pt x="1319314" y="77784"/>
                </a:lnTo>
                <a:lnTo>
                  <a:pt x="1310072" y="86427"/>
                </a:lnTo>
                <a:lnTo>
                  <a:pt x="1300916" y="95069"/>
                </a:lnTo>
                <a:lnTo>
                  <a:pt x="1291854" y="103712"/>
                </a:lnTo>
                <a:lnTo>
                  <a:pt x="1282896" y="112355"/>
                </a:lnTo>
                <a:lnTo>
                  <a:pt x="1274050" y="120997"/>
                </a:lnTo>
                <a:lnTo>
                  <a:pt x="1265808" y="129159"/>
                </a:lnTo>
                <a:lnTo>
                  <a:pt x="1257159" y="138772"/>
                </a:lnTo>
                <a:lnTo>
                  <a:pt x="1248507" y="148374"/>
                </a:lnTo>
                <a:lnTo>
                  <a:pt x="1239852" y="157957"/>
                </a:lnTo>
                <a:lnTo>
                  <a:pt x="1231194" y="167511"/>
                </a:lnTo>
                <a:lnTo>
                  <a:pt x="1222533" y="177029"/>
                </a:lnTo>
                <a:lnTo>
                  <a:pt x="1213870" y="186502"/>
                </a:lnTo>
                <a:lnTo>
                  <a:pt x="1205205" y="195922"/>
                </a:lnTo>
                <a:lnTo>
                  <a:pt x="1196538" y="205282"/>
                </a:lnTo>
                <a:lnTo>
                  <a:pt x="1187870" y="214572"/>
                </a:lnTo>
                <a:lnTo>
                  <a:pt x="1179201" y="223784"/>
                </a:lnTo>
                <a:lnTo>
                  <a:pt x="1170530" y="232911"/>
                </a:lnTo>
                <a:lnTo>
                  <a:pt x="1161858" y="241944"/>
                </a:lnTo>
                <a:lnTo>
                  <a:pt x="1153186" y="250874"/>
                </a:lnTo>
                <a:lnTo>
                  <a:pt x="1144513" y="259695"/>
                </a:lnTo>
                <a:lnTo>
                  <a:pt x="1136395" y="267842"/>
                </a:lnTo>
                <a:lnTo>
                  <a:pt x="1122808" y="282206"/>
                </a:lnTo>
                <a:lnTo>
                  <a:pt x="1109359" y="296571"/>
                </a:lnTo>
                <a:lnTo>
                  <a:pt x="1096046" y="310942"/>
                </a:lnTo>
                <a:lnTo>
                  <a:pt x="1082866" y="325322"/>
                </a:lnTo>
                <a:lnTo>
                  <a:pt x="1069814" y="339715"/>
                </a:lnTo>
                <a:lnTo>
                  <a:pt x="1056887" y="354124"/>
                </a:lnTo>
                <a:lnTo>
                  <a:pt x="1044083" y="368554"/>
                </a:lnTo>
                <a:lnTo>
                  <a:pt x="1031396" y="383008"/>
                </a:lnTo>
                <a:lnTo>
                  <a:pt x="1018824" y="397490"/>
                </a:lnTo>
                <a:lnTo>
                  <a:pt x="1006363" y="412003"/>
                </a:lnTo>
                <a:lnTo>
                  <a:pt x="994010" y="426552"/>
                </a:lnTo>
                <a:lnTo>
                  <a:pt x="981761" y="441140"/>
                </a:lnTo>
                <a:lnTo>
                  <a:pt x="969613" y="455770"/>
                </a:lnTo>
                <a:lnTo>
                  <a:pt x="957562" y="470446"/>
                </a:lnTo>
                <a:lnTo>
                  <a:pt x="945604" y="485173"/>
                </a:lnTo>
                <a:lnTo>
                  <a:pt x="933736" y="499954"/>
                </a:lnTo>
                <a:lnTo>
                  <a:pt x="921955" y="514792"/>
                </a:lnTo>
                <a:lnTo>
                  <a:pt x="910256" y="529691"/>
                </a:lnTo>
                <a:lnTo>
                  <a:pt x="898637" y="544656"/>
                </a:lnTo>
                <a:lnTo>
                  <a:pt x="887094" y="559688"/>
                </a:lnTo>
                <a:lnTo>
                  <a:pt x="862778" y="589898"/>
                </a:lnTo>
                <a:lnTo>
                  <a:pt x="838750" y="620252"/>
                </a:lnTo>
                <a:lnTo>
                  <a:pt x="815009" y="650751"/>
                </a:lnTo>
                <a:lnTo>
                  <a:pt x="791556" y="681394"/>
                </a:lnTo>
                <a:lnTo>
                  <a:pt x="768391" y="712182"/>
                </a:lnTo>
                <a:lnTo>
                  <a:pt x="745515" y="743114"/>
                </a:lnTo>
                <a:lnTo>
                  <a:pt x="722926" y="774190"/>
                </a:lnTo>
                <a:lnTo>
                  <a:pt x="700626" y="805410"/>
                </a:lnTo>
                <a:lnTo>
                  <a:pt x="678614" y="836774"/>
                </a:lnTo>
                <a:lnTo>
                  <a:pt x="656891" y="868283"/>
                </a:lnTo>
                <a:lnTo>
                  <a:pt x="635457" y="899935"/>
                </a:lnTo>
                <a:lnTo>
                  <a:pt x="614311" y="931730"/>
                </a:lnTo>
                <a:lnTo>
                  <a:pt x="593454" y="963670"/>
                </a:lnTo>
                <a:lnTo>
                  <a:pt x="572885" y="995753"/>
                </a:lnTo>
                <a:lnTo>
                  <a:pt x="532616" y="1060349"/>
                </a:lnTo>
                <a:lnTo>
                  <a:pt x="493504" y="1125518"/>
                </a:lnTo>
                <a:lnTo>
                  <a:pt x="455548" y="1191259"/>
                </a:lnTo>
                <a:lnTo>
                  <a:pt x="436299" y="1225050"/>
                </a:lnTo>
                <a:lnTo>
                  <a:pt x="417414" y="1258986"/>
                </a:lnTo>
                <a:lnTo>
                  <a:pt x="398897" y="1293066"/>
                </a:lnTo>
                <a:lnTo>
                  <a:pt x="380753" y="1327291"/>
                </a:lnTo>
                <a:lnTo>
                  <a:pt x="362983" y="1361660"/>
                </a:lnTo>
                <a:lnTo>
                  <a:pt x="345593" y="1396173"/>
                </a:lnTo>
                <a:lnTo>
                  <a:pt x="328585" y="1430831"/>
                </a:lnTo>
                <a:lnTo>
                  <a:pt x="311962" y="1465632"/>
                </a:lnTo>
                <a:lnTo>
                  <a:pt x="295729" y="1500578"/>
                </a:lnTo>
                <a:lnTo>
                  <a:pt x="279888" y="1535668"/>
                </a:lnTo>
                <a:lnTo>
                  <a:pt x="264444" y="1570901"/>
                </a:lnTo>
                <a:lnTo>
                  <a:pt x="249400" y="1606278"/>
                </a:lnTo>
                <a:lnTo>
                  <a:pt x="234758" y="1641799"/>
                </a:lnTo>
                <a:lnTo>
                  <a:pt x="220524" y="1677463"/>
                </a:lnTo>
                <a:lnTo>
                  <a:pt x="206700" y="1713271"/>
                </a:lnTo>
                <a:lnTo>
                  <a:pt x="193289" y="1749222"/>
                </a:lnTo>
                <a:lnTo>
                  <a:pt x="180295" y="1785317"/>
                </a:lnTo>
                <a:lnTo>
                  <a:pt x="167722" y="1821554"/>
                </a:lnTo>
                <a:lnTo>
                  <a:pt x="155574" y="1857935"/>
                </a:lnTo>
                <a:lnTo>
                  <a:pt x="143852" y="1894458"/>
                </a:lnTo>
                <a:lnTo>
                  <a:pt x="131876" y="1929730"/>
                </a:lnTo>
                <a:lnTo>
                  <a:pt x="120403" y="1965204"/>
                </a:lnTo>
                <a:lnTo>
                  <a:pt x="109434" y="2000870"/>
                </a:lnTo>
                <a:lnTo>
                  <a:pt x="98969" y="2036718"/>
                </a:lnTo>
                <a:lnTo>
                  <a:pt x="89007" y="2072737"/>
                </a:lnTo>
                <a:lnTo>
                  <a:pt x="79549" y="2108917"/>
                </a:lnTo>
                <a:lnTo>
                  <a:pt x="70594" y="2145247"/>
                </a:lnTo>
                <a:lnTo>
                  <a:pt x="62143" y="2181717"/>
                </a:lnTo>
                <a:lnTo>
                  <a:pt x="54195" y="2218315"/>
                </a:lnTo>
                <a:lnTo>
                  <a:pt x="46751" y="2255032"/>
                </a:lnTo>
                <a:lnTo>
                  <a:pt x="39811" y="2291857"/>
                </a:lnTo>
                <a:lnTo>
                  <a:pt x="33374" y="2328779"/>
                </a:lnTo>
                <a:lnTo>
                  <a:pt x="27440" y="2365788"/>
                </a:lnTo>
                <a:lnTo>
                  <a:pt x="22010" y="2402874"/>
                </a:lnTo>
                <a:lnTo>
                  <a:pt x="17083" y="2440025"/>
                </a:lnTo>
                <a:lnTo>
                  <a:pt x="12660" y="2477231"/>
                </a:lnTo>
                <a:lnTo>
                  <a:pt x="8740" y="2514482"/>
                </a:lnTo>
                <a:lnTo>
                  <a:pt x="5323" y="2551767"/>
                </a:lnTo>
                <a:lnTo>
                  <a:pt x="2410" y="2589076"/>
                </a:lnTo>
                <a:close/>
              </a:path>
            </a:pathLst>
          </a:custGeom>
          <a:solidFill>
            <a:srgbClr val="766E53"/>
          </a:solidFill>
        </p:spPr>
        <p:txBody>
          <a:bodyPr wrap="square" lIns="0" tIns="0" rIns="0" bIns="0" rtlCol="0">
            <a:noAutofit/>
          </a:bodyPr>
          <a:lstStyle/>
          <a:p>
            <a:endParaRPr/>
          </a:p>
        </p:txBody>
      </p:sp>
      <p:sp>
        <p:nvSpPr>
          <p:cNvPr id="27" name="object 27"/>
          <p:cNvSpPr/>
          <p:nvPr/>
        </p:nvSpPr>
        <p:spPr>
          <a:xfrm>
            <a:off x="804677" y="6600453"/>
            <a:ext cx="91439" cy="252983"/>
          </a:xfrm>
          <a:custGeom>
            <a:avLst/>
            <a:gdLst/>
            <a:ahLst/>
            <a:cxnLst/>
            <a:rect l="l" t="t" r="r" b="b"/>
            <a:pathLst>
              <a:path w="121919" h="252983">
                <a:moveTo>
                  <a:pt x="7598" y="25770"/>
                </a:moveTo>
                <a:lnTo>
                  <a:pt x="11598" y="38646"/>
                </a:lnTo>
                <a:lnTo>
                  <a:pt x="15722" y="51511"/>
                </a:lnTo>
                <a:lnTo>
                  <a:pt x="19964" y="64363"/>
                </a:lnTo>
                <a:lnTo>
                  <a:pt x="24315" y="77196"/>
                </a:lnTo>
                <a:lnTo>
                  <a:pt x="28769" y="90008"/>
                </a:lnTo>
                <a:lnTo>
                  <a:pt x="33318" y="102795"/>
                </a:lnTo>
                <a:lnTo>
                  <a:pt x="37954" y="115554"/>
                </a:lnTo>
                <a:lnTo>
                  <a:pt x="42671" y="128280"/>
                </a:lnTo>
                <a:lnTo>
                  <a:pt x="47462" y="140970"/>
                </a:lnTo>
                <a:lnTo>
                  <a:pt x="52318" y="153621"/>
                </a:lnTo>
                <a:lnTo>
                  <a:pt x="57232" y="166229"/>
                </a:lnTo>
                <a:lnTo>
                  <a:pt x="62198" y="178791"/>
                </a:lnTo>
                <a:lnTo>
                  <a:pt x="67208" y="191303"/>
                </a:lnTo>
                <a:lnTo>
                  <a:pt x="72254" y="203760"/>
                </a:lnTo>
                <a:lnTo>
                  <a:pt x="77330" y="216161"/>
                </a:lnTo>
                <a:lnTo>
                  <a:pt x="82427" y="228501"/>
                </a:lnTo>
                <a:lnTo>
                  <a:pt x="87539" y="240776"/>
                </a:lnTo>
                <a:lnTo>
                  <a:pt x="92659" y="252983"/>
                </a:lnTo>
                <a:lnTo>
                  <a:pt x="121919" y="252983"/>
                </a:lnTo>
                <a:lnTo>
                  <a:pt x="115372" y="240776"/>
                </a:lnTo>
                <a:lnTo>
                  <a:pt x="108894" y="228501"/>
                </a:lnTo>
                <a:lnTo>
                  <a:pt x="102481" y="216161"/>
                </a:lnTo>
                <a:lnTo>
                  <a:pt x="96131" y="203760"/>
                </a:lnTo>
                <a:lnTo>
                  <a:pt x="89839" y="191303"/>
                </a:lnTo>
                <a:lnTo>
                  <a:pt x="83602" y="178791"/>
                </a:lnTo>
                <a:lnTo>
                  <a:pt x="77417" y="166229"/>
                </a:lnTo>
                <a:lnTo>
                  <a:pt x="71279" y="153621"/>
                </a:lnTo>
                <a:lnTo>
                  <a:pt x="65185" y="140970"/>
                </a:lnTo>
                <a:lnTo>
                  <a:pt x="59131" y="128280"/>
                </a:lnTo>
                <a:lnTo>
                  <a:pt x="53113" y="115554"/>
                </a:lnTo>
                <a:lnTo>
                  <a:pt x="47129" y="102795"/>
                </a:lnTo>
                <a:lnTo>
                  <a:pt x="41174" y="90008"/>
                </a:lnTo>
                <a:lnTo>
                  <a:pt x="35244" y="77196"/>
                </a:lnTo>
                <a:lnTo>
                  <a:pt x="29337" y="64363"/>
                </a:lnTo>
                <a:lnTo>
                  <a:pt x="23447" y="51511"/>
                </a:lnTo>
                <a:lnTo>
                  <a:pt x="17572" y="38646"/>
                </a:lnTo>
                <a:lnTo>
                  <a:pt x="11709" y="25770"/>
                </a:lnTo>
                <a:lnTo>
                  <a:pt x="5852" y="12886"/>
                </a:lnTo>
                <a:lnTo>
                  <a:pt x="0" y="0"/>
                </a:lnTo>
                <a:lnTo>
                  <a:pt x="3729" y="12886"/>
                </a:lnTo>
                <a:lnTo>
                  <a:pt x="7598" y="25770"/>
                </a:lnTo>
                <a:close/>
              </a:path>
            </a:pathLst>
          </a:custGeom>
          <a:solidFill>
            <a:srgbClr val="766E53"/>
          </a:solidFill>
        </p:spPr>
        <p:txBody>
          <a:bodyPr wrap="square" lIns="0" tIns="0" rIns="0" bIns="0" rtlCol="0">
            <a:noAutofit/>
          </a:bodyPr>
          <a:lstStyle/>
          <a:p>
            <a:endParaRPr/>
          </a:p>
        </p:txBody>
      </p:sp>
      <p:sp>
        <p:nvSpPr>
          <p:cNvPr id="28" name="object 28"/>
          <p:cNvSpPr/>
          <p:nvPr/>
        </p:nvSpPr>
        <p:spPr>
          <a:xfrm>
            <a:off x="730382" y="5897889"/>
            <a:ext cx="102869" cy="673607"/>
          </a:xfrm>
          <a:custGeom>
            <a:avLst/>
            <a:gdLst/>
            <a:ahLst/>
            <a:cxnLst/>
            <a:rect l="l" t="t" r="r" b="b"/>
            <a:pathLst>
              <a:path w="137159" h="673607">
                <a:moveTo>
                  <a:pt x="4660" y="14959"/>
                </a:moveTo>
                <a:lnTo>
                  <a:pt x="1286" y="4004"/>
                </a:lnTo>
                <a:lnTo>
                  <a:pt x="0" y="0"/>
                </a:lnTo>
                <a:lnTo>
                  <a:pt x="71" y="21497"/>
                </a:lnTo>
                <a:lnTo>
                  <a:pt x="288" y="42991"/>
                </a:lnTo>
                <a:lnTo>
                  <a:pt x="654" y="64477"/>
                </a:lnTo>
                <a:lnTo>
                  <a:pt x="1173" y="85953"/>
                </a:lnTo>
                <a:lnTo>
                  <a:pt x="1847" y="107415"/>
                </a:lnTo>
                <a:lnTo>
                  <a:pt x="2682" y="128858"/>
                </a:lnTo>
                <a:lnTo>
                  <a:pt x="3679" y="150280"/>
                </a:lnTo>
                <a:lnTo>
                  <a:pt x="4843" y="171677"/>
                </a:lnTo>
                <a:lnTo>
                  <a:pt x="6178" y="193046"/>
                </a:lnTo>
                <a:lnTo>
                  <a:pt x="7686" y="214382"/>
                </a:lnTo>
                <a:lnTo>
                  <a:pt x="9372" y="235682"/>
                </a:lnTo>
                <a:lnTo>
                  <a:pt x="11238" y="256943"/>
                </a:lnTo>
                <a:lnTo>
                  <a:pt x="13289" y="278161"/>
                </a:lnTo>
                <a:lnTo>
                  <a:pt x="15528" y="299333"/>
                </a:lnTo>
                <a:lnTo>
                  <a:pt x="17959" y="320454"/>
                </a:lnTo>
                <a:lnTo>
                  <a:pt x="20584" y="341521"/>
                </a:lnTo>
                <a:lnTo>
                  <a:pt x="23409" y="362532"/>
                </a:lnTo>
                <a:lnTo>
                  <a:pt x="26435" y="383481"/>
                </a:lnTo>
                <a:lnTo>
                  <a:pt x="29667" y="404366"/>
                </a:lnTo>
                <a:lnTo>
                  <a:pt x="33108" y="425183"/>
                </a:lnTo>
                <a:lnTo>
                  <a:pt x="38027" y="436703"/>
                </a:lnTo>
                <a:lnTo>
                  <a:pt x="42762" y="448408"/>
                </a:lnTo>
                <a:lnTo>
                  <a:pt x="47354" y="460257"/>
                </a:lnTo>
                <a:lnTo>
                  <a:pt x="51840" y="472211"/>
                </a:lnTo>
                <a:lnTo>
                  <a:pt x="56262" y="484230"/>
                </a:lnTo>
                <a:lnTo>
                  <a:pt x="60658" y="496275"/>
                </a:lnTo>
                <a:lnTo>
                  <a:pt x="65067" y="508307"/>
                </a:lnTo>
                <a:lnTo>
                  <a:pt x="69529" y="520284"/>
                </a:lnTo>
                <a:lnTo>
                  <a:pt x="74083" y="532169"/>
                </a:lnTo>
                <a:lnTo>
                  <a:pt x="78768" y="543922"/>
                </a:lnTo>
                <a:lnTo>
                  <a:pt x="83625" y="555502"/>
                </a:lnTo>
                <a:lnTo>
                  <a:pt x="85128" y="558952"/>
                </a:lnTo>
                <a:lnTo>
                  <a:pt x="90719" y="570516"/>
                </a:lnTo>
                <a:lnTo>
                  <a:pt x="96079" y="582080"/>
                </a:lnTo>
                <a:lnTo>
                  <a:pt x="101267" y="593645"/>
                </a:lnTo>
                <a:lnTo>
                  <a:pt x="106341" y="605211"/>
                </a:lnTo>
                <a:lnTo>
                  <a:pt x="111359" y="616776"/>
                </a:lnTo>
                <a:lnTo>
                  <a:pt x="116379" y="628342"/>
                </a:lnTo>
                <a:lnTo>
                  <a:pt x="121460" y="639907"/>
                </a:lnTo>
                <a:lnTo>
                  <a:pt x="126661" y="651472"/>
                </a:lnTo>
                <a:lnTo>
                  <a:pt x="132038" y="663036"/>
                </a:lnTo>
                <a:lnTo>
                  <a:pt x="137159" y="673608"/>
                </a:lnTo>
                <a:lnTo>
                  <a:pt x="133001" y="661548"/>
                </a:lnTo>
                <a:lnTo>
                  <a:pt x="129631" y="649486"/>
                </a:lnTo>
                <a:lnTo>
                  <a:pt x="120072" y="618395"/>
                </a:lnTo>
                <a:lnTo>
                  <a:pt x="112797" y="591777"/>
                </a:lnTo>
                <a:lnTo>
                  <a:pt x="105869" y="565095"/>
                </a:lnTo>
                <a:lnTo>
                  <a:pt x="99285" y="538352"/>
                </a:lnTo>
                <a:lnTo>
                  <a:pt x="93041" y="511552"/>
                </a:lnTo>
                <a:lnTo>
                  <a:pt x="87135" y="484698"/>
                </a:lnTo>
                <a:lnTo>
                  <a:pt x="81562" y="457793"/>
                </a:lnTo>
                <a:lnTo>
                  <a:pt x="76318" y="430842"/>
                </a:lnTo>
                <a:lnTo>
                  <a:pt x="71401" y="403848"/>
                </a:lnTo>
                <a:lnTo>
                  <a:pt x="66806" y="376815"/>
                </a:lnTo>
                <a:lnTo>
                  <a:pt x="62531" y="349746"/>
                </a:lnTo>
                <a:lnTo>
                  <a:pt x="58571" y="322644"/>
                </a:lnTo>
                <a:lnTo>
                  <a:pt x="54924" y="295514"/>
                </a:lnTo>
                <a:lnTo>
                  <a:pt x="51585" y="268359"/>
                </a:lnTo>
                <a:lnTo>
                  <a:pt x="48551" y="241182"/>
                </a:lnTo>
                <a:lnTo>
                  <a:pt x="45818" y="213988"/>
                </a:lnTo>
                <a:lnTo>
                  <a:pt x="43384" y="186780"/>
                </a:lnTo>
                <a:lnTo>
                  <a:pt x="41244" y="159560"/>
                </a:lnTo>
                <a:lnTo>
                  <a:pt x="39395" y="132334"/>
                </a:lnTo>
                <a:lnTo>
                  <a:pt x="37833" y="105105"/>
                </a:lnTo>
                <a:lnTo>
                  <a:pt x="33987" y="92696"/>
                </a:lnTo>
                <a:lnTo>
                  <a:pt x="29339" y="81098"/>
                </a:lnTo>
                <a:lnTo>
                  <a:pt x="24559" y="69633"/>
                </a:lnTo>
                <a:lnTo>
                  <a:pt x="20314" y="57628"/>
                </a:lnTo>
                <a:lnTo>
                  <a:pt x="18922" y="52552"/>
                </a:lnTo>
                <a:lnTo>
                  <a:pt x="13146" y="39571"/>
                </a:lnTo>
                <a:lnTo>
                  <a:pt x="8503" y="26927"/>
                </a:lnTo>
                <a:lnTo>
                  <a:pt x="4660" y="14959"/>
                </a:lnTo>
                <a:close/>
              </a:path>
            </a:pathLst>
          </a:custGeom>
          <a:solidFill>
            <a:srgbClr val="766E53"/>
          </a:solidFill>
        </p:spPr>
        <p:txBody>
          <a:bodyPr wrap="square" lIns="0" tIns="0" rIns="0" bIns="0" rtlCol="0">
            <a:noAutofit/>
          </a:bodyPr>
          <a:lstStyle/>
          <a:p>
            <a:endParaRPr/>
          </a:p>
        </p:txBody>
      </p:sp>
      <p:sp>
        <p:nvSpPr>
          <p:cNvPr id="29" name="object 29"/>
          <p:cNvSpPr/>
          <p:nvPr/>
        </p:nvSpPr>
        <p:spPr>
          <a:xfrm>
            <a:off x="730379" y="5772921"/>
            <a:ext cx="28575" cy="227075"/>
          </a:xfrm>
          <a:custGeom>
            <a:avLst/>
            <a:gdLst/>
            <a:ahLst/>
            <a:cxnLst/>
            <a:rect l="l" t="t" r="r" b="b"/>
            <a:pathLst>
              <a:path w="38100" h="227075">
                <a:moveTo>
                  <a:pt x="0" y="56724"/>
                </a:moveTo>
                <a:lnTo>
                  <a:pt x="0" y="122999"/>
                </a:lnTo>
                <a:lnTo>
                  <a:pt x="3332" y="133443"/>
                </a:lnTo>
                <a:lnTo>
                  <a:pt x="7008" y="145038"/>
                </a:lnTo>
                <a:lnTo>
                  <a:pt x="11372" y="157441"/>
                </a:lnTo>
                <a:lnTo>
                  <a:pt x="16768" y="170311"/>
                </a:lnTo>
                <a:lnTo>
                  <a:pt x="19050" y="175031"/>
                </a:lnTo>
                <a:lnTo>
                  <a:pt x="22959" y="187409"/>
                </a:lnTo>
                <a:lnTo>
                  <a:pt x="27682" y="198981"/>
                </a:lnTo>
                <a:lnTo>
                  <a:pt x="32529" y="210429"/>
                </a:lnTo>
                <a:lnTo>
                  <a:pt x="36814" y="222435"/>
                </a:lnTo>
                <a:lnTo>
                  <a:pt x="38100" y="227075"/>
                </a:lnTo>
                <a:lnTo>
                  <a:pt x="36896" y="213950"/>
                </a:lnTo>
                <a:lnTo>
                  <a:pt x="35915" y="200847"/>
                </a:lnTo>
                <a:lnTo>
                  <a:pt x="35133" y="187788"/>
                </a:lnTo>
                <a:lnTo>
                  <a:pt x="34528" y="174797"/>
                </a:lnTo>
                <a:lnTo>
                  <a:pt x="34076" y="161896"/>
                </a:lnTo>
                <a:lnTo>
                  <a:pt x="33756" y="149107"/>
                </a:lnTo>
                <a:lnTo>
                  <a:pt x="33545" y="136453"/>
                </a:lnTo>
                <a:lnTo>
                  <a:pt x="33359" y="111638"/>
                </a:lnTo>
                <a:lnTo>
                  <a:pt x="33337" y="89877"/>
                </a:lnTo>
                <a:lnTo>
                  <a:pt x="29540" y="76956"/>
                </a:lnTo>
                <a:lnTo>
                  <a:pt x="25677" y="64466"/>
                </a:lnTo>
                <a:lnTo>
                  <a:pt x="21681" y="52342"/>
                </a:lnTo>
                <a:lnTo>
                  <a:pt x="17485" y="40518"/>
                </a:lnTo>
                <a:lnTo>
                  <a:pt x="13024" y="28928"/>
                </a:lnTo>
                <a:lnTo>
                  <a:pt x="8231" y="17506"/>
                </a:lnTo>
                <a:lnTo>
                  <a:pt x="3039" y="6185"/>
                </a:lnTo>
                <a:lnTo>
                  <a:pt x="0" y="0"/>
                </a:lnTo>
                <a:lnTo>
                  <a:pt x="0" y="56724"/>
                </a:lnTo>
                <a:close/>
              </a:path>
            </a:pathLst>
          </a:custGeom>
          <a:solidFill>
            <a:srgbClr val="766E53"/>
          </a:solidFill>
        </p:spPr>
        <p:txBody>
          <a:bodyPr wrap="square" lIns="0" tIns="0" rIns="0" bIns="0" rtlCol="0">
            <a:noAutofit/>
          </a:bodyPr>
          <a:lstStyle/>
          <a:p>
            <a:endParaRPr/>
          </a:p>
        </p:txBody>
      </p:sp>
      <p:sp>
        <p:nvSpPr>
          <p:cNvPr id="30" name="object 30"/>
          <p:cNvSpPr/>
          <p:nvPr/>
        </p:nvSpPr>
        <p:spPr>
          <a:xfrm>
            <a:off x="754381" y="6323085"/>
            <a:ext cx="158876" cy="530351"/>
          </a:xfrm>
          <a:custGeom>
            <a:avLst/>
            <a:gdLst/>
            <a:ahLst/>
            <a:cxnLst/>
            <a:rect l="l" t="t" r="r" b="b"/>
            <a:pathLst>
              <a:path w="211835" h="530351">
                <a:moveTo>
                  <a:pt x="6594" y="15318"/>
                </a:moveTo>
                <a:lnTo>
                  <a:pt x="1667" y="3762"/>
                </a:lnTo>
                <a:lnTo>
                  <a:pt x="0" y="0"/>
                </a:lnTo>
                <a:lnTo>
                  <a:pt x="2331" y="12171"/>
                </a:lnTo>
                <a:lnTo>
                  <a:pt x="4740" y="24415"/>
                </a:lnTo>
                <a:lnTo>
                  <a:pt x="7221" y="36722"/>
                </a:lnTo>
                <a:lnTo>
                  <a:pt x="9770" y="49084"/>
                </a:lnTo>
                <a:lnTo>
                  <a:pt x="12383" y="61493"/>
                </a:lnTo>
                <a:lnTo>
                  <a:pt x="15055" y="73939"/>
                </a:lnTo>
                <a:lnTo>
                  <a:pt x="17783" y="86415"/>
                </a:lnTo>
                <a:lnTo>
                  <a:pt x="20562" y="98912"/>
                </a:lnTo>
                <a:lnTo>
                  <a:pt x="23387" y="111421"/>
                </a:lnTo>
                <a:lnTo>
                  <a:pt x="26255" y="123935"/>
                </a:lnTo>
                <a:lnTo>
                  <a:pt x="29161" y="136443"/>
                </a:lnTo>
                <a:lnTo>
                  <a:pt x="32101" y="148939"/>
                </a:lnTo>
                <a:lnTo>
                  <a:pt x="35070" y="161413"/>
                </a:lnTo>
                <a:lnTo>
                  <a:pt x="38064" y="173857"/>
                </a:lnTo>
                <a:lnTo>
                  <a:pt x="41079" y="186262"/>
                </a:lnTo>
                <a:lnTo>
                  <a:pt x="44111" y="198620"/>
                </a:lnTo>
                <a:lnTo>
                  <a:pt x="47154" y="210923"/>
                </a:lnTo>
                <a:lnTo>
                  <a:pt x="50206" y="223162"/>
                </a:lnTo>
                <a:lnTo>
                  <a:pt x="52959" y="234124"/>
                </a:lnTo>
                <a:lnTo>
                  <a:pt x="57001" y="246159"/>
                </a:lnTo>
                <a:lnTo>
                  <a:pt x="61044" y="258198"/>
                </a:lnTo>
                <a:lnTo>
                  <a:pt x="65087" y="270240"/>
                </a:lnTo>
                <a:lnTo>
                  <a:pt x="67398" y="277126"/>
                </a:lnTo>
                <a:lnTo>
                  <a:pt x="73177" y="290024"/>
                </a:lnTo>
                <a:lnTo>
                  <a:pt x="78959" y="302919"/>
                </a:lnTo>
                <a:lnTo>
                  <a:pt x="84748" y="315807"/>
                </a:lnTo>
                <a:lnTo>
                  <a:pt x="90548" y="328685"/>
                </a:lnTo>
                <a:lnTo>
                  <a:pt x="96363" y="341548"/>
                </a:lnTo>
                <a:lnTo>
                  <a:pt x="102196" y="354394"/>
                </a:lnTo>
                <a:lnTo>
                  <a:pt x="108050" y="367218"/>
                </a:lnTo>
                <a:lnTo>
                  <a:pt x="113929" y="380017"/>
                </a:lnTo>
                <a:lnTo>
                  <a:pt x="119838" y="392788"/>
                </a:lnTo>
                <a:lnTo>
                  <a:pt x="125779" y="405526"/>
                </a:lnTo>
                <a:lnTo>
                  <a:pt x="131756" y="418229"/>
                </a:lnTo>
                <a:lnTo>
                  <a:pt x="137772" y="430892"/>
                </a:lnTo>
                <a:lnTo>
                  <a:pt x="143832" y="443513"/>
                </a:lnTo>
                <a:lnTo>
                  <a:pt x="149939" y="456087"/>
                </a:lnTo>
                <a:lnTo>
                  <a:pt x="156097" y="468610"/>
                </a:lnTo>
                <a:lnTo>
                  <a:pt x="162309" y="481080"/>
                </a:lnTo>
                <a:lnTo>
                  <a:pt x="168578" y="493493"/>
                </a:lnTo>
                <a:lnTo>
                  <a:pt x="174909" y="505845"/>
                </a:lnTo>
                <a:lnTo>
                  <a:pt x="181305" y="518132"/>
                </a:lnTo>
                <a:lnTo>
                  <a:pt x="187769" y="530351"/>
                </a:lnTo>
                <a:lnTo>
                  <a:pt x="211835" y="530351"/>
                </a:lnTo>
                <a:lnTo>
                  <a:pt x="205407" y="516699"/>
                </a:lnTo>
                <a:lnTo>
                  <a:pt x="199120" y="502978"/>
                </a:lnTo>
                <a:lnTo>
                  <a:pt x="192970" y="489194"/>
                </a:lnTo>
                <a:lnTo>
                  <a:pt x="186954" y="475348"/>
                </a:lnTo>
                <a:lnTo>
                  <a:pt x="181068" y="461445"/>
                </a:lnTo>
                <a:lnTo>
                  <a:pt x="175308" y="447488"/>
                </a:lnTo>
                <a:lnTo>
                  <a:pt x="169671" y="433481"/>
                </a:lnTo>
                <a:lnTo>
                  <a:pt x="164154" y="419428"/>
                </a:lnTo>
                <a:lnTo>
                  <a:pt x="158752" y="405331"/>
                </a:lnTo>
                <a:lnTo>
                  <a:pt x="153462" y="391195"/>
                </a:lnTo>
                <a:lnTo>
                  <a:pt x="148280" y="377024"/>
                </a:lnTo>
                <a:lnTo>
                  <a:pt x="143202" y="362819"/>
                </a:lnTo>
                <a:lnTo>
                  <a:pt x="138226" y="348586"/>
                </a:lnTo>
                <a:lnTo>
                  <a:pt x="133348" y="334328"/>
                </a:lnTo>
                <a:lnTo>
                  <a:pt x="128563" y="320048"/>
                </a:lnTo>
                <a:lnTo>
                  <a:pt x="123868" y="305750"/>
                </a:lnTo>
                <a:lnTo>
                  <a:pt x="119259" y="291438"/>
                </a:lnTo>
                <a:lnTo>
                  <a:pt x="114734" y="277115"/>
                </a:lnTo>
                <a:lnTo>
                  <a:pt x="110288" y="262784"/>
                </a:lnTo>
                <a:lnTo>
                  <a:pt x="105918" y="248450"/>
                </a:lnTo>
                <a:lnTo>
                  <a:pt x="100246" y="236919"/>
                </a:lnTo>
                <a:lnTo>
                  <a:pt x="94807" y="225389"/>
                </a:lnTo>
                <a:lnTo>
                  <a:pt x="89541" y="213859"/>
                </a:lnTo>
                <a:lnTo>
                  <a:pt x="84392" y="202330"/>
                </a:lnTo>
                <a:lnTo>
                  <a:pt x="79299" y="190801"/>
                </a:lnTo>
                <a:lnTo>
                  <a:pt x="74205" y="179272"/>
                </a:lnTo>
                <a:lnTo>
                  <a:pt x="69051" y="167743"/>
                </a:lnTo>
                <a:lnTo>
                  <a:pt x="63778" y="156213"/>
                </a:lnTo>
                <a:lnTo>
                  <a:pt x="58327" y="144683"/>
                </a:lnTo>
                <a:lnTo>
                  <a:pt x="52959" y="133781"/>
                </a:lnTo>
                <a:lnTo>
                  <a:pt x="47966" y="122289"/>
                </a:lnTo>
                <a:lnTo>
                  <a:pt x="43158" y="110614"/>
                </a:lnTo>
                <a:lnTo>
                  <a:pt x="38495" y="98793"/>
                </a:lnTo>
                <a:lnTo>
                  <a:pt x="33938" y="86868"/>
                </a:lnTo>
                <a:lnTo>
                  <a:pt x="29447" y="74877"/>
                </a:lnTo>
                <a:lnTo>
                  <a:pt x="24982" y="62860"/>
                </a:lnTo>
                <a:lnTo>
                  <a:pt x="20504" y="50856"/>
                </a:lnTo>
                <a:lnTo>
                  <a:pt x="15973" y="38905"/>
                </a:lnTo>
                <a:lnTo>
                  <a:pt x="11350" y="27046"/>
                </a:lnTo>
                <a:lnTo>
                  <a:pt x="6594" y="15318"/>
                </a:lnTo>
                <a:close/>
              </a:path>
            </a:pathLst>
          </a:custGeom>
          <a:solidFill>
            <a:srgbClr val="766E53"/>
          </a:solidFill>
        </p:spPr>
        <p:txBody>
          <a:bodyPr wrap="square" lIns="0" tIns="0" rIns="0" bIns="0" rtlCol="0">
            <a:noAutofit/>
          </a:bodyPr>
          <a:lstStyle/>
          <a:p>
            <a:endParaRPr/>
          </a:p>
        </p:txBody>
      </p:sp>
      <p:sp>
        <p:nvSpPr>
          <p:cNvPr id="31" name="object 31"/>
          <p:cNvSpPr/>
          <p:nvPr/>
        </p:nvSpPr>
        <p:spPr>
          <a:xfrm>
            <a:off x="0" y="0"/>
            <a:ext cx="137160" cy="6858000"/>
          </a:xfrm>
          <a:custGeom>
            <a:avLst/>
            <a:gdLst/>
            <a:ahLst/>
            <a:cxnLst/>
            <a:rect l="l" t="t" r="r" b="b"/>
            <a:pathLst>
              <a:path w="182880" h="6858000">
                <a:moveTo>
                  <a:pt x="182880" y="0"/>
                </a:moveTo>
                <a:lnTo>
                  <a:pt x="0" y="0"/>
                </a:lnTo>
                <a:lnTo>
                  <a:pt x="0" y="6857999"/>
                </a:lnTo>
                <a:lnTo>
                  <a:pt x="182880" y="6857999"/>
                </a:lnTo>
                <a:lnTo>
                  <a:pt x="182880" y="0"/>
                </a:lnTo>
                <a:close/>
              </a:path>
            </a:pathLst>
          </a:custGeom>
          <a:solidFill>
            <a:srgbClr val="766E53"/>
          </a:solidFill>
        </p:spPr>
        <p:txBody>
          <a:bodyPr wrap="square" lIns="0" tIns="0" rIns="0" bIns="0" rtlCol="0">
            <a:noAutofit/>
          </a:bodyPr>
          <a:lstStyle/>
          <a:p>
            <a:endParaRPr/>
          </a:p>
        </p:txBody>
      </p:sp>
      <p:sp>
        <p:nvSpPr>
          <p:cNvPr id="32" name="object 32"/>
          <p:cNvSpPr/>
          <p:nvPr/>
        </p:nvSpPr>
        <p:spPr>
          <a:xfrm>
            <a:off x="-3427" y="714755"/>
            <a:ext cx="1197085" cy="507492"/>
          </a:xfrm>
          <a:custGeom>
            <a:avLst/>
            <a:gdLst/>
            <a:ahLst/>
            <a:cxnLst/>
            <a:rect l="l" t="t" r="r" b="b"/>
            <a:pathLst>
              <a:path w="1596113" h="507492">
                <a:moveTo>
                  <a:pt x="1355471" y="502666"/>
                </a:moveTo>
                <a:lnTo>
                  <a:pt x="1356995" y="501142"/>
                </a:lnTo>
                <a:lnTo>
                  <a:pt x="1360424" y="497967"/>
                </a:lnTo>
                <a:lnTo>
                  <a:pt x="1589532" y="268859"/>
                </a:lnTo>
                <a:lnTo>
                  <a:pt x="1594920" y="261504"/>
                </a:lnTo>
                <a:lnTo>
                  <a:pt x="1596113" y="250894"/>
                </a:lnTo>
                <a:lnTo>
                  <a:pt x="1589532" y="240284"/>
                </a:lnTo>
                <a:lnTo>
                  <a:pt x="1360424" y="11303"/>
                </a:lnTo>
                <a:lnTo>
                  <a:pt x="1355471" y="11303"/>
                </a:lnTo>
                <a:lnTo>
                  <a:pt x="1355471" y="6477"/>
                </a:lnTo>
                <a:lnTo>
                  <a:pt x="1350772" y="6477"/>
                </a:lnTo>
                <a:lnTo>
                  <a:pt x="1345946" y="1778"/>
                </a:lnTo>
                <a:lnTo>
                  <a:pt x="1250416" y="1778"/>
                </a:lnTo>
                <a:lnTo>
                  <a:pt x="4572" y="0"/>
                </a:lnTo>
                <a:lnTo>
                  <a:pt x="4572" y="503949"/>
                </a:lnTo>
                <a:lnTo>
                  <a:pt x="1250416" y="507492"/>
                </a:lnTo>
                <a:lnTo>
                  <a:pt x="1350772" y="507492"/>
                </a:lnTo>
                <a:lnTo>
                  <a:pt x="1355471" y="502666"/>
                </a:lnTo>
                <a:close/>
              </a:path>
            </a:pathLst>
          </a:custGeom>
          <a:solidFill>
            <a:srgbClr val="A42F0F"/>
          </a:solidFill>
        </p:spPr>
        <p:txBody>
          <a:bodyPr wrap="square" lIns="0" tIns="0" rIns="0" bIns="0" rtlCol="0">
            <a:noAutofit/>
          </a:bodyPr>
          <a:lstStyle/>
          <a:p>
            <a:endParaRPr/>
          </a:p>
        </p:txBody>
      </p:sp>
      <p:sp>
        <p:nvSpPr>
          <p:cNvPr id="4" name="object 4"/>
          <p:cNvSpPr txBox="1"/>
          <p:nvPr/>
        </p:nvSpPr>
        <p:spPr>
          <a:xfrm>
            <a:off x="952668" y="304800"/>
            <a:ext cx="7181175" cy="957081"/>
          </a:xfrm>
          <a:prstGeom prst="rect">
            <a:avLst/>
          </a:prstGeom>
        </p:spPr>
        <p:txBody>
          <a:bodyPr wrap="square" lIns="0" tIns="0" rIns="0" bIns="0" rtlCol="0">
            <a:noAutofit/>
          </a:bodyPr>
          <a:lstStyle/>
          <a:p>
            <a:pPr marL="12700">
              <a:lnSpc>
                <a:spcPts val="3435"/>
              </a:lnSpc>
              <a:spcBef>
                <a:spcPts val="171"/>
              </a:spcBef>
            </a:pPr>
            <a:r>
              <a:rPr sz="3200" spc="0" dirty="0" smtClean="0">
                <a:solidFill>
                  <a:srgbClr val="252525"/>
                </a:solidFill>
                <a:latin typeface="Century Gothic"/>
                <a:cs typeface="Century Gothic"/>
              </a:rPr>
              <a:t>L</a:t>
            </a:r>
            <a:r>
              <a:rPr sz="3200" spc="-9" dirty="0" smtClean="0">
                <a:solidFill>
                  <a:srgbClr val="252525"/>
                </a:solidFill>
                <a:latin typeface="Century Gothic"/>
                <a:cs typeface="Century Gothic"/>
              </a:rPr>
              <a:t>i</a:t>
            </a:r>
            <a:r>
              <a:rPr sz="3200" spc="0" dirty="0" smtClean="0">
                <a:solidFill>
                  <a:srgbClr val="252525"/>
                </a:solidFill>
                <a:latin typeface="Century Gothic"/>
                <a:cs typeface="Century Gothic"/>
              </a:rPr>
              <a:t>nking</a:t>
            </a:r>
            <a:r>
              <a:rPr sz="3200" spc="-9" dirty="0" smtClean="0">
                <a:solidFill>
                  <a:srgbClr val="252525"/>
                </a:solidFill>
                <a:latin typeface="Century Gothic"/>
                <a:cs typeface="Century Gothic"/>
              </a:rPr>
              <a:t> </a:t>
            </a:r>
            <a:r>
              <a:rPr sz="3200" spc="0" dirty="0" smtClean="0">
                <a:solidFill>
                  <a:srgbClr val="252525"/>
                </a:solidFill>
                <a:latin typeface="Century Gothic"/>
                <a:cs typeface="Century Gothic"/>
              </a:rPr>
              <a:t>hu</a:t>
            </a:r>
            <a:r>
              <a:rPr sz="3200" spc="-9" dirty="0" smtClean="0">
                <a:solidFill>
                  <a:srgbClr val="252525"/>
                </a:solidFill>
                <a:latin typeface="Century Gothic"/>
                <a:cs typeface="Century Gothic"/>
              </a:rPr>
              <a:t>m</a:t>
            </a:r>
            <a:r>
              <a:rPr sz="3200" spc="0" dirty="0" smtClean="0">
                <a:solidFill>
                  <a:srgbClr val="252525"/>
                </a:solidFill>
                <a:latin typeface="Century Gothic"/>
                <a:cs typeface="Century Gothic"/>
              </a:rPr>
              <a:t>an</a:t>
            </a:r>
            <a:r>
              <a:rPr sz="3200" spc="-14" dirty="0" smtClean="0">
                <a:solidFill>
                  <a:srgbClr val="252525"/>
                </a:solidFill>
                <a:latin typeface="Century Gothic"/>
                <a:cs typeface="Century Gothic"/>
              </a:rPr>
              <a:t> </a:t>
            </a:r>
            <a:r>
              <a:rPr sz="3200" spc="0" dirty="0" smtClean="0">
                <a:solidFill>
                  <a:srgbClr val="252525"/>
                </a:solidFill>
                <a:latin typeface="Century Gothic"/>
                <a:cs typeface="Century Gothic"/>
              </a:rPr>
              <a:t>heal</a:t>
            </a:r>
            <a:r>
              <a:rPr sz="3200" spc="-14" dirty="0" smtClean="0">
                <a:solidFill>
                  <a:srgbClr val="252525"/>
                </a:solidFill>
                <a:latin typeface="Century Gothic"/>
                <a:cs typeface="Century Gothic"/>
              </a:rPr>
              <a:t>t</a:t>
            </a:r>
            <a:r>
              <a:rPr sz="3200" spc="0" dirty="0" smtClean="0">
                <a:solidFill>
                  <a:srgbClr val="252525"/>
                </a:solidFill>
                <a:latin typeface="Century Gothic"/>
                <a:cs typeface="Century Gothic"/>
              </a:rPr>
              <a:t>h to the environ</a:t>
            </a:r>
            <a:r>
              <a:rPr sz="3200" spc="-14" dirty="0" smtClean="0">
                <a:solidFill>
                  <a:srgbClr val="252525"/>
                </a:solidFill>
                <a:latin typeface="Century Gothic"/>
                <a:cs typeface="Century Gothic"/>
              </a:rPr>
              <a:t>m</a:t>
            </a:r>
            <a:r>
              <a:rPr sz="3200" spc="0" dirty="0" smtClean="0">
                <a:solidFill>
                  <a:srgbClr val="252525"/>
                </a:solidFill>
                <a:latin typeface="Century Gothic"/>
                <a:cs typeface="Century Gothic"/>
              </a:rPr>
              <a:t>ent</a:t>
            </a:r>
            <a:endParaRPr sz="3200" dirty="0">
              <a:latin typeface="Century Gothic"/>
              <a:cs typeface="Century Gothic"/>
            </a:endParaRPr>
          </a:p>
        </p:txBody>
      </p:sp>
      <p:sp>
        <p:nvSpPr>
          <p:cNvPr id="3" name="object 3"/>
          <p:cNvSpPr txBox="1"/>
          <p:nvPr/>
        </p:nvSpPr>
        <p:spPr>
          <a:xfrm>
            <a:off x="692278" y="844800"/>
            <a:ext cx="260390" cy="280212"/>
          </a:xfrm>
          <a:prstGeom prst="rect">
            <a:avLst/>
          </a:prstGeom>
        </p:spPr>
        <p:txBody>
          <a:bodyPr wrap="square" lIns="0" tIns="0" rIns="0" bIns="0" rtlCol="0">
            <a:noAutofit/>
          </a:bodyPr>
          <a:lstStyle/>
          <a:p>
            <a:pPr marL="12700">
              <a:lnSpc>
                <a:spcPts val="2185"/>
              </a:lnSpc>
              <a:spcBef>
                <a:spcPts val="109"/>
              </a:spcBef>
            </a:pPr>
            <a:r>
              <a:rPr sz="2000" spc="4" dirty="0" smtClean="0">
                <a:solidFill>
                  <a:srgbClr val="FDFFFF"/>
                </a:solidFill>
                <a:latin typeface="Century Gothic"/>
                <a:cs typeface="Century Gothic"/>
              </a:rPr>
              <a:t>15</a:t>
            </a:r>
            <a:endParaRPr sz="2000">
              <a:latin typeface="Century Gothic"/>
              <a:cs typeface="Century Gothic"/>
            </a:endParaRPr>
          </a:p>
        </p:txBody>
      </p:sp>
      <p:sp>
        <p:nvSpPr>
          <p:cNvPr id="2" name="object 2"/>
          <p:cNvSpPr txBox="1"/>
          <p:nvPr/>
        </p:nvSpPr>
        <p:spPr>
          <a:xfrm>
            <a:off x="481202" y="1296933"/>
            <a:ext cx="7990045" cy="4500976"/>
          </a:xfrm>
          <a:prstGeom prst="rect">
            <a:avLst/>
          </a:prstGeom>
        </p:spPr>
        <p:txBody>
          <a:bodyPr wrap="square" lIns="0" tIns="0" rIns="0" bIns="0" rtlCol="0">
            <a:noAutofit/>
          </a:bodyPr>
          <a:lstStyle/>
          <a:p>
            <a:pPr marL="355600" indent="-342900">
              <a:lnSpc>
                <a:spcPts val="2452"/>
              </a:lnSpc>
              <a:spcBef>
                <a:spcPts val="165"/>
              </a:spcBef>
            </a:pPr>
            <a:r>
              <a:rPr sz="2000" spc="0" dirty="0" smtClean="0">
                <a:solidFill>
                  <a:srgbClr val="A42F0F"/>
                </a:solidFill>
                <a:latin typeface="Wingdings 3"/>
                <a:cs typeface="Wingdings 3"/>
              </a:rPr>
              <a:t></a:t>
            </a:r>
            <a:r>
              <a:rPr sz="2000" spc="415" dirty="0" smtClean="0">
                <a:solidFill>
                  <a:srgbClr val="A42F0F"/>
                </a:solidFill>
                <a:latin typeface="Times New Roman"/>
                <a:cs typeface="Times New Roman"/>
              </a:rPr>
              <a:t> </a:t>
            </a:r>
            <a:r>
              <a:rPr sz="2000" spc="0" dirty="0" smtClean="0">
                <a:solidFill>
                  <a:srgbClr val="404040"/>
                </a:solidFill>
                <a:latin typeface="Century Gothic"/>
                <a:cs typeface="Century Gothic"/>
              </a:rPr>
              <a:t>S</a:t>
            </a:r>
            <a:r>
              <a:rPr sz="2000" spc="-4" dirty="0" smtClean="0">
                <a:solidFill>
                  <a:srgbClr val="404040"/>
                </a:solidFill>
                <a:latin typeface="Century Gothic"/>
                <a:cs typeface="Century Gothic"/>
              </a:rPr>
              <a:t>o</a:t>
            </a:r>
            <a:r>
              <a:rPr sz="2000" spc="0" dirty="0" smtClean="0">
                <a:solidFill>
                  <a:srgbClr val="404040"/>
                </a:solidFill>
                <a:latin typeface="Century Gothic"/>
                <a:cs typeface="Century Gothic"/>
              </a:rPr>
              <a:t>cie</a:t>
            </a:r>
            <a:r>
              <a:rPr sz="2000" spc="14" dirty="0" smtClean="0">
                <a:solidFill>
                  <a:srgbClr val="404040"/>
                </a:solidFill>
                <a:latin typeface="Century Gothic"/>
                <a:cs typeface="Century Gothic"/>
              </a:rPr>
              <a:t>t</a:t>
            </a:r>
            <a:r>
              <a:rPr sz="2000" spc="0" dirty="0" smtClean="0">
                <a:solidFill>
                  <a:srgbClr val="404040"/>
                </a:solidFill>
                <a:latin typeface="Century Gothic"/>
                <a:cs typeface="Century Gothic"/>
              </a:rPr>
              <a:t>y</a:t>
            </a:r>
            <a:r>
              <a:rPr sz="2000" spc="-19" dirty="0" smtClean="0">
                <a:solidFill>
                  <a:srgbClr val="404040"/>
                </a:solidFill>
                <a:latin typeface="Century Gothic"/>
                <a:cs typeface="Century Gothic"/>
              </a:rPr>
              <a:t> </a:t>
            </a:r>
            <a:r>
              <a:rPr sz="2000" spc="0" dirty="0" smtClean="0">
                <a:solidFill>
                  <a:srgbClr val="404040"/>
                </a:solidFill>
                <a:latin typeface="Century Gothic"/>
                <a:cs typeface="Century Gothic"/>
              </a:rPr>
              <a:t>cannot a</a:t>
            </a:r>
            <a:r>
              <a:rPr sz="2000" spc="14" dirty="0" smtClean="0">
                <a:solidFill>
                  <a:srgbClr val="404040"/>
                </a:solidFill>
                <a:latin typeface="Century Gothic"/>
                <a:cs typeface="Century Gothic"/>
              </a:rPr>
              <a:t>v</a:t>
            </a:r>
            <a:r>
              <a:rPr sz="2000" spc="0" dirty="0" smtClean="0">
                <a:solidFill>
                  <a:srgbClr val="404040"/>
                </a:solidFill>
                <a:latin typeface="Century Gothic"/>
                <a:cs typeface="Century Gothic"/>
              </a:rPr>
              <a:t>o</a:t>
            </a:r>
            <a:r>
              <a:rPr sz="2000" spc="-9" dirty="0" smtClean="0">
                <a:solidFill>
                  <a:srgbClr val="404040"/>
                </a:solidFill>
                <a:latin typeface="Century Gothic"/>
                <a:cs typeface="Century Gothic"/>
              </a:rPr>
              <a:t>i</a:t>
            </a:r>
            <a:r>
              <a:rPr sz="2000" spc="0" dirty="0" smtClean="0">
                <a:solidFill>
                  <a:srgbClr val="404040"/>
                </a:solidFill>
                <a:latin typeface="Century Gothic"/>
                <a:cs typeface="Century Gothic"/>
              </a:rPr>
              <a:t>d</a:t>
            </a:r>
            <a:r>
              <a:rPr sz="2000" spc="-14" dirty="0" smtClean="0">
                <a:solidFill>
                  <a:srgbClr val="404040"/>
                </a:solidFill>
                <a:latin typeface="Century Gothic"/>
                <a:cs typeface="Century Gothic"/>
              </a:rPr>
              <a:t> </a:t>
            </a:r>
            <a:r>
              <a:rPr sz="2000" spc="0" dirty="0" smtClean="0">
                <a:solidFill>
                  <a:srgbClr val="404040"/>
                </a:solidFill>
                <a:latin typeface="Century Gothic"/>
                <a:cs typeface="Century Gothic"/>
              </a:rPr>
              <a:t>acknow</a:t>
            </a:r>
            <a:r>
              <a:rPr sz="2000" spc="4" dirty="0" smtClean="0">
                <a:solidFill>
                  <a:srgbClr val="404040"/>
                </a:solidFill>
                <a:latin typeface="Century Gothic"/>
                <a:cs typeface="Century Gothic"/>
              </a:rPr>
              <a:t>l</a:t>
            </a:r>
            <a:r>
              <a:rPr sz="2000" spc="0" dirty="0" smtClean="0">
                <a:solidFill>
                  <a:srgbClr val="404040"/>
                </a:solidFill>
                <a:latin typeface="Century Gothic"/>
                <a:cs typeface="Century Gothic"/>
              </a:rPr>
              <a:t>edg</a:t>
            </a:r>
            <a:r>
              <a:rPr sz="2000" spc="-9" dirty="0" smtClean="0">
                <a:solidFill>
                  <a:srgbClr val="404040"/>
                </a:solidFill>
                <a:latin typeface="Century Gothic"/>
                <a:cs typeface="Century Gothic"/>
              </a:rPr>
              <a:t>i</a:t>
            </a:r>
            <a:r>
              <a:rPr sz="2000" spc="0" dirty="0" smtClean="0">
                <a:solidFill>
                  <a:srgbClr val="404040"/>
                </a:solidFill>
                <a:latin typeface="Century Gothic"/>
                <a:cs typeface="Century Gothic"/>
              </a:rPr>
              <a:t>ng and m</a:t>
            </a:r>
            <a:r>
              <a:rPr sz="2000" spc="9" dirty="0" smtClean="0">
                <a:solidFill>
                  <a:srgbClr val="404040"/>
                </a:solidFill>
                <a:latin typeface="Century Gothic"/>
                <a:cs typeface="Century Gothic"/>
              </a:rPr>
              <a:t>e</a:t>
            </a:r>
            <a:r>
              <a:rPr sz="2000" spc="0" dirty="0" smtClean="0">
                <a:solidFill>
                  <a:srgbClr val="404040"/>
                </a:solidFill>
                <a:latin typeface="Century Gothic"/>
                <a:cs typeface="Century Gothic"/>
              </a:rPr>
              <a:t>e</a:t>
            </a:r>
            <a:r>
              <a:rPr sz="2000" spc="9" dirty="0" smtClean="0">
                <a:solidFill>
                  <a:srgbClr val="404040"/>
                </a:solidFill>
                <a:latin typeface="Century Gothic"/>
                <a:cs typeface="Century Gothic"/>
              </a:rPr>
              <a:t>t</a:t>
            </a:r>
            <a:r>
              <a:rPr sz="2000" spc="0" dirty="0" smtClean="0">
                <a:solidFill>
                  <a:srgbClr val="404040"/>
                </a:solidFill>
                <a:latin typeface="Century Gothic"/>
                <a:cs typeface="Century Gothic"/>
              </a:rPr>
              <a:t>ing</a:t>
            </a:r>
            <a:r>
              <a:rPr sz="2000" spc="-34" dirty="0" smtClean="0">
                <a:solidFill>
                  <a:srgbClr val="404040"/>
                </a:solidFill>
                <a:latin typeface="Century Gothic"/>
                <a:cs typeface="Century Gothic"/>
              </a:rPr>
              <a:t> </a:t>
            </a:r>
            <a:r>
              <a:rPr sz="2000" spc="14" dirty="0" smtClean="0">
                <a:solidFill>
                  <a:srgbClr val="404040"/>
                </a:solidFill>
                <a:latin typeface="Century Gothic"/>
                <a:cs typeface="Century Gothic"/>
              </a:rPr>
              <a:t>t</a:t>
            </a:r>
            <a:r>
              <a:rPr sz="2000" spc="0" dirty="0" smtClean="0">
                <a:solidFill>
                  <a:srgbClr val="404040"/>
                </a:solidFill>
                <a:latin typeface="Century Gothic"/>
                <a:cs typeface="Century Gothic"/>
              </a:rPr>
              <a:t>he</a:t>
            </a:r>
            <a:r>
              <a:rPr sz="2000" spc="-29" dirty="0" smtClean="0">
                <a:solidFill>
                  <a:srgbClr val="404040"/>
                </a:solidFill>
                <a:latin typeface="Century Gothic"/>
                <a:cs typeface="Century Gothic"/>
              </a:rPr>
              <a:t> </a:t>
            </a:r>
            <a:r>
              <a:rPr sz="2000" spc="0" dirty="0" smtClean="0">
                <a:solidFill>
                  <a:srgbClr val="404040"/>
                </a:solidFill>
                <a:latin typeface="Century Gothic"/>
                <a:cs typeface="Century Gothic"/>
              </a:rPr>
              <a:t>cha</a:t>
            </a:r>
            <a:r>
              <a:rPr sz="2000" spc="4" dirty="0" smtClean="0">
                <a:solidFill>
                  <a:srgbClr val="404040"/>
                </a:solidFill>
                <a:latin typeface="Century Gothic"/>
                <a:cs typeface="Century Gothic"/>
              </a:rPr>
              <a:t>ll</a:t>
            </a:r>
            <a:r>
              <a:rPr sz="2000" spc="0" dirty="0" smtClean="0">
                <a:solidFill>
                  <a:srgbClr val="404040"/>
                </a:solidFill>
                <a:latin typeface="Century Gothic"/>
                <a:cs typeface="Century Gothic"/>
              </a:rPr>
              <a:t>e</a:t>
            </a:r>
            <a:r>
              <a:rPr sz="2000" spc="4" dirty="0" smtClean="0">
                <a:solidFill>
                  <a:srgbClr val="404040"/>
                </a:solidFill>
                <a:latin typeface="Century Gothic"/>
                <a:cs typeface="Century Gothic"/>
              </a:rPr>
              <a:t>n</a:t>
            </a:r>
            <a:r>
              <a:rPr sz="2000" spc="0" dirty="0" smtClean="0">
                <a:solidFill>
                  <a:srgbClr val="404040"/>
                </a:solidFill>
                <a:latin typeface="Century Gothic"/>
                <a:cs typeface="Century Gothic"/>
              </a:rPr>
              <a:t>ges </a:t>
            </a:r>
            <a:endParaRPr sz="2000" dirty="0">
              <a:latin typeface="Century Gothic"/>
              <a:cs typeface="Century Gothic"/>
            </a:endParaRPr>
          </a:p>
          <a:p>
            <a:pPr marL="355600">
              <a:lnSpc>
                <a:spcPts val="2452"/>
              </a:lnSpc>
            </a:pPr>
            <a:r>
              <a:rPr sz="2000" spc="0" dirty="0" smtClean="0">
                <a:solidFill>
                  <a:srgbClr val="404040"/>
                </a:solidFill>
                <a:latin typeface="Century Gothic"/>
                <a:cs typeface="Century Gothic"/>
              </a:rPr>
              <a:t>of</a:t>
            </a:r>
            <a:r>
              <a:rPr sz="2000" spc="-4" dirty="0" smtClean="0">
                <a:solidFill>
                  <a:srgbClr val="404040"/>
                </a:solidFill>
                <a:latin typeface="Century Gothic"/>
                <a:cs typeface="Century Gothic"/>
              </a:rPr>
              <a:t> </a:t>
            </a:r>
            <a:r>
              <a:rPr sz="2000" spc="0" dirty="0" smtClean="0">
                <a:solidFill>
                  <a:srgbClr val="404040"/>
                </a:solidFill>
                <a:latin typeface="Century Gothic"/>
                <a:cs typeface="Century Gothic"/>
              </a:rPr>
              <a:t>en</a:t>
            </a:r>
            <a:r>
              <a:rPr sz="2000" spc="19" dirty="0" smtClean="0">
                <a:solidFill>
                  <a:srgbClr val="404040"/>
                </a:solidFill>
                <a:latin typeface="Century Gothic"/>
                <a:cs typeface="Century Gothic"/>
              </a:rPr>
              <a:t>v</a:t>
            </a:r>
            <a:r>
              <a:rPr sz="2000" spc="0" dirty="0" smtClean="0">
                <a:solidFill>
                  <a:srgbClr val="404040"/>
                </a:solidFill>
                <a:latin typeface="Century Gothic"/>
                <a:cs typeface="Century Gothic"/>
              </a:rPr>
              <a:t>i</a:t>
            </a:r>
            <a:r>
              <a:rPr sz="2000" spc="-9" dirty="0" smtClean="0">
                <a:solidFill>
                  <a:srgbClr val="404040"/>
                </a:solidFill>
                <a:latin typeface="Century Gothic"/>
                <a:cs typeface="Century Gothic"/>
              </a:rPr>
              <a:t>r</a:t>
            </a:r>
            <a:r>
              <a:rPr sz="2000" spc="0" dirty="0" smtClean="0">
                <a:solidFill>
                  <a:srgbClr val="404040"/>
                </a:solidFill>
                <a:latin typeface="Century Gothic"/>
                <a:cs typeface="Century Gothic"/>
              </a:rPr>
              <a:t>onm</a:t>
            </a:r>
            <a:r>
              <a:rPr sz="2000" spc="4" dirty="0" smtClean="0">
                <a:solidFill>
                  <a:srgbClr val="404040"/>
                </a:solidFill>
                <a:latin typeface="Century Gothic"/>
                <a:cs typeface="Century Gothic"/>
              </a:rPr>
              <a:t>e</a:t>
            </a:r>
            <a:r>
              <a:rPr sz="2000" spc="0" dirty="0" smtClean="0">
                <a:solidFill>
                  <a:srgbClr val="404040"/>
                </a:solidFill>
                <a:latin typeface="Century Gothic"/>
                <a:cs typeface="Century Gothic"/>
              </a:rPr>
              <a:t>n</a:t>
            </a:r>
            <a:r>
              <a:rPr sz="2000" spc="4" dirty="0" smtClean="0">
                <a:solidFill>
                  <a:srgbClr val="404040"/>
                </a:solidFill>
                <a:latin typeface="Century Gothic"/>
                <a:cs typeface="Century Gothic"/>
              </a:rPr>
              <a:t>t</a:t>
            </a:r>
            <a:r>
              <a:rPr sz="2000" spc="0" dirty="0" smtClean="0">
                <a:solidFill>
                  <a:srgbClr val="404040"/>
                </a:solidFill>
                <a:latin typeface="Century Gothic"/>
                <a:cs typeface="Century Gothic"/>
              </a:rPr>
              <a:t>al</a:t>
            </a:r>
            <a:r>
              <a:rPr sz="2000" spc="-39" dirty="0" smtClean="0">
                <a:solidFill>
                  <a:srgbClr val="404040"/>
                </a:solidFill>
                <a:latin typeface="Century Gothic"/>
                <a:cs typeface="Century Gothic"/>
              </a:rPr>
              <a:t> </a:t>
            </a:r>
            <a:r>
              <a:rPr sz="2000" spc="0" dirty="0" smtClean="0">
                <a:solidFill>
                  <a:srgbClr val="404040"/>
                </a:solidFill>
                <a:latin typeface="Century Gothic"/>
                <a:cs typeface="Century Gothic"/>
              </a:rPr>
              <a:t>h</a:t>
            </a:r>
            <a:r>
              <a:rPr sz="2000" spc="4" dirty="0" smtClean="0">
                <a:solidFill>
                  <a:srgbClr val="404040"/>
                </a:solidFill>
                <a:latin typeface="Century Gothic"/>
                <a:cs typeface="Century Gothic"/>
              </a:rPr>
              <a:t>e</a:t>
            </a:r>
            <a:r>
              <a:rPr sz="2000" spc="0" dirty="0" smtClean="0">
                <a:solidFill>
                  <a:srgbClr val="404040"/>
                </a:solidFill>
                <a:latin typeface="Century Gothic"/>
                <a:cs typeface="Century Gothic"/>
              </a:rPr>
              <a:t>a</a:t>
            </a:r>
            <a:r>
              <a:rPr sz="2000" spc="4" dirty="0" smtClean="0">
                <a:solidFill>
                  <a:srgbClr val="404040"/>
                </a:solidFill>
                <a:latin typeface="Century Gothic"/>
                <a:cs typeface="Century Gothic"/>
              </a:rPr>
              <a:t>l</a:t>
            </a:r>
            <a:r>
              <a:rPr sz="2000" spc="0" dirty="0" smtClean="0">
                <a:solidFill>
                  <a:srgbClr val="404040"/>
                </a:solidFill>
                <a:latin typeface="Century Gothic"/>
                <a:cs typeface="Century Gothic"/>
              </a:rPr>
              <a:t>th</a:t>
            </a:r>
            <a:r>
              <a:rPr sz="2000" spc="-29" dirty="0" smtClean="0">
                <a:solidFill>
                  <a:srgbClr val="404040"/>
                </a:solidFill>
                <a:latin typeface="Century Gothic"/>
                <a:cs typeface="Century Gothic"/>
              </a:rPr>
              <a:t> </a:t>
            </a:r>
            <a:r>
              <a:rPr sz="2000" spc="0" dirty="0" smtClean="0">
                <a:solidFill>
                  <a:srgbClr val="404040"/>
                </a:solidFill>
                <a:latin typeface="Century Gothic"/>
                <a:cs typeface="Century Gothic"/>
              </a:rPr>
              <a:t>pr</a:t>
            </a:r>
            <a:r>
              <a:rPr sz="2000" spc="-4" dirty="0" smtClean="0">
                <a:solidFill>
                  <a:srgbClr val="404040"/>
                </a:solidFill>
                <a:latin typeface="Century Gothic"/>
                <a:cs typeface="Century Gothic"/>
              </a:rPr>
              <a:t>o</a:t>
            </a:r>
            <a:r>
              <a:rPr sz="2000" spc="0" dirty="0" smtClean="0">
                <a:solidFill>
                  <a:srgbClr val="404040"/>
                </a:solidFill>
                <a:latin typeface="Century Gothic"/>
                <a:cs typeface="Century Gothic"/>
              </a:rPr>
              <a:t>mo</a:t>
            </a:r>
            <a:r>
              <a:rPr sz="2000" spc="14" dirty="0" smtClean="0">
                <a:solidFill>
                  <a:srgbClr val="404040"/>
                </a:solidFill>
                <a:latin typeface="Century Gothic"/>
                <a:cs typeface="Century Gothic"/>
              </a:rPr>
              <a:t>t</a:t>
            </a:r>
            <a:r>
              <a:rPr sz="2000" spc="0" dirty="0" smtClean="0">
                <a:solidFill>
                  <a:srgbClr val="404040"/>
                </a:solidFill>
                <a:latin typeface="Century Gothic"/>
                <a:cs typeface="Century Gothic"/>
              </a:rPr>
              <a:t>i</a:t>
            </a:r>
            <a:r>
              <a:rPr sz="2000" spc="-9" dirty="0" smtClean="0">
                <a:solidFill>
                  <a:srgbClr val="404040"/>
                </a:solidFill>
                <a:latin typeface="Century Gothic"/>
                <a:cs typeface="Century Gothic"/>
              </a:rPr>
              <a:t>o</a:t>
            </a:r>
            <a:r>
              <a:rPr sz="2000" spc="0" dirty="0" smtClean="0">
                <a:solidFill>
                  <a:srgbClr val="404040"/>
                </a:solidFill>
                <a:latin typeface="Century Gothic"/>
                <a:cs typeface="Century Gothic"/>
              </a:rPr>
              <a:t>n.</a:t>
            </a:r>
            <a:endParaRPr sz="2000" dirty="0">
              <a:latin typeface="Century Gothic"/>
              <a:cs typeface="Century Gothic"/>
            </a:endParaRPr>
          </a:p>
          <a:p>
            <a:pPr marL="12700" marR="34013">
              <a:lnSpc>
                <a:spcPts val="2370"/>
              </a:lnSpc>
              <a:spcBef>
                <a:spcPts val="145"/>
              </a:spcBef>
            </a:pPr>
            <a:r>
              <a:rPr sz="3000" spc="0" baseline="-2927" dirty="0" smtClean="0">
                <a:solidFill>
                  <a:srgbClr val="A42F0F"/>
                </a:solidFill>
                <a:latin typeface="Wingdings 3"/>
                <a:cs typeface="Wingdings 3"/>
              </a:rPr>
              <a:t></a:t>
            </a:r>
            <a:r>
              <a:rPr sz="3000" spc="415" baseline="-2898" dirty="0" smtClean="0">
                <a:solidFill>
                  <a:srgbClr val="A42F0F"/>
                </a:solidFill>
                <a:latin typeface="Times New Roman"/>
                <a:cs typeface="Times New Roman"/>
              </a:rPr>
              <a:t> </a:t>
            </a:r>
            <a:r>
              <a:rPr sz="3000" spc="14" baseline="-2718" dirty="0" smtClean="0">
                <a:solidFill>
                  <a:srgbClr val="404040"/>
                </a:solidFill>
                <a:latin typeface="Century Gothic"/>
                <a:cs typeface="Century Gothic"/>
              </a:rPr>
              <a:t>I</a:t>
            </a:r>
            <a:r>
              <a:rPr sz="3000" spc="0" baseline="-2718" dirty="0" smtClean="0">
                <a:solidFill>
                  <a:srgbClr val="404040"/>
                </a:solidFill>
                <a:latin typeface="Century Gothic"/>
                <a:cs typeface="Century Gothic"/>
              </a:rPr>
              <a:t>nd</a:t>
            </a:r>
            <a:r>
              <a:rPr sz="3000" spc="-9" baseline="-2718" dirty="0" smtClean="0">
                <a:solidFill>
                  <a:srgbClr val="404040"/>
                </a:solidFill>
                <a:latin typeface="Century Gothic"/>
                <a:cs typeface="Century Gothic"/>
              </a:rPr>
              <a:t>i</a:t>
            </a:r>
            <a:r>
              <a:rPr sz="3000" spc="0" baseline="-2718" dirty="0" smtClean="0">
                <a:solidFill>
                  <a:srgbClr val="404040"/>
                </a:solidFill>
                <a:latin typeface="Century Gothic"/>
                <a:cs typeface="Century Gothic"/>
              </a:rPr>
              <a:t>f</a:t>
            </a:r>
            <a:r>
              <a:rPr sz="3000" spc="-9" baseline="-2718" dirty="0" smtClean="0">
                <a:solidFill>
                  <a:srgbClr val="404040"/>
                </a:solidFill>
                <a:latin typeface="Century Gothic"/>
                <a:cs typeface="Century Gothic"/>
              </a:rPr>
              <a:t>f</a:t>
            </a:r>
            <a:r>
              <a:rPr sz="3000" spc="0" baseline="-2718" dirty="0" smtClean="0">
                <a:solidFill>
                  <a:srgbClr val="404040"/>
                </a:solidFill>
                <a:latin typeface="Century Gothic"/>
                <a:cs typeface="Century Gothic"/>
              </a:rPr>
              <a:t>er</a:t>
            </a:r>
            <a:r>
              <a:rPr sz="3000" spc="4" baseline="-2718" dirty="0" smtClean="0">
                <a:solidFill>
                  <a:srgbClr val="404040"/>
                </a:solidFill>
                <a:latin typeface="Century Gothic"/>
                <a:cs typeface="Century Gothic"/>
              </a:rPr>
              <a:t>e</a:t>
            </a:r>
            <a:r>
              <a:rPr sz="3000" spc="0" baseline="-2718" dirty="0" smtClean="0">
                <a:solidFill>
                  <a:srgbClr val="404040"/>
                </a:solidFill>
                <a:latin typeface="Century Gothic"/>
                <a:cs typeface="Century Gothic"/>
              </a:rPr>
              <a:t>nce</a:t>
            </a:r>
            <a:r>
              <a:rPr sz="3000" spc="-9" baseline="-2718" dirty="0" smtClean="0">
                <a:solidFill>
                  <a:srgbClr val="404040"/>
                </a:solidFill>
                <a:latin typeface="Century Gothic"/>
                <a:cs typeface="Century Gothic"/>
              </a:rPr>
              <a:t> </a:t>
            </a:r>
            <a:r>
              <a:rPr sz="3000" spc="14" baseline="-2718" dirty="0" smtClean="0">
                <a:solidFill>
                  <a:srgbClr val="404040"/>
                </a:solidFill>
                <a:latin typeface="Century Gothic"/>
                <a:cs typeface="Century Gothic"/>
              </a:rPr>
              <a:t>t</a:t>
            </a:r>
            <a:r>
              <a:rPr sz="3000" spc="0" baseline="-2718" dirty="0" smtClean="0">
                <a:solidFill>
                  <a:srgbClr val="404040"/>
                </a:solidFill>
                <a:latin typeface="Century Gothic"/>
                <a:cs typeface="Century Gothic"/>
              </a:rPr>
              <a:t>o</a:t>
            </a:r>
            <a:r>
              <a:rPr sz="3000" spc="-29" baseline="-2718" dirty="0" smtClean="0">
                <a:solidFill>
                  <a:srgbClr val="404040"/>
                </a:solidFill>
                <a:latin typeface="Century Gothic"/>
                <a:cs typeface="Century Gothic"/>
              </a:rPr>
              <a:t> </a:t>
            </a:r>
            <a:r>
              <a:rPr sz="3000" spc="0" baseline="-2718" dirty="0" smtClean="0">
                <a:solidFill>
                  <a:srgbClr val="404040"/>
                </a:solidFill>
                <a:latin typeface="Century Gothic"/>
                <a:cs typeface="Century Gothic"/>
              </a:rPr>
              <a:t>in</a:t>
            </a:r>
            <a:r>
              <a:rPr sz="3000" spc="9" baseline="-2718" dirty="0" smtClean="0">
                <a:solidFill>
                  <a:srgbClr val="404040"/>
                </a:solidFill>
                <a:latin typeface="Century Gothic"/>
                <a:cs typeface="Century Gothic"/>
              </a:rPr>
              <a:t>v</a:t>
            </a:r>
            <a:r>
              <a:rPr sz="3000" spc="0" baseline="-2718" dirty="0" smtClean="0">
                <a:solidFill>
                  <a:srgbClr val="404040"/>
                </a:solidFill>
                <a:latin typeface="Century Gothic"/>
                <a:cs typeface="Century Gothic"/>
              </a:rPr>
              <a:t>e</a:t>
            </a:r>
            <a:r>
              <a:rPr sz="3000" spc="4" baseline="-2718" dirty="0" smtClean="0">
                <a:solidFill>
                  <a:srgbClr val="404040"/>
                </a:solidFill>
                <a:latin typeface="Century Gothic"/>
                <a:cs typeface="Century Gothic"/>
              </a:rPr>
              <a:t>s</a:t>
            </a:r>
            <a:r>
              <a:rPr sz="3000" spc="14" baseline="-2718" dirty="0" smtClean="0">
                <a:solidFill>
                  <a:srgbClr val="404040"/>
                </a:solidFill>
                <a:latin typeface="Century Gothic"/>
                <a:cs typeface="Century Gothic"/>
              </a:rPr>
              <a:t>t</a:t>
            </a:r>
            <a:r>
              <a:rPr sz="3000" spc="0" baseline="-2718" dirty="0" smtClean="0">
                <a:solidFill>
                  <a:srgbClr val="404040"/>
                </a:solidFill>
                <a:latin typeface="Century Gothic"/>
                <a:cs typeface="Century Gothic"/>
              </a:rPr>
              <a:t>ing</a:t>
            </a:r>
            <a:r>
              <a:rPr sz="3000" spc="-44" baseline="-2718" dirty="0" smtClean="0">
                <a:solidFill>
                  <a:srgbClr val="404040"/>
                </a:solidFill>
                <a:latin typeface="Century Gothic"/>
                <a:cs typeface="Century Gothic"/>
              </a:rPr>
              <a:t> </a:t>
            </a:r>
            <a:r>
              <a:rPr sz="3000" spc="0" baseline="-2718" dirty="0" smtClean="0">
                <a:solidFill>
                  <a:srgbClr val="404040"/>
                </a:solidFill>
                <a:latin typeface="Century Gothic"/>
                <a:cs typeface="Century Gothic"/>
              </a:rPr>
              <a:t>in </a:t>
            </a:r>
            <a:r>
              <a:rPr sz="3000" spc="9" baseline="-2718" dirty="0" smtClean="0">
                <a:solidFill>
                  <a:srgbClr val="404040"/>
                </a:solidFill>
                <a:latin typeface="Century Gothic"/>
                <a:cs typeface="Century Gothic"/>
              </a:rPr>
              <a:t>e</a:t>
            </a:r>
            <a:r>
              <a:rPr sz="3000" spc="0" baseline="-2718" dirty="0" smtClean="0">
                <a:solidFill>
                  <a:srgbClr val="404040"/>
                </a:solidFill>
                <a:latin typeface="Century Gothic"/>
                <a:cs typeface="Century Gothic"/>
              </a:rPr>
              <a:t>n</a:t>
            </a:r>
            <a:r>
              <a:rPr sz="3000" spc="19" baseline="-2718" dirty="0" smtClean="0">
                <a:solidFill>
                  <a:srgbClr val="404040"/>
                </a:solidFill>
                <a:latin typeface="Century Gothic"/>
                <a:cs typeface="Century Gothic"/>
              </a:rPr>
              <a:t>v</a:t>
            </a:r>
            <a:r>
              <a:rPr sz="3000" spc="0" baseline="-2718" dirty="0" smtClean="0">
                <a:solidFill>
                  <a:srgbClr val="404040"/>
                </a:solidFill>
                <a:latin typeface="Century Gothic"/>
                <a:cs typeface="Century Gothic"/>
              </a:rPr>
              <a:t>i</a:t>
            </a:r>
            <a:r>
              <a:rPr sz="3000" spc="-9" baseline="-2718" dirty="0" smtClean="0">
                <a:solidFill>
                  <a:srgbClr val="404040"/>
                </a:solidFill>
                <a:latin typeface="Century Gothic"/>
                <a:cs typeface="Century Gothic"/>
              </a:rPr>
              <a:t>r</a:t>
            </a:r>
            <a:r>
              <a:rPr sz="3000" spc="0" baseline="-2718" dirty="0" smtClean="0">
                <a:solidFill>
                  <a:srgbClr val="404040"/>
                </a:solidFill>
                <a:latin typeface="Century Gothic"/>
                <a:cs typeface="Century Gothic"/>
              </a:rPr>
              <a:t>onm</a:t>
            </a:r>
            <a:r>
              <a:rPr sz="3000" spc="4" baseline="-2718" dirty="0" smtClean="0">
                <a:solidFill>
                  <a:srgbClr val="404040"/>
                </a:solidFill>
                <a:latin typeface="Century Gothic"/>
                <a:cs typeface="Century Gothic"/>
              </a:rPr>
              <a:t>e</a:t>
            </a:r>
            <a:r>
              <a:rPr sz="3000" spc="0" baseline="-2718" dirty="0" smtClean="0">
                <a:solidFill>
                  <a:srgbClr val="404040"/>
                </a:solidFill>
                <a:latin typeface="Century Gothic"/>
                <a:cs typeface="Century Gothic"/>
              </a:rPr>
              <a:t>n</a:t>
            </a:r>
            <a:r>
              <a:rPr sz="3000" spc="4" baseline="-2718" dirty="0" smtClean="0">
                <a:solidFill>
                  <a:srgbClr val="404040"/>
                </a:solidFill>
                <a:latin typeface="Century Gothic"/>
                <a:cs typeface="Century Gothic"/>
              </a:rPr>
              <a:t>t</a:t>
            </a:r>
            <a:r>
              <a:rPr sz="3000" spc="-9" baseline="-2718" dirty="0" smtClean="0">
                <a:solidFill>
                  <a:srgbClr val="404040"/>
                </a:solidFill>
                <a:latin typeface="Century Gothic"/>
                <a:cs typeface="Century Gothic"/>
              </a:rPr>
              <a:t>a</a:t>
            </a:r>
            <a:r>
              <a:rPr sz="3000" spc="0" baseline="-2718" dirty="0" smtClean="0">
                <a:solidFill>
                  <a:srgbClr val="404040"/>
                </a:solidFill>
                <a:latin typeface="Century Gothic"/>
                <a:cs typeface="Century Gothic"/>
              </a:rPr>
              <a:t>l</a:t>
            </a:r>
            <a:r>
              <a:rPr sz="3000" spc="-39" baseline="-2718" dirty="0" smtClean="0">
                <a:solidFill>
                  <a:srgbClr val="404040"/>
                </a:solidFill>
                <a:latin typeface="Century Gothic"/>
                <a:cs typeface="Century Gothic"/>
              </a:rPr>
              <a:t> </a:t>
            </a:r>
            <a:r>
              <a:rPr sz="3000" spc="0" baseline="-2718" dirty="0" smtClean="0">
                <a:solidFill>
                  <a:srgbClr val="404040"/>
                </a:solidFill>
                <a:latin typeface="Century Gothic"/>
                <a:cs typeface="Century Gothic"/>
              </a:rPr>
              <a:t>h</a:t>
            </a:r>
            <a:r>
              <a:rPr sz="3000" spc="4" baseline="-2718" dirty="0" smtClean="0">
                <a:solidFill>
                  <a:srgbClr val="404040"/>
                </a:solidFill>
                <a:latin typeface="Century Gothic"/>
                <a:cs typeface="Century Gothic"/>
              </a:rPr>
              <a:t>e</a:t>
            </a:r>
            <a:r>
              <a:rPr sz="3000" spc="0" baseline="-2718" dirty="0" smtClean="0">
                <a:solidFill>
                  <a:srgbClr val="404040"/>
                </a:solidFill>
                <a:latin typeface="Century Gothic"/>
                <a:cs typeface="Century Gothic"/>
              </a:rPr>
              <a:t>a</a:t>
            </a:r>
            <a:r>
              <a:rPr sz="3000" spc="4" baseline="-2718" dirty="0" smtClean="0">
                <a:solidFill>
                  <a:srgbClr val="404040"/>
                </a:solidFill>
                <a:latin typeface="Century Gothic"/>
                <a:cs typeface="Century Gothic"/>
              </a:rPr>
              <a:t>l</a:t>
            </a:r>
            <a:r>
              <a:rPr sz="3000" spc="14" baseline="-2718" dirty="0" smtClean="0">
                <a:solidFill>
                  <a:srgbClr val="404040"/>
                </a:solidFill>
                <a:latin typeface="Century Gothic"/>
                <a:cs typeface="Century Gothic"/>
              </a:rPr>
              <a:t>t</a:t>
            </a:r>
            <a:r>
              <a:rPr sz="3000" spc="0" baseline="-2718" dirty="0" smtClean="0">
                <a:solidFill>
                  <a:srgbClr val="404040"/>
                </a:solidFill>
                <a:latin typeface="Century Gothic"/>
                <a:cs typeface="Century Gothic"/>
              </a:rPr>
              <a:t>h</a:t>
            </a:r>
            <a:r>
              <a:rPr sz="3000" spc="-34" baseline="-2718" dirty="0" smtClean="0">
                <a:solidFill>
                  <a:srgbClr val="404040"/>
                </a:solidFill>
                <a:latin typeface="Century Gothic"/>
                <a:cs typeface="Century Gothic"/>
              </a:rPr>
              <a:t> </a:t>
            </a:r>
            <a:r>
              <a:rPr sz="3000" spc="0" baseline="-2718" dirty="0" smtClean="0">
                <a:solidFill>
                  <a:srgbClr val="404040"/>
                </a:solidFill>
                <a:latin typeface="Century Gothic"/>
                <a:cs typeface="Century Gothic"/>
              </a:rPr>
              <a:t>in</a:t>
            </a:r>
            <a:r>
              <a:rPr sz="3000" spc="9" baseline="-2718" dirty="0" smtClean="0">
                <a:solidFill>
                  <a:srgbClr val="404040"/>
                </a:solidFill>
                <a:latin typeface="Century Gothic"/>
                <a:cs typeface="Century Gothic"/>
              </a:rPr>
              <a:t>t</a:t>
            </a:r>
            <a:r>
              <a:rPr sz="3000" spc="0" baseline="-2718" dirty="0" smtClean="0">
                <a:solidFill>
                  <a:srgbClr val="404040"/>
                </a:solidFill>
                <a:latin typeface="Century Gothic"/>
                <a:cs typeface="Century Gothic"/>
              </a:rPr>
              <a:t>er</a:t>
            </a:r>
            <a:r>
              <a:rPr sz="3000" spc="4" baseline="-2718" dirty="0" smtClean="0">
                <a:solidFill>
                  <a:srgbClr val="404040"/>
                </a:solidFill>
                <a:latin typeface="Century Gothic"/>
                <a:cs typeface="Century Gothic"/>
              </a:rPr>
              <a:t>v</a:t>
            </a:r>
            <a:r>
              <a:rPr sz="3000" spc="0" baseline="-2718" dirty="0" smtClean="0">
                <a:solidFill>
                  <a:srgbClr val="404040"/>
                </a:solidFill>
                <a:latin typeface="Century Gothic"/>
                <a:cs typeface="Century Gothic"/>
              </a:rPr>
              <a:t>enti</a:t>
            </a:r>
            <a:r>
              <a:rPr sz="3000" spc="-9" baseline="-2718" dirty="0" smtClean="0">
                <a:solidFill>
                  <a:srgbClr val="404040"/>
                </a:solidFill>
                <a:latin typeface="Century Gothic"/>
                <a:cs typeface="Century Gothic"/>
              </a:rPr>
              <a:t>o</a:t>
            </a:r>
            <a:r>
              <a:rPr sz="3000" spc="0" baseline="-2718" dirty="0" smtClean="0">
                <a:solidFill>
                  <a:srgbClr val="404040"/>
                </a:solidFill>
                <a:latin typeface="Century Gothic"/>
                <a:cs typeface="Century Gothic"/>
              </a:rPr>
              <a:t>ns</a:t>
            </a:r>
            <a:r>
              <a:rPr sz="3000" spc="-34" baseline="-2718" dirty="0" smtClean="0">
                <a:solidFill>
                  <a:srgbClr val="404040"/>
                </a:solidFill>
                <a:latin typeface="Century Gothic"/>
                <a:cs typeface="Century Gothic"/>
              </a:rPr>
              <a:t> </a:t>
            </a:r>
            <a:r>
              <a:rPr sz="3000" spc="0" baseline="-2718" dirty="0" smtClean="0">
                <a:solidFill>
                  <a:srgbClr val="404040"/>
                </a:solidFill>
                <a:latin typeface="Century Gothic"/>
                <a:cs typeface="Century Gothic"/>
              </a:rPr>
              <a:t>now</a:t>
            </a:r>
            <a:endParaRPr sz="2000" dirty="0">
              <a:latin typeface="Century Gothic"/>
              <a:cs typeface="Century Gothic"/>
            </a:endParaRPr>
          </a:p>
          <a:p>
            <a:pPr marL="355600" marR="34013">
              <a:lnSpc>
                <a:spcPts val="2005"/>
              </a:lnSpc>
            </a:pPr>
            <a:r>
              <a:rPr sz="3000" spc="0" baseline="1359" dirty="0" smtClean="0">
                <a:solidFill>
                  <a:srgbClr val="404040"/>
                </a:solidFill>
                <a:latin typeface="Century Gothic"/>
                <a:cs typeface="Century Gothic"/>
              </a:rPr>
              <a:t>will</a:t>
            </a:r>
            <a:r>
              <a:rPr sz="3000" spc="-19" baseline="1359" dirty="0" smtClean="0">
                <a:solidFill>
                  <a:srgbClr val="404040"/>
                </a:solidFill>
                <a:latin typeface="Century Gothic"/>
                <a:cs typeface="Century Gothic"/>
              </a:rPr>
              <a:t> </a:t>
            </a:r>
            <a:r>
              <a:rPr sz="3000" spc="0" baseline="1359" dirty="0" smtClean="0">
                <a:solidFill>
                  <a:srgbClr val="404040"/>
                </a:solidFill>
                <a:latin typeface="Century Gothic"/>
                <a:cs typeface="Century Gothic"/>
              </a:rPr>
              <a:t>resu</a:t>
            </a:r>
            <a:r>
              <a:rPr sz="3000" spc="9" baseline="1359" dirty="0" smtClean="0">
                <a:solidFill>
                  <a:srgbClr val="404040"/>
                </a:solidFill>
                <a:latin typeface="Century Gothic"/>
                <a:cs typeface="Century Gothic"/>
              </a:rPr>
              <a:t>l</a:t>
            </a:r>
            <a:r>
              <a:rPr sz="3000" spc="0" baseline="1359" dirty="0" smtClean="0">
                <a:solidFill>
                  <a:srgbClr val="404040"/>
                </a:solidFill>
                <a:latin typeface="Century Gothic"/>
                <a:cs typeface="Century Gothic"/>
              </a:rPr>
              <a:t>t</a:t>
            </a:r>
            <a:r>
              <a:rPr sz="3000" spc="-29" baseline="1359" dirty="0" smtClean="0">
                <a:solidFill>
                  <a:srgbClr val="404040"/>
                </a:solidFill>
                <a:latin typeface="Century Gothic"/>
                <a:cs typeface="Century Gothic"/>
              </a:rPr>
              <a:t> </a:t>
            </a:r>
            <a:r>
              <a:rPr sz="3000" spc="0" baseline="1359" dirty="0" smtClean="0">
                <a:solidFill>
                  <a:srgbClr val="404040"/>
                </a:solidFill>
                <a:latin typeface="Century Gothic"/>
                <a:cs typeface="Century Gothic"/>
              </a:rPr>
              <a:t>in pa</a:t>
            </a:r>
            <a:r>
              <a:rPr sz="3000" spc="-9" baseline="1359" dirty="0" smtClean="0">
                <a:solidFill>
                  <a:srgbClr val="404040"/>
                </a:solidFill>
                <a:latin typeface="Century Gothic"/>
                <a:cs typeface="Century Gothic"/>
              </a:rPr>
              <a:t>y</a:t>
            </a:r>
            <a:r>
              <a:rPr sz="3000" spc="0" baseline="1359" dirty="0" smtClean="0">
                <a:solidFill>
                  <a:srgbClr val="404040"/>
                </a:solidFill>
                <a:latin typeface="Century Gothic"/>
                <a:cs typeface="Century Gothic"/>
              </a:rPr>
              <a:t>ing</a:t>
            </a:r>
            <a:r>
              <a:rPr sz="3000" spc="-9" baseline="1359" dirty="0" smtClean="0">
                <a:solidFill>
                  <a:srgbClr val="404040"/>
                </a:solidFill>
                <a:latin typeface="Century Gothic"/>
                <a:cs typeface="Century Gothic"/>
              </a:rPr>
              <a:t> i</a:t>
            </a:r>
            <a:r>
              <a:rPr sz="3000" spc="0" baseline="1359" dirty="0" smtClean="0">
                <a:solidFill>
                  <a:srgbClr val="404040"/>
                </a:solidFill>
                <a:latin typeface="Century Gothic"/>
                <a:cs typeface="Century Gothic"/>
              </a:rPr>
              <a:t>n</a:t>
            </a:r>
            <a:r>
              <a:rPr sz="3000" spc="9" baseline="1359" dirty="0" smtClean="0">
                <a:solidFill>
                  <a:srgbClr val="404040"/>
                </a:solidFill>
                <a:latin typeface="Century Gothic"/>
                <a:cs typeface="Century Gothic"/>
              </a:rPr>
              <a:t> </a:t>
            </a:r>
            <a:r>
              <a:rPr sz="3000" spc="-4" baseline="1359" dirty="0" smtClean="0">
                <a:solidFill>
                  <a:srgbClr val="404040"/>
                </a:solidFill>
                <a:latin typeface="Century Gothic"/>
                <a:cs typeface="Century Gothic"/>
              </a:rPr>
              <a:t>o</a:t>
            </a:r>
            <a:r>
              <a:rPr sz="3000" spc="14" baseline="1359" dirty="0" smtClean="0">
                <a:solidFill>
                  <a:srgbClr val="404040"/>
                </a:solidFill>
                <a:latin typeface="Century Gothic"/>
                <a:cs typeface="Century Gothic"/>
              </a:rPr>
              <a:t>t</a:t>
            </a:r>
            <a:r>
              <a:rPr sz="3000" spc="0" baseline="1359" dirty="0" smtClean="0">
                <a:solidFill>
                  <a:srgbClr val="404040"/>
                </a:solidFill>
                <a:latin typeface="Century Gothic"/>
                <a:cs typeface="Century Gothic"/>
              </a:rPr>
              <a:t>her</a:t>
            </a:r>
            <a:r>
              <a:rPr sz="3000" spc="-25" baseline="1359" dirty="0" smtClean="0">
                <a:solidFill>
                  <a:srgbClr val="404040"/>
                </a:solidFill>
                <a:latin typeface="Century Gothic"/>
                <a:cs typeface="Century Gothic"/>
              </a:rPr>
              <a:t> </a:t>
            </a:r>
            <a:r>
              <a:rPr sz="3000" spc="0" baseline="1359" dirty="0" smtClean="0">
                <a:solidFill>
                  <a:srgbClr val="404040"/>
                </a:solidFill>
                <a:latin typeface="Century Gothic"/>
                <a:cs typeface="Century Gothic"/>
              </a:rPr>
              <a:t>wa</a:t>
            </a:r>
            <a:r>
              <a:rPr sz="3000" spc="-9" baseline="1359" dirty="0" smtClean="0">
                <a:solidFill>
                  <a:srgbClr val="404040"/>
                </a:solidFill>
                <a:latin typeface="Century Gothic"/>
                <a:cs typeface="Century Gothic"/>
              </a:rPr>
              <a:t>y</a:t>
            </a:r>
            <a:r>
              <a:rPr sz="3000" spc="0" baseline="1359" dirty="0" smtClean="0">
                <a:solidFill>
                  <a:srgbClr val="404040"/>
                </a:solidFill>
                <a:latin typeface="Century Gothic"/>
                <a:cs typeface="Century Gothic"/>
              </a:rPr>
              <a:t>s such</a:t>
            </a:r>
            <a:r>
              <a:rPr sz="3000" spc="-9" baseline="1359" dirty="0" smtClean="0">
                <a:solidFill>
                  <a:srgbClr val="404040"/>
                </a:solidFill>
                <a:latin typeface="Century Gothic"/>
                <a:cs typeface="Century Gothic"/>
              </a:rPr>
              <a:t> </a:t>
            </a:r>
            <a:r>
              <a:rPr sz="3000" spc="0" baseline="1359" dirty="0" smtClean="0">
                <a:solidFill>
                  <a:srgbClr val="404040"/>
                </a:solidFill>
                <a:latin typeface="Century Gothic"/>
                <a:cs typeface="Century Gothic"/>
              </a:rPr>
              <a:t>as:</a:t>
            </a:r>
            <a:endParaRPr sz="2000" dirty="0">
              <a:latin typeface="Century Gothic"/>
              <a:cs typeface="Century Gothic"/>
            </a:endParaRPr>
          </a:p>
          <a:p>
            <a:pPr marL="469900" marR="34013">
              <a:lnSpc>
                <a:spcPct val="102172"/>
              </a:lnSpc>
              <a:spcBef>
                <a:spcPts val="406"/>
              </a:spcBef>
            </a:pPr>
            <a:r>
              <a:rPr sz="1900" spc="0" dirty="0" smtClean="0">
                <a:solidFill>
                  <a:srgbClr val="A42F0F"/>
                </a:solidFill>
                <a:latin typeface="Wingdings 3"/>
                <a:cs typeface="Wingdings 3"/>
              </a:rPr>
              <a:t></a:t>
            </a:r>
            <a:r>
              <a:rPr sz="1900" spc="72" dirty="0" smtClean="0">
                <a:solidFill>
                  <a:srgbClr val="A42F0F"/>
                </a:solidFill>
                <a:latin typeface="Times New Roman"/>
                <a:cs typeface="Times New Roman"/>
              </a:rPr>
              <a:t> </a:t>
            </a:r>
            <a:r>
              <a:rPr sz="1900" spc="0" dirty="0" smtClean="0">
                <a:solidFill>
                  <a:srgbClr val="404040"/>
                </a:solidFill>
                <a:latin typeface="Century Gothic"/>
                <a:cs typeface="Century Gothic"/>
              </a:rPr>
              <a:t>h</a:t>
            </a:r>
            <a:r>
              <a:rPr sz="1900" spc="9" dirty="0" smtClean="0">
                <a:solidFill>
                  <a:srgbClr val="404040"/>
                </a:solidFill>
                <a:latin typeface="Century Gothic"/>
                <a:cs typeface="Century Gothic"/>
              </a:rPr>
              <a:t>i</a:t>
            </a:r>
            <a:r>
              <a:rPr sz="1900" spc="0" dirty="0" smtClean="0">
                <a:solidFill>
                  <a:srgbClr val="404040"/>
                </a:solidFill>
                <a:latin typeface="Century Gothic"/>
                <a:cs typeface="Century Gothic"/>
              </a:rPr>
              <a:t>gh</a:t>
            </a:r>
            <a:r>
              <a:rPr sz="1900" spc="-49" dirty="0" smtClean="0">
                <a:solidFill>
                  <a:srgbClr val="404040"/>
                </a:solidFill>
                <a:latin typeface="Century Gothic"/>
                <a:cs typeface="Century Gothic"/>
              </a:rPr>
              <a:t> </a:t>
            </a:r>
            <a:r>
              <a:rPr sz="1900" spc="0" dirty="0" smtClean="0">
                <a:solidFill>
                  <a:srgbClr val="404040"/>
                </a:solidFill>
                <a:latin typeface="Century Gothic"/>
                <a:cs typeface="Century Gothic"/>
              </a:rPr>
              <a:t>med</a:t>
            </a:r>
            <a:r>
              <a:rPr sz="1900" spc="14" dirty="0" smtClean="0">
                <a:solidFill>
                  <a:srgbClr val="404040"/>
                </a:solidFill>
                <a:latin typeface="Century Gothic"/>
                <a:cs typeface="Century Gothic"/>
              </a:rPr>
              <a:t>i</a:t>
            </a:r>
            <a:r>
              <a:rPr sz="1900" spc="0" dirty="0" smtClean="0">
                <a:solidFill>
                  <a:srgbClr val="404040"/>
                </a:solidFill>
                <a:latin typeface="Century Gothic"/>
                <a:cs typeface="Century Gothic"/>
              </a:rPr>
              <a:t>cal</a:t>
            </a:r>
            <a:r>
              <a:rPr sz="1900" spc="-75" dirty="0" smtClean="0">
                <a:solidFill>
                  <a:srgbClr val="404040"/>
                </a:solidFill>
                <a:latin typeface="Century Gothic"/>
                <a:cs typeface="Century Gothic"/>
              </a:rPr>
              <a:t> </a:t>
            </a:r>
            <a:r>
              <a:rPr sz="1900" spc="0" dirty="0" smtClean="0">
                <a:solidFill>
                  <a:srgbClr val="404040"/>
                </a:solidFill>
                <a:latin typeface="Century Gothic"/>
                <a:cs typeface="Century Gothic"/>
              </a:rPr>
              <a:t>b</a:t>
            </a:r>
            <a:r>
              <a:rPr sz="1900" spc="14" dirty="0" smtClean="0">
                <a:solidFill>
                  <a:srgbClr val="404040"/>
                </a:solidFill>
                <a:latin typeface="Century Gothic"/>
                <a:cs typeface="Century Gothic"/>
              </a:rPr>
              <a:t>i</a:t>
            </a:r>
            <a:r>
              <a:rPr sz="1900" spc="-9" dirty="0" smtClean="0">
                <a:solidFill>
                  <a:srgbClr val="404040"/>
                </a:solidFill>
                <a:latin typeface="Century Gothic"/>
                <a:cs typeface="Century Gothic"/>
              </a:rPr>
              <a:t>ll</a:t>
            </a:r>
            <a:r>
              <a:rPr sz="1900" spc="0" dirty="0" smtClean="0">
                <a:solidFill>
                  <a:srgbClr val="404040"/>
                </a:solidFill>
                <a:latin typeface="Century Gothic"/>
                <a:cs typeface="Century Gothic"/>
              </a:rPr>
              <a:t>s</a:t>
            </a:r>
            <a:endParaRPr sz="1900" dirty="0">
              <a:latin typeface="Century Gothic"/>
              <a:cs typeface="Century Gothic"/>
            </a:endParaRPr>
          </a:p>
          <a:p>
            <a:pPr marL="469900" marR="34013">
              <a:lnSpc>
                <a:spcPct val="102172"/>
              </a:lnSpc>
              <a:spcBef>
                <a:spcPts val="490"/>
              </a:spcBef>
            </a:pPr>
            <a:r>
              <a:rPr sz="1900" spc="0" dirty="0" smtClean="0">
                <a:solidFill>
                  <a:srgbClr val="A42F0F"/>
                </a:solidFill>
                <a:latin typeface="Wingdings 3"/>
                <a:cs typeface="Wingdings 3"/>
              </a:rPr>
              <a:t></a:t>
            </a:r>
            <a:r>
              <a:rPr sz="1900" spc="72" dirty="0" smtClean="0">
                <a:solidFill>
                  <a:srgbClr val="A42F0F"/>
                </a:solidFill>
                <a:latin typeface="Times New Roman"/>
                <a:cs typeface="Times New Roman"/>
              </a:rPr>
              <a:t> </a:t>
            </a:r>
            <a:r>
              <a:rPr sz="1900" spc="0" dirty="0" smtClean="0">
                <a:solidFill>
                  <a:srgbClr val="404040"/>
                </a:solidFill>
                <a:latin typeface="Century Gothic"/>
                <a:cs typeface="Century Gothic"/>
              </a:rPr>
              <a:t>c</a:t>
            </a:r>
            <a:r>
              <a:rPr sz="1900" spc="-9" dirty="0" smtClean="0">
                <a:solidFill>
                  <a:srgbClr val="404040"/>
                </a:solidFill>
                <a:latin typeface="Century Gothic"/>
                <a:cs typeface="Century Gothic"/>
              </a:rPr>
              <a:t>o</a:t>
            </a:r>
            <a:r>
              <a:rPr sz="1900" spc="0" dirty="0" smtClean="0">
                <a:solidFill>
                  <a:srgbClr val="404040"/>
                </a:solidFill>
                <a:latin typeface="Century Gothic"/>
                <a:cs typeface="Century Gothic"/>
              </a:rPr>
              <a:t>st</a:t>
            </a:r>
            <a:r>
              <a:rPr sz="1900" spc="-8" dirty="0" smtClean="0">
                <a:solidFill>
                  <a:srgbClr val="404040"/>
                </a:solidFill>
                <a:latin typeface="Century Gothic"/>
                <a:cs typeface="Century Gothic"/>
              </a:rPr>
              <a:t> </a:t>
            </a:r>
            <a:r>
              <a:rPr sz="1900" spc="-4" dirty="0" smtClean="0">
                <a:solidFill>
                  <a:srgbClr val="404040"/>
                </a:solidFill>
                <a:latin typeface="Century Gothic"/>
                <a:cs typeface="Century Gothic"/>
              </a:rPr>
              <a:t>o</a:t>
            </a:r>
            <a:r>
              <a:rPr sz="1900" spc="0" dirty="0" smtClean="0">
                <a:solidFill>
                  <a:srgbClr val="404040"/>
                </a:solidFill>
                <a:latin typeface="Century Gothic"/>
                <a:cs typeface="Century Gothic"/>
              </a:rPr>
              <a:t>f</a:t>
            </a:r>
            <a:r>
              <a:rPr sz="1900" spc="7" dirty="0" smtClean="0">
                <a:solidFill>
                  <a:srgbClr val="404040"/>
                </a:solidFill>
                <a:latin typeface="Century Gothic"/>
                <a:cs typeface="Century Gothic"/>
              </a:rPr>
              <a:t> </a:t>
            </a:r>
            <a:r>
              <a:rPr sz="1900" spc="0" dirty="0" smtClean="0">
                <a:solidFill>
                  <a:srgbClr val="404040"/>
                </a:solidFill>
                <a:latin typeface="Century Gothic"/>
                <a:cs typeface="Century Gothic"/>
              </a:rPr>
              <a:t>t</a:t>
            </a:r>
            <a:r>
              <a:rPr sz="1900" spc="9" dirty="0" smtClean="0">
                <a:solidFill>
                  <a:srgbClr val="404040"/>
                </a:solidFill>
                <a:latin typeface="Century Gothic"/>
                <a:cs typeface="Century Gothic"/>
              </a:rPr>
              <a:t>r</a:t>
            </a:r>
            <a:r>
              <a:rPr sz="1900" spc="0" dirty="0" smtClean="0">
                <a:solidFill>
                  <a:srgbClr val="404040"/>
                </a:solidFill>
                <a:latin typeface="Century Gothic"/>
                <a:cs typeface="Century Gothic"/>
              </a:rPr>
              <a:t>ea</a:t>
            </a:r>
            <a:r>
              <a:rPr sz="1900" spc="9" dirty="0" smtClean="0">
                <a:solidFill>
                  <a:srgbClr val="404040"/>
                </a:solidFill>
                <a:latin typeface="Century Gothic"/>
                <a:cs typeface="Century Gothic"/>
              </a:rPr>
              <a:t>t</a:t>
            </a:r>
            <a:r>
              <a:rPr sz="1900" spc="14" dirty="0" smtClean="0">
                <a:solidFill>
                  <a:srgbClr val="404040"/>
                </a:solidFill>
                <a:latin typeface="Century Gothic"/>
                <a:cs typeface="Century Gothic"/>
              </a:rPr>
              <a:t>i</a:t>
            </a:r>
            <a:r>
              <a:rPr sz="1900" spc="0" dirty="0" smtClean="0">
                <a:solidFill>
                  <a:srgbClr val="404040"/>
                </a:solidFill>
                <a:latin typeface="Century Gothic"/>
                <a:cs typeface="Century Gothic"/>
              </a:rPr>
              <a:t>ng</a:t>
            </a:r>
            <a:r>
              <a:rPr sz="1900" spc="-79" dirty="0" smtClean="0">
                <a:solidFill>
                  <a:srgbClr val="404040"/>
                </a:solidFill>
                <a:latin typeface="Century Gothic"/>
                <a:cs typeface="Century Gothic"/>
              </a:rPr>
              <a:t> </a:t>
            </a:r>
            <a:r>
              <a:rPr sz="1900" spc="0" dirty="0" smtClean="0">
                <a:solidFill>
                  <a:srgbClr val="404040"/>
                </a:solidFill>
                <a:latin typeface="Century Gothic"/>
                <a:cs typeface="Century Gothic"/>
              </a:rPr>
              <a:t>wat</a:t>
            </a:r>
            <a:r>
              <a:rPr sz="1900" spc="4" dirty="0" smtClean="0">
                <a:solidFill>
                  <a:srgbClr val="404040"/>
                </a:solidFill>
                <a:latin typeface="Century Gothic"/>
                <a:cs typeface="Century Gothic"/>
              </a:rPr>
              <a:t>e</a:t>
            </a:r>
            <a:r>
              <a:rPr sz="1900" spc="0" dirty="0" smtClean="0">
                <a:solidFill>
                  <a:srgbClr val="404040"/>
                </a:solidFill>
                <a:latin typeface="Century Gothic"/>
                <a:cs typeface="Century Gothic"/>
              </a:rPr>
              <a:t>r</a:t>
            </a:r>
            <a:r>
              <a:rPr sz="1900" spc="-12" dirty="0" smtClean="0">
                <a:solidFill>
                  <a:srgbClr val="404040"/>
                </a:solidFill>
                <a:latin typeface="Century Gothic"/>
                <a:cs typeface="Century Gothic"/>
              </a:rPr>
              <a:t> </a:t>
            </a:r>
            <a:r>
              <a:rPr sz="1900" spc="0" dirty="0" smtClean="0">
                <a:solidFill>
                  <a:srgbClr val="404040"/>
                </a:solidFill>
                <a:latin typeface="Century Gothic"/>
                <a:cs typeface="Century Gothic"/>
              </a:rPr>
              <a:t>supp</a:t>
            </a:r>
            <a:r>
              <a:rPr sz="1900" spc="-4" dirty="0" smtClean="0">
                <a:solidFill>
                  <a:srgbClr val="404040"/>
                </a:solidFill>
                <a:latin typeface="Century Gothic"/>
                <a:cs typeface="Century Gothic"/>
              </a:rPr>
              <a:t>l</a:t>
            </a:r>
            <a:r>
              <a:rPr sz="1900" spc="14" dirty="0" smtClean="0">
                <a:solidFill>
                  <a:srgbClr val="404040"/>
                </a:solidFill>
                <a:latin typeface="Century Gothic"/>
                <a:cs typeface="Century Gothic"/>
              </a:rPr>
              <a:t>i</a:t>
            </a:r>
            <a:r>
              <a:rPr sz="1900" spc="0" dirty="0" smtClean="0">
                <a:solidFill>
                  <a:srgbClr val="404040"/>
                </a:solidFill>
                <a:latin typeface="Century Gothic"/>
                <a:cs typeface="Century Gothic"/>
              </a:rPr>
              <a:t>es</a:t>
            </a:r>
            <a:endParaRPr sz="1900" dirty="0">
              <a:latin typeface="Century Gothic"/>
              <a:cs typeface="Century Gothic"/>
            </a:endParaRPr>
          </a:p>
          <a:p>
            <a:pPr marL="469900" marR="34013">
              <a:lnSpc>
                <a:spcPct val="102172"/>
              </a:lnSpc>
              <a:spcBef>
                <a:spcPts val="490"/>
              </a:spcBef>
            </a:pPr>
            <a:r>
              <a:rPr sz="1900" spc="0" dirty="0" smtClean="0">
                <a:solidFill>
                  <a:srgbClr val="A42F0F"/>
                </a:solidFill>
                <a:latin typeface="Wingdings 3"/>
                <a:cs typeface="Wingdings 3"/>
              </a:rPr>
              <a:t></a:t>
            </a:r>
            <a:r>
              <a:rPr sz="1900" spc="72" dirty="0" smtClean="0">
                <a:solidFill>
                  <a:srgbClr val="A42F0F"/>
                </a:solidFill>
                <a:latin typeface="Times New Roman"/>
                <a:cs typeface="Times New Roman"/>
              </a:rPr>
              <a:t> </a:t>
            </a:r>
            <a:r>
              <a:rPr sz="1900" spc="0" dirty="0" smtClean="0">
                <a:solidFill>
                  <a:srgbClr val="404040"/>
                </a:solidFill>
                <a:latin typeface="Century Gothic"/>
                <a:cs typeface="Century Gothic"/>
              </a:rPr>
              <a:t>dama</a:t>
            </a:r>
            <a:r>
              <a:rPr sz="1900" spc="-9" dirty="0" smtClean="0">
                <a:solidFill>
                  <a:srgbClr val="404040"/>
                </a:solidFill>
                <a:latin typeface="Century Gothic"/>
                <a:cs typeface="Century Gothic"/>
              </a:rPr>
              <a:t>g</a:t>
            </a:r>
            <a:r>
              <a:rPr sz="1900" spc="0" dirty="0" smtClean="0">
                <a:solidFill>
                  <a:srgbClr val="404040"/>
                </a:solidFill>
                <a:latin typeface="Century Gothic"/>
                <a:cs typeface="Century Gothic"/>
              </a:rPr>
              <a:t>e</a:t>
            </a:r>
            <a:r>
              <a:rPr sz="1900" spc="-46" dirty="0" smtClean="0">
                <a:solidFill>
                  <a:srgbClr val="404040"/>
                </a:solidFill>
                <a:latin typeface="Century Gothic"/>
                <a:cs typeface="Century Gothic"/>
              </a:rPr>
              <a:t> </a:t>
            </a:r>
            <a:r>
              <a:rPr sz="1900" spc="0" dirty="0" smtClean="0">
                <a:solidFill>
                  <a:srgbClr val="404040"/>
                </a:solidFill>
                <a:latin typeface="Century Gothic"/>
                <a:cs typeface="Century Gothic"/>
              </a:rPr>
              <a:t>to</a:t>
            </a:r>
            <a:r>
              <a:rPr sz="1900" spc="-3" dirty="0" smtClean="0">
                <a:solidFill>
                  <a:srgbClr val="404040"/>
                </a:solidFill>
                <a:latin typeface="Century Gothic"/>
                <a:cs typeface="Century Gothic"/>
              </a:rPr>
              <a:t> </a:t>
            </a:r>
            <a:r>
              <a:rPr sz="1900" spc="0" dirty="0" smtClean="0">
                <a:solidFill>
                  <a:srgbClr val="404040"/>
                </a:solidFill>
                <a:latin typeface="Century Gothic"/>
                <a:cs typeface="Century Gothic"/>
              </a:rPr>
              <a:t>crops</a:t>
            </a:r>
            <a:r>
              <a:rPr sz="1900" spc="-30" dirty="0" smtClean="0">
                <a:solidFill>
                  <a:srgbClr val="404040"/>
                </a:solidFill>
                <a:latin typeface="Century Gothic"/>
                <a:cs typeface="Century Gothic"/>
              </a:rPr>
              <a:t> </a:t>
            </a:r>
            <a:r>
              <a:rPr sz="1900" spc="0" dirty="0" smtClean="0">
                <a:solidFill>
                  <a:srgbClr val="404040"/>
                </a:solidFill>
                <a:latin typeface="Century Gothic"/>
                <a:cs typeface="Century Gothic"/>
              </a:rPr>
              <a:t>and</a:t>
            </a:r>
            <a:r>
              <a:rPr sz="1900" spc="-22" dirty="0" smtClean="0">
                <a:solidFill>
                  <a:srgbClr val="404040"/>
                </a:solidFill>
                <a:latin typeface="Century Gothic"/>
                <a:cs typeface="Century Gothic"/>
              </a:rPr>
              <a:t> </a:t>
            </a:r>
            <a:r>
              <a:rPr sz="1900" spc="0" dirty="0" smtClean="0">
                <a:solidFill>
                  <a:srgbClr val="404040"/>
                </a:solidFill>
                <a:latin typeface="Century Gothic"/>
                <a:cs typeface="Century Gothic"/>
              </a:rPr>
              <a:t>for</a:t>
            </a:r>
            <a:r>
              <a:rPr sz="1900" spc="4" dirty="0" smtClean="0">
                <a:solidFill>
                  <a:srgbClr val="404040"/>
                </a:solidFill>
                <a:latin typeface="Century Gothic"/>
                <a:cs typeface="Century Gothic"/>
              </a:rPr>
              <a:t>e</a:t>
            </a:r>
            <a:r>
              <a:rPr sz="1900" spc="0" dirty="0" smtClean="0">
                <a:solidFill>
                  <a:srgbClr val="404040"/>
                </a:solidFill>
                <a:latin typeface="Century Gothic"/>
                <a:cs typeface="Century Gothic"/>
              </a:rPr>
              <a:t>sts</a:t>
            </a:r>
            <a:endParaRPr sz="1900" dirty="0">
              <a:latin typeface="Century Gothic"/>
              <a:cs typeface="Century Gothic"/>
            </a:endParaRPr>
          </a:p>
          <a:p>
            <a:pPr marL="469900" marR="34013">
              <a:lnSpc>
                <a:spcPct val="102172"/>
              </a:lnSpc>
              <a:spcBef>
                <a:spcPts val="502"/>
              </a:spcBef>
            </a:pPr>
            <a:r>
              <a:rPr sz="1900" spc="0" dirty="0" smtClean="0">
                <a:solidFill>
                  <a:srgbClr val="A42F0F"/>
                </a:solidFill>
                <a:latin typeface="Wingdings 3"/>
                <a:cs typeface="Wingdings 3"/>
              </a:rPr>
              <a:t></a:t>
            </a:r>
            <a:r>
              <a:rPr sz="1900" spc="72" dirty="0" smtClean="0">
                <a:solidFill>
                  <a:srgbClr val="A42F0F"/>
                </a:solidFill>
                <a:latin typeface="Times New Roman"/>
                <a:cs typeface="Times New Roman"/>
              </a:rPr>
              <a:t> </a:t>
            </a:r>
            <a:r>
              <a:rPr sz="1900" spc="0" dirty="0" smtClean="0">
                <a:solidFill>
                  <a:srgbClr val="404040"/>
                </a:solidFill>
                <a:latin typeface="Century Gothic"/>
                <a:cs typeface="Century Gothic"/>
              </a:rPr>
              <a:t>bu</a:t>
            </a:r>
            <a:r>
              <a:rPr sz="1900" spc="14" dirty="0" smtClean="0">
                <a:solidFill>
                  <a:srgbClr val="404040"/>
                </a:solidFill>
                <a:latin typeface="Century Gothic"/>
                <a:cs typeface="Century Gothic"/>
              </a:rPr>
              <a:t>i</a:t>
            </a:r>
            <a:r>
              <a:rPr sz="1900" spc="-9" dirty="0" smtClean="0">
                <a:solidFill>
                  <a:srgbClr val="404040"/>
                </a:solidFill>
                <a:latin typeface="Century Gothic"/>
                <a:cs typeface="Century Gothic"/>
              </a:rPr>
              <a:t>l</a:t>
            </a:r>
            <a:r>
              <a:rPr sz="1900" spc="0" dirty="0" smtClean="0">
                <a:solidFill>
                  <a:srgbClr val="404040"/>
                </a:solidFill>
                <a:latin typeface="Century Gothic"/>
                <a:cs typeface="Century Gothic"/>
              </a:rPr>
              <a:t>d</a:t>
            </a:r>
            <a:r>
              <a:rPr sz="1900" spc="9" dirty="0" smtClean="0">
                <a:solidFill>
                  <a:srgbClr val="404040"/>
                </a:solidFill>
                <a:latin typeface="Century Gothic"/>
                <a:cs typeface="Century Gothic"/>
              </a:rPr>
              <a:t>i</a:t>
            </a:r>
            <a:r>
              <a:rPr sz="1900" spc="-4" dirty="0" smtClean="0">
                <a:solidFill>
                  <a:srgbClr val="404040"/>
                </a:solidFill>
                <a:latin typeface="Century Gothic"/>
                <a:cs typeface="Century Gothic"/>
              </a:rPr>
              <a:t>n</a:t>
            </a:r>
            <a:r>
              <a:rPr sz="1900" spc="0" dirty="0" smtClean="0">
                <a:solidFill>
                  <a:srgbClr val="404040"/>
                </a:solidFill>
                <a:latin typeface="Century Gothic"/>
                <a:cs typeface="Century Gothic"/>
              </a:rPr>
              <a:t>gs</a:t>
            </a:r>
            <a:r>
              <a:rPr sz="1900" spc="-54" dirty="0" smtClean="0">
                <a:solidFill>
                  <a:srgbClr val="404040"/>
                </a:solidFill>
                <a:latin typeface="Century Gothic"/>
                <a:cs typeface="Century Gothic"/>
              </a:rPr>
              <a:t> </a:t>
            </a:r>
            <a:r>
              <a:rPr sz="1900" spc="0" dirty="0" smtClean="0">
                <a:solidFill>
                  <a:srgbClr val="404040"/>
                </a:solidFill>
                <a:latin typeface="Century Gothic"/>
                <a:cs typeface="Century Gothic"/>
              </a:rPr>
              <a:t>a</a:t>
            </a:r>
            <a:r>
              <a:rPr sz="1900" spc="-4" dirty="0" smtClean="0">
                <a:solidFill>
                  <a:srgbClr val="404040"/>
                </a:solidFill>
                <a:latin typeface="Century Gothic"/>
                <a:cs typeface="Century Gothic"/>
              </a:rPr>
              <a:t>n</a:t>
            </a:r>
            <a:r>
              <a:rPr sz="1900" spc="0" dirty="0" smtClean="0">
                <a:solidFill>
                  <a:srgbClr val="404040"/>
                </a:solidFill>
                <a:latin typeface="Century Gothic"/>
                <a:cs typeface="Century Gothic"/>
              </a:rPr>
              <a:t>d</a:t>
            </a:r>
            <a:r>
              <a:rPr sz="1900" spc="-27" dirty="0" smtClean="0">
                <a:solidFill>
                  <a:srgbClr val="404040"/>
                </a:solidFill>
                <a:latin typeface="Century Gothic"/>
                <a:cs typeface="Century Gothic"/>
              </a:rPr>
              <a:t> </a:t>
            </a:r>
            <a:r>
              <a:rPr sz="1900" spc="0" dirty="0" smtClean="0">
                <a:solidFill>
                  <a:srgbClr val="404040"/>
                </a:solidFill>
                <a:latin typeface="Century Gothic"/>
                <a:cs typeface="Century Gothic"/>
              </a:rPr>
              <a:t>the</a:t>
            </a:r>
            <a:r>
              <a:rPr sz="1900" spc="14" dirty="0" smtClean="0">
                <a:solidFill>
                  <a:srgbClr val="404040"/>
                </a:solidFill>
                <a:latin typeface="Century Gothic"/>
                <a:cs typeface="Century Gothic"/>
              </a:rPr>
              <a:t> </a:t>
            </a:r>
            <a:r>
              <a:rPr sz="1900" spc="-9" dirty="0" smtClean="0">
                <a:solidFill>
                  <a:srgbClr val="404040"/>
                </a:solidFill>
                <a:latin typeface="Century Gothic"/>
                <a:cs typeface="Century Gothic"/>
              </a:rPr>
              <a:t>l</a:t>
            </a:r>
            <a:r>
              <a:rPr sz="1900" spc="-4" dirty="0" smtClean="0">
                <a:solidFill>
                  <a:srgbClr val="404040"/>
                </a:solidFill>
                <a:latin typeface="Century Gothic"/>
                <a:cs typeface="Century Gothic"/>
              </a:rPr>
              <a:t>o</a:t>
            </a:r>
            <a:r>
              <a:rPr sz="1900" spc="0" dirty="0" smtClean="0">
                <a:solidFill>
                  <a:srgbClr val="404040"/>
                </a:solidFill>
                <a:latin typeface="Century Gothic"/>
                <a:cs typeface="Century Gothic"/>
              </a:rPr>
              <a:t>ss </a:t>
            </a:r>
            <a:r>
              <a:rPr sz="1900" spc="-4" dirty="0" smtClean="0">
                <a:solidFill>
                  <a:srgbClr val="404040"/>
                </a:solidFill>
                <a:latin typeface="Century Gothic"/>
                <a:cs typeface="Century Gothic"/>
              </a:rPr>
              <a:t>o</a:t>
            </a:r>
            <a:r>
              <a:rPr sz="1900" spc="0" dirty="0" smtClean="0">
                <a:solidFill>
                  <a:srgbClr val="404040"/>
                </a:solidFill>
                <a:latin typeface="Century Gothic"/>
                <a:cs typeface="Century Gothic"/>
              </a:rPr>
              <a:t>f</a:t>
            </a:r>
            <a:r>
              <a:rPr sz="1900" spc="19" dirty="0" smtClean="0">
                <a:solidFill>
                  <a:srgbClr val="404040"/>
                </a:solidFill>
                <a:latin typeface="Century Gothic"/>
                <a:cs typeface="Century Gothic"/>
              </a:rPr>
              <a:t> </a:t>
            </a:r>
            <a:r>
              <a:rPr sz="1900" spc="0" dirty="0" smtClean="0">
                <a:solidFill>
                  <a:srgbClr val="404040"/>
                </a:solidFill>
                <a:latin typeface="Century Gothic"/>
                <a:cs typeface="Century Gothic"/>
              </a:rPr>
              <a:t>aesthet</a:t>
            </a:r>
            <a:r>
              <a:rPr sz="1900" spc="14" dirty="0" smtClean="0">
                <a:solidFill>
                  <a:srgbClr val="404040"/>
                </a:solidFill>
                <a:latin typeface="Century Gothic"/>
                <a:cs typeface="Century Gothic"/>
              </a:rPr>
              <a:t>i</a:t>
            </a:r>
            <a:r>
              <a:rPr sz="1900" spc="0" dirty="0" smtClean="0">
                <a:solidFill>
                  <a:srgbClr val="404040"/>
                </a:solidFill>
                <a:latin typeface="Century Gothic"/>
                <a:cs typeface="Century Gothic"/>
              </a:rPr>
              <a:t>c beauty </a:t>
            </a:r>
            <a:r>
              <a:rPr sz="1900" spc="14" dirty="0" smtClean="0">
                <a:solidFill>
                  <a:srgbClr val="404040"/>
                </a:solidFill>
                <a:latin typeface="Century Gothic"/>
                <a:cs typeface="Century Gothic"/>
              </a:rPr>
              <a:t>i</a:t>
            </a:r>
            <a:r>
              <a:rPr sz="1900" spc="0" dirty="0" smtClean="0">
                <a:solidFill>
                  <a:srgbClr val="404040"/>
                </a:solidFill>
                <a:latin typeface="Century Gothic"/>
                <a:cs typeface="Century Gothic"/>
              </a:rPr>
              <a:t>n</a:t>
            </a:r>
            <a:r>
              <a:rPr sz="1900" spc="-14" dirty="0" smtClean="0">
                <a:solidFill>
                  <a:srgbClr val="404040"/>
                </a:solidFill>
                <a:latin typeface="Century Gothic"/>
                <a:cs typeface="Century Gothic"/>
              </a:rPr>
              <a:t> </a:t>
            </a:r>
            <a:r>
              <a:rPr sz="1900" spc="0" dirty="0" smtClean="0">
                <a:solidFill>
                  <a:srgbClr val="404040"/>
                </a:solidFill>
                <a:latin typeface="Century Gothic"/>
                <a:cs typeface="Century Gothic"/>
              </a:rPr>
              <a:t>the</a:t>
            </a:r>
            <a:r>
              <a:rPr sz="1900" spc="14" dirty="0" smtClean="0">
                <a:solidFill>
                  <a:srgbClr val="404040"/>
                </a:solidFill>
                <a:latin typeface="Century Gothic"/>
                <a:cs typeface="Century Gothic"/>
              </a:rPr>
              <a:t> </a:t>
            </a:r>
            <a:r>
              <a:rPr sz="1900" spc="0" dirty="0" smtClean="0">
                <a:solidFill>
                  <a:srgbClr val="404040"/>
                </a:solidFill>
                <a:latin typeface="Century Gothic"/>
                <a:cs typeface="Century Gothic"/>
              </a:rPr>
              <a:t>c</a:t>
            </a:r>
            <a:r>
              <a:rPr sz="1900" spc="-9" dirty="0" smtClean="0">
                <a:solidFill>
                  <a:srgbClr val="404040"/>
                </a:solidFill>
                <a:latin typeface="Century Gothic"/>
                <a:cs typeface="Century Gothic"/>
              </a:rPr>
              <a:t>o</a:t>
            </a:r>
            <a:r>
              <a:rPr sz="1900" spc="0" dirty="0" smtClean="0">
                <a:solidFill>
                  <a:srgbClr val="404040"/>
                </a:solidFill>
                <a:latin typeface="Century Gothic"/>
                <a:cs typeface="Century Gothic"/>
              </a:rPr>
              <a:t>u</a:t>
            </a:r>
            <a:r>
              <a:rPr sz="1900" spc="-4" dirty="0" smtClean="0">
                <a:solidFill>
                  <a:srgbClr val="404040"/>
                </a:solidFill>
                <a:latin typeface="Century Gothic"/>
                <a:cs typeface="Century Gothic"/>
              </a:rPr>
              <a:t>n</a:t>
            </a:r>
            <a:r>
              <a:rPr sz="1900" spc="0" dirty="0" smtClean="0">
                <a:solidFill>
                  <a:srgbClr val="404040"/>
                </a:solidFill>
                <a:latin typeface="Century Gothic"/>
                <a:cs typeface="Century Gothic"/>
              </a:rPr>
              <a:t>t</a:t>
            </a:r>
            <a:r>
              <a:rPr sz="1900" spc="9" dirty="0" smtClean="0">
                <a:solidFill>
                  <a:srgbClr val="404040"/>
                </a:solidFill>
                <a:latin typeface="Century Gothic"/>
                <a:cs typeface="Century Gothic"/>
              </a:rPr>
              <a:t>r</a:t>
            </a:r>
            <a:r>
              <a:rPr sz="1900" spc="0" dirty="0" smtClean="0">
                <a:solidFill>
                  <a:srgbClr val="404040"/>
                </a:solidFill>
                <a:latin typeface="Century Gothic"/>
                <a:cs typeface="Century Gothic"/>
              </a:rPr>
              <a:t>y</a:t>
            </a:r>
            <a:r>
              <a:rPr sz="1900" spc="24" dirty="0" smtClean="0">
                <a:solidFill>
                  <a:srgbClr val="404040"/>
                </a:solidFill>
                <a:latin typeface="Century Gothic"/>
                <a:cs typeface="Century Gothic"/>
              </a:rPr>
              <a:t> </a:t>
            </a:r>
            <a:r>
              <a:rPr sz="1900" spc="0" dirty="0" smtClean="0">
                <a:solidFill>
                  <a:srgbClr val="404040"/>
                </a:solidFill>
                <a:latin typeface="Century Gothic"/>
                <a:cs typeface="Century Gothic"/>
              </a:rPr>
              <a:t>s</a:t>
            </a:r>
            <a:r>
              <a:rPr sz="1900" spc="9" dirty="0" smtClean="0">
                <a:solidFill>
                  <a:srgbClr val="404040"/>
                </a:solidFill>
                <a:latin typeface="Century Gothic"/>
                <a:cs typeface="Century Gothic"/>
              </a:rPr>
              <a:t>i</a:t>
            </a:r>
            <a:r>
              <a:rPr sz="1900" spc="0" dirty="0" smtClean="0">
                <a:solidFill>
                  <a:srgbClr val="404040"/>
                </a:solidFill>
                <a:latin typeface="Century Gothic"/>
                <a:cs typeface="Century Gothic"/>
              </a:rPr>
              <a:t>de</a:t>
            </a:r>
            <a:endParaRPr sz="1900" dirty="0">
              <a:latin typeface="Century Gothic"/>
              <a:cs typeface="Century Gothic"/>
            </a:endParaRPr>
          </a:p>
          <a:p>
            <a:pPr marL="469900" marR="34013">
              <a:lnSpc>
                <a:spcPct val="102172"/>
              </a:lnSpc>
              <a:spcBef>
                <a:spcPts val="490"/>
              </a:spcBef>
            </a:pPr>
            <a:r>
              <a:rPr sz="1900" spc="0" dirty="0" smtClean="0">
                <a:solidFill>
                  <a:srgbClr val="A42F0F"/>
                </a:solidFill>
                <a:latin typeface="Wingdings 3"/>
                <a:cs typeface="Wingdings 3"/>
              </a:rPr>
              <a:t></a:t>
            </a:r>
            <a:r>
              <a:rPr sz="1900" spc="72" dirty="0" smtClean="0">
                <a:solidFill>
                  <a:srgbClr val="A42F0F"/>
                </a:solidFill>
                <a:latin typeface="Times New Roman"/>
                <a:cs typeface="Times New Roman"/>
              </a:rPr>
              <a:t> </a:t>
            </a:r>
            <a:r>
              <a:rPr sz="1900" spc="0" dirty="0" smtClean="0">
                <a:solidFill>
                  <a:srgbClr val="404040"/>
                </a:solidFill>
                <a:latin typeface="Century Gothic"/>
                <a:cs typeface="Century Gothic"/>
              </a:rPr>
              <a:t>t</a:t>
            </a:r>
            <a:r>
              <a:rPr sz="1900" spc="19" dirty="0" smtClean="0">
                <a:solidFill>
                  <a:srgbClr val="404040"/>
                </a:solidFill>
                <a:latin typeface="Century Gothic"/>
                <a:cs typeface="Century Gothic"/>
              </a:rPr>
              <a:t>i</a:t>
            </a:r>
            <a:r>
              <a:rPr sz="1900" spc="0" dirty="0" smtClean="0">
                <a:solidFill>
                  <a:srgbClr val="404040"/>
                </a:solidFill>
                <a:latin typeface="Century Gothic"/>
                <a:cs typeface="Century Gothic"/>
              </a:rPr>
              <a:t>me</a:t>
            </a:r>
            <a:r>
              <a:rPr sz="1900" spc="-45" dirty="0" smtClean="0">
                <a:solidFill>
                  <a:srgbClr val="404040"/>
                </a:solidFill>
                <a:latin typeface="Century Gothic"/>
                <a:cs typeface="Century Gothic"/>
              </a:rPr>
              <a:t> </a:t>
            </a:r>
            <a:r>
              <a:rPr sz="1900" spc="0" dirty="0" smtClean="0">
                <a:solidFill>
                  <a:srgbClr val="404040"/>
                </a:solidFill>
                <a:latin typeface="Century Gothic"/>
                <a:cs typeface="Century Gothic"/>
              </a:rPr>
              <a:t>wa</a:t>
            </a:r>
            <a:r>
              <a:rPr sz="1900" spc="-4" dirty="0" smtClean="0">
                <a:solidFill>
                  <a:srgbClr val="404040"/>
                </a:solidFill>
                <a:latin typeface="Century Gothic"/>
                <a:cs typeface="Century Gothic"/>
              </a:rPr>
              <a:t>s</a:t>
            </a:r>
            <a:r>
              <a:rPr sz="1900" spc="0" dirty="0" smtClean="0">
                <a:solidFill>
                  <a:srgbClr val="404040"/>
                </a:solidFill>
                <a:latin typeface="Century Gothic"/>
                <a:cs typeface="Century Gothic"/>
              </a:rPr>
              <a:t>t</a:t>
            </a:r>
            <a:r>
              <a:rPr sz="1900" spc="9" dirty="0" smtClean="0">
                <a:solidFill>
                  <a:srgbClr val="404040"/>
                </a:solidFill>
                <a:latin typeface="Century Gothic"/>
                <a:cs typeface="Century Gothic"/>
              </a:rPr>
              <a:t>e</a:t>
            </a:r>
            <a:r>
              <a:rPr sz="1900" spc="0" dirty="0" smtClean="0">
                <a:solidFill>
                  <a:srgbClr val="404040"/>
                </a:solidFill>
                <a:latin typeface="Century Gothic"/>
                <a:cs typeface="Century Gothic"/>
              </a:rPr>
              <a:t>d</a:t>
            </a:r>
            <a:r>
              <a:rPr sz="1900" spc="-42" dirty="0" smtClean="0">
                <a:solidFill>
                  <a:srgbClr val="404040"/>
                </a:solidFill>
                <a:latin typeface="Century Gothic"/>
                <a:cs typeface="Century Gothic"/>
              </a:rPr>
              <a:t> </a:t>
            </a:r>
            <a:r>
              <a:rPr sz="1900" spc="0" dirty="0" smtClean="0">
                <a:solidFill>
                  <a:srgbClr val="404040"/>
                </a:solidFill>
                <a:latin typeface="Century Gothic"/>
                <a:cs typeface="Century Gothic"/>
              </a:rPr>
              <a:t>b</a:t>
            </a:r>
            <a:r>
              <a:rPr sz="1900" spc="4" dirty="0" smtClean="0">
                <a:solidFill>
                  <a:srgbClr val="404040"/>
                </a:solidFill>
                <a:latin typeface="Century Gothic"/>
                <a:cs typeface="Century Gothic"/>
              </a:rPr>
              <a:t>e</a:t>
            </a:r>
            <a:r>
              <a:rPr sz="1900" spc="0" dirty="0" smtClean="0">
                <a:solidFill>
                  <a:srgbClr val="404040"/>
                </a:solidFill>
                <a:latin typeface="Century Gothic"/>
                <a:cs typeface="Century Gothic"/>
              </a:rPr>
              <a:t>cau</a:t>
            </a:r>
            <a:r>
              <a:rPr sz="1900" spc="-4" dirty="0" smtClean="0">
                <a:solidFill>
                  <a:srgbClr val="404040"/>
                </a:solidFill>
                <a:latin typeface="Century Gothic"/>
                <a:cs typeface="Century Gothic"/>
              </a:rPr>
              <a:t>s</a:t>
            </a:r>
            <a:r>
              <a:rPr sz="1900" spc="0" dirty="0" smtClean="0">
                <a:solidFill>
                  <a:srgbClr val="404040"/>
                </a:solidFill>
                <a:latin typeface="Century Gothic"/>
                <a:cs typeface="Century Gothic"/>
              </a:rPr>
              <a:t>e</a:t>
            </a:r>
            <a:r>
              <a:rPr sz="1900" spc="-61" dirty="0" smtClean="0">
                <a:solidFill>
                  <a:srgbClr val="404040"/>
                </a:solidFill>
                <a:latin typeface="Century Gothic"/>
                <a:cs typeface="Century Gothic"/>
              </a:rPr>
              <a:t> </a:t>
            </a:r>
            <a:r>
              <a:rPr sz="1900" spc="-4" dirty="0" smtClean="0">
                <a:solidFill>
                  <a:srgbClr val="404040"/>
                </a:solidFill>
                <a:latin typeface="Century Gothic"/>
                <a:cs typeface="Century Gothic"/>
              </a:rPr>
              <a:t>o</a:t>
            </a:r>
            <a:r>
              <a:rPr sz="1900" spc="0" dirty="0" smtClean="0">
                <a:solidFill>
                  <a:srgbClr val="404040"/>
                </a:solidFill>
                <a:latin typeface="Century Gothic"/>
                <a:cs typeface="Century Gothic"/>
              </a:rPr>
              <a:t>f</a:t>
            </a:r>
            <a:r>
              <a:rPr sz="1900" spc="17" dirty="0" smtClean="0">
                <a:solidFill>
                  <a:srgbClr val="404040"/>
                </a:solidFill>
                <a:latin typeface="Century Gothic"/>
                <a:cs typeface="Century Gothic"/>
              </a:rPr>
              <a:t> </a:t>
            </a:r>
            <a:r>
              <a:rPr sz="1900" spc="14" dirty="0" smtClean="0">
                <a:solidFill>
                  <a:srgbClr val="404040"/>
                </a:solidFill>
                <a:latin typeface="Century Gothic"/>
                <a:cs typeface="Century Gothic"/>
              </a:rPr>
              <a:t>i</a:t>
            </a:r>
            <a:r>
              <a:rPr sz="1900" spc="-9" dirty="0" smtClean="0">
                <a:solidFill>
                  <a:srgbClr val="404040"/>
                </a:solidFill>
                <a:latin typeface="Century Gothic"/>
                <a:cs typeface="Century Gothic"/>
              </a:rPr>
              <a:t>ll</a:t>
            </a:r>
            <a:r>
              <a:rPr sz="1900" spc="0" dirty="0" smtClean="0">
                <a:solidFill>
                  <a:srgbClr val="404040"/>
                </a:solidFill>
                <a:latin typeface="Century Gothic"/>
                <a:cs typeface="Century Gothic"/>
              </a:rPr>
              <a:t>ness</a:t>
            </a:r>
            <a:endParaRPr sz="1900" dirty="0">
              <a:latin typeface="Century Gothic"/>
              <a:cs typeface="Century Gothic"/>
            </a:endParaRPr>
          </a:p>
          <a:p>
            <a:pPr marL="469900" marR="34013">
              <a:lnSpc>
                <a:spcPct val="102172"/>
              </a:lnSpc>
              <a:spcBef>
                <a:spcPts val="490"/>
              </a:spcBef>
            </a:pPr>
            <a:r>
              <a:rPr sz="1900" spc="0" dirty="0" smtClean="0">
                <a:solidFill>
                  <a:srgbClr val="A42F0F"/>
                </a:solidFill>
                <a:latin typeface="Wingdings 3"/>
                <a:cs typeface="Wingdings 3"/>
              </a:rPr>
              <a:t></a:t>
            </a:r>
            <a:r>
              <a:rPr sz="1900" spc="72" dirty="0" smtClean="0">
                <a:solidFill>
                  <a:srgbClr val="A42F0F"/>
                </a:solidFill>
                <a:latin typeface="Times New Roman"/>
                <a:cs typeface="Times New Roman"/>
              </a:rPr>
              <a:t> </a:t>
            </a:r>
            <a:r>
              <a:rPr sz="1900" spc="0" dirty="0" smtClean="0">
                <a:solidFill>
                  <a:srgbClr val="404040"/>
                </a:solidFill>
                <a:latin typeface="Century Gothic"/>
                <a:cs typeface="Century Gothic"/>
              </a:rPr>
              <a:t>p</a:t>
            </a:r>
            <a:r>
              <a:rPr sz="1900" spc="4" dirty="0" smtClean="0">
                <a:solidFill>
                  <a:srgbClr val="404040"/>
                </a:solidFill>
                <a:latin typeface="Century Gothic"/>
                <a:cs typeface="Century Gothic"/>
              </a:rPr>
              <a:t>r</a:t>
            </a:r>
            <a:r>
              <a:rPr sz="1900" spc="0" dirty="0" smtClean="0">
                <a:solidFill>
                  <a:srgbClr val="404040"/>
                </a:solidFill>
                <a:latin typeface="Century Gothic"/>
                <a:cs typeface="Century Gothic"/>
              </a:rPr>
              <a:t>ema</a:t>
            </a:r>
            <a:r>
              <a:rPr sz="1900" spc="4" dirty="0" smtClean="0">
                <a:solidFill>
                  <a:srgbClr val="404040"/>
                </a:solidFill>
                <a:latin typeface="Century Gothic"/>
                <a:cs typeface="Century Gothic"/>
              </a:rPr>
              <a:t>t</a:t>
            </a:r>
            <a:r>
              <a:rPr sz="1900" spc="0" dirty="0" smtClean="0">
                <a:solidFill>
                  <a:srgbClr val="404040"/>
                </a:solidFill>
                <a:latin typeface="Century Gothic"/>
                <a:cs typeface="Century Gothic"/>
              </a:rPr>
              <a:t>ure</a:t>
            </a:r>
            <a:r>
              <a:rPr sz="1900" spc="-77" dirty="0" smtClean="0">
                <a:solidFill>
                  <a:srgbClr val="404040"/>
                </a:solidFill>
                <a:latin typeface="Century Gothic"/>
                <a:cs typeface="Century Gothic"/>
              </a:rPr>
              <a:t> </a:t>
            </a:r>
            <a:r>
              <a:rPr sz="1900" spc="0" dirty="0" smtClean="0">
                <a:solidFill>
                  <a:srgbClr val="404040"/>
                </a:solidFill>
                <a:latin typeface="Century Gothic"/>
                <a:cs typeface="Century Gothic"/>
              </a:rPr>
              <a:t>dea</a:t>
            </a:r>
            <a:r>
              <a:rPr sz="1900" spc="4" dirty="0" smtClean="0">
                <a:solidFill>
                  <a:srgbClr val="404040"/>
                </a:solidFill>
                <a:latin typeface="Century Gothic"/>
                <a:cs typeface="Century Gothic"/>
              </a:rPr>
              <a:t>t</a:t>
            </a:r>
            <a:r>
              <a:rPr sz="1900" spc="0" dirty="0" smtClean="0">
                <a:solidFill>
                  <a:srgbClr val="404040"/>
                </a:solidFill>
                <a:latin typeface="Century Gothic"/>
                <a:cs typeface="Century Gothic"/>
              </a:rPr>
              <a:t>hs</a:t>
            </a:r>
            <a:endParaRPr sz="1900" dirty="0">
              <a:latin typeface="Century Gothic"/>
              <a:cs typeface="Century Gothic"/>
            </a:endParaRPr>
          </a:p>
          <a:p>
            <a:pPr marL="469900" marR="34013">
              <a:lnSpc>
                <a:spcPct val="102172"/>
              </a:lnSpc>
              <a:spcBef>
                <a:spcPts val="502"/>
              </a:spcBef>
            </a:pPr>
            <a:r>
              <a:rPr sz="1900" spc="0" dirty="0" smtClean="0">
                <a:solidFill>
                  <a:srgbClr val="A42F0F"/>
                </a:solidFill>
                <a:latin typeface="Wingdings 3"/>
                <a:cs typeface="Wingdings 3"/>
              </a:rPr>
              <a:t></a:t>
            </a:r>
            <a:r>
              <a:rPr sz="1900" spc="72" dirty="0" smtClean="0">
                <a:solidFill>
                  <a:srgbClr val="A42F0F"/>
                </a:solidFill>
                <a:latin typeface="Times New Roman"/>
                <a:cs typeface="Times New Roman"/>
              </a:rPr>
              <a:t> </a:t>
            </a:r>
            <a:r>
              <a:rPr sz="1900" spc="0" dirty="0" smtClean="0">
                <a:solidFill>
                  <a:srgbClr val="404040"/>
                </a:solidFill>
                <a:latin typeface="Century Gothic"/>
                <a:cs typeface="Century Gothic"/>
              </a:rPr>
              <a:t>un</a:t>
            </a:r>
            <a:r>
              <a:rPr sz="1900" spc="-23" dirty="0" smtClean="0">
                <a:solidFill>
                  <a:srgbClr val="404040"/>
                </a:solidFill>
                <a:latin typeface="Century Gothic"/>
                <a:cs typeface="Century Gothic"/>
              </a:rPr>
              <a:t> </a:t>
            </a:r>
            <a:r>
              <a:rPr sz="1900" spc="0" dirty="0" smtClean="0">
                <a:solidFill>
                  <a:srgbClr val="404040"/>
                </a:solidFill>
                <a:latin typeface="Century Gothic"/>
                <a:cs typeface="Century Gothic"/>
              </a:rPr>
              <a:t>neces</a:t>
            </a:r>
            <a:r>
              <a:rPr sz="1900" spc="-9" dirty="0" smtClean="0">
                <a:solidFill>
                  <a:srgbClr val="404040"/>
                </a:solidFill>
                <a:latin typeface="Century Gothic"/>
                <a:cs typeface="Century Gothic"/>
              </a:rPr>
              <a:t>s</a:t>
            </a:r>
            <a:r>
              <a:rPr sz="1900" spc="0" dirty="0" smtClean="0">
                <a:solidFill>
                  <a:srgbClr val="404040"/>
                </a:solidFill>
                <a:latin typeface="Century Gothic"/>
                <a:cs typeface="Century Gothic"/>
              </a:rPr>
              <a:t>a</a:t>
            </a:r>
            <a:r>
              <a:rPr sz="1900" spc="4" dirty="0" smtClean="0">
                <a:solidFill>
                  <a:srgbClr val="404040"/>
                </a:solidFill>
                <a:latin typeface="Century Gothic"/>
                <a:cs typeface="Century Gothic"/>
              </a:rPr>
              <a:t>r</a:t>
            </a:r>
            <a:r>
              <a:rPr sz="1900" spc="0" dirty="0" smtClean="0">
                <a:solidFill>
                  <a:srgbClr val="404040"/>
                </a:solidFill>
                <a:latin typeface="Century Gothic"/>
                <a:cs typeface="Century Gothic"/>
              </a:rPr>
              <a:t>y</a:t>
            </a:r>
            <a:r>
              <a:rPr sz="1900" spc="-62" dirty="0" smtClean="0">
                <a:solidFill>
                  <a:srgbClr val="404040"/>
                </a:solidFill>
                <a:latin typeface="Century Gothic"/>
                <a:cs typeface="Century Gothic"/>
              </a:rPr>
              <a:t> </a:t>
            </a:r>
            <a:r>
              <a:rPr sz="1900" spc="0" dirty="0" smtClean="0">
                <a:solidFill>
                  <a:srgbClr val="404040"/>
                </a:solidFill>
                <a:latin typeface="Century Gothic"/>
                <a:cs typeface="Century Gothic"/>
              </a:rPr>
              <a:t>hu</a:t>
            </a:r>
            <a:r>
              <a:rPr sz="1900" spc="-4" dirty="0" smtClean="0">
                <a:solidFill>
                  <a:srgbClr val="404040"/>
                </a:solidFill>
                <a:latin typeface="Century Gothic"/>
                <a:cs typeface="Century Gothic"/>
              </a:rPr>
              <a:t>m</a:t>
            </a:r>
            <a:r>
              <a:rPr sz="1900" spc="0" dirty="0" smtClean="0">
                <a:solidFill>
                  <a:srgbClr val="404040"/>
                </a:solidFill>
                <a:latin typeface="Century Gothic"/>
                <a:cs typeface="Century Gothic"/>
              </a:rPr>
              <a:t>an</a:t>
            </a:r>
            <a:r>
              <a:rPr sz="1900" spc="-20" dirty="0" smtClean="0">
                <a:solidFill>
                  <a:srgbClr val="404040"/>
                </a:solidFill>
                <a:latin typeface="Century Gothic"/>
                <a:cs typeface="Century Gothic"/>
              </a:rPr>
              <a:t> </a:t>
            </a:r>
            <a:r>
              <a:rPr sz="1900" spc="0" dirty="0" smtClean="0">
                <a:solidFill>
                  <a:srgbClr val="404040"/>
                </a:solidFill>
                <a:latin typeface="Century Gothic"/>
                <a:cs typeface="Century Gothic"/>
              </a:rPr>
              <a:t>suff</a:t>
            </a:r>
            <a:r>
              <a:rPr sz="1900" spc="4" dirty="0" smtClean="0">
                <a:solidFill>
                  <a:srgbClr val="404040"/>
                </a:solidFill>
                <a:latin typeface="Century Gothic"/>
                <a:cs typeface="Century Gothic"/>
              </a:rPr>
              <a:t>e</a:t>
            </a:r>
            <a:r>
              <a:rPr sz="1900" spc="0" dirty="0" smtClean="0">
                <a:solidFill>
                  <a:srgbClr val="404040"/>
                </a:solidFill>
                <a:latin typeface="Century Gothic"/>
                <a:cs typeface="Century Gothic"/>
              </a:rPr>
              <a:t>r</a:t>
            </a:r>
            <a:r>
              <a:rPr sz="1900" spc="19" dirty="0" smtClean="0">
                <a:solidFill>
                  <a:srgbClr val="404040"/>
                </a:solidFill>
                <a:latin typeface="Century Gothic"/>
                <a:cs typeface="Century Gothic"/>
              </a:rPr>
              <a:t>i</a:t>
            </a:r>
            <a:r>
              <a:rPr sz="1900" spc="0" dirty="0" smtClean="0">
                <a:solidFill>
                  <a:srgbClr val="404040"/>
                </a:solidFill>
                <a:latin typeface="Century Gothic"/>
                <a:cs typeface="Century Gothic"/>
              </a:rPr>
              <a:t>n</a:t>
            </a:r>
            <a:r>
              <a:rPr sz="1900" spc="-9" dirty="0" smtClean="0">
                <a:solidFill>
                  <a:srgbClr val="404040"/>
                </a:solidFill>
                <a:latin typeface="Century Gothic"/>
                <a:cs typeface="Century Gothic"/>
              </a:rPr>
              <a:t>g</a:t>
            </a:r>
            <a:r>
              <a:rPr sz="1900" spc="0" dirty="0" smtClean="0">
                <a:solidFill>
                  <a:srgbClr val="404040"/>
                </a:solidFill>
                <a:latin typeface="Century Gothic"/>
                <a:cs typeface="Century Gothic"/>
              </a:rPr>
              <a:t>,</a:t>
            </a:r>
            <a:r>
              <a:rPr sz="1900" spc="-76" dirty="0" smtClean="0">
                <a:solidFill>
                  <a:srgbClr val="404040"/>
                </a:solidFill>
                <a:latin typeface="Century Gothic"/>
                <a:cs typeface="Century Gothic"/>
              </a:rPr>
              <a:t> </a:t>
            </a:r>
            <a:r>
              <a:rPr sz="1900" spc="0" dirty="0" smtClean="0">
                <a:solidFill>
                  <a:srgbClr val="404040"/>
                </a:solidFill>
                <a:latin typeface="Century Gothic"/>
                <a:cs typeface="Century Gothic"/>
              </a:rPr>
              <a:t>e.t</a:t>
            </a:r>
            <a:r>
              <a:rPr sz="1900" spc="-9" dirty="0" smtClean="0">
                <a:solidFill>
                  <a:srgbClr val="404040"/>
                </a:solidFill>
                <a:latin typeface="Century Gothic"/>
                <a:cs typeface="Century Gothic"/>
              </a:rPr>
              <a:t>.</a:t>
            </a:r>
            <a:r>
              <a:rPr sz="1900" spc="0" dirty="0" smtClean="0">
                <a:solidFill>
                  <a:srgbClr val="404040"/>
                </a:solidFill>
                <a:latin typeface="Century Gothic"/>
                <a:cs typeface="Century Gothic"/>
              </a:rPr>
              <a:t>c</a:t>
            </a:r>
            <a:endParaRPr sz="1900" dirty="0">
              <a:latin typeface="Century Gothic"/>
              <a:cs typeface="Century Gothic"/>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rmAutofit fontScale="90000"/>
          </a:bodyPr>
          <a:lstStyle/>
          <a:p>
            <a:pPr algn="l"/>
            <a:r>
              <a:rPr lang="en-GB" b="1" i="1" dirty="0"/>
              <a:t>Chlorination;</a:t>
            </a:r>
            <a:endParaRPr lang="en-US" dirty="0"/>
          </a:p>
        </p:txBody>
      </p:sp>
      <p:sp>
        <p:nvSpPr>
          <p:cNvPr id="3" name="Content Placeholder 2"/>
          <p:cNvSpPr>
            <a:spLocks noGrp="1"/>
          </p:cNvSpPr>
          <p:nvPr>
            <p:ph idx="1"/>
          </p:nvPr>
        </p:nvSpPr>
        <p:spPr>
          <a:xfrm>
            <a:off x="457200" y="762000"/>
            <a:ext cx="8382000" cy="5867400"/>
          </a:xfrm>
        </p:spPr>
        <p:txBody>
          <a:bodyPr>
            <a:normAutofit fontScale="85000" lnSpcReduction="10000"/>
          </a:bodyPr>
          <a:lstStyle/>
          <a:p>
            <a:r>
              <a:rPr lang="en-GB" dirty="0" smtClean="0"/>
              <a:t>Usually </a:t>
            </a:r>
            <a:r>
              <a:rPr lang="en-GB" dirty="0"/>
              <a:t>in liquid form (</a:t>
            </a:r>
            <a:r>
              <a:rPr lang="en-GB" dirty="0" err="1"/>
              <a:t>Klorin</a:t>
            </a:r>
            <a:r>
              <a:rPr lang="en-GB" dirty="0"/>
              <a:t>) or powder form (PUR-Purifier of water) or tablet form.</a:t>
            </a:r>
            <a:endParaRPr lang="en-US" dirty="0"/>
          </a:p>
          <a:p>
            <a:r>
              <a:rPr lang="en-US" dirty="0"/>
              <a:t>For application of the liquid form; shake the bottle before use. </a:t>
            </a:r>
            <a:endParaRPr lang="en-US" dirty="0" smtClean="0"/>
          </a:p>
          <a:p>
            <a:r>
              <a:rPr lang="en-US" dirty="0" smtClean="0"/>
              <a:t>For </a:t>
            </a:r>
            <a:r>
              <a:rPr lang="en-US" dirty="0"/>
              <a:t>20 </a:t>
            </a:r>
            <a:r>
              <a:rPr lang="en-US" dirty="0" err="1"/>
              <a:t>litres</a:t>
            </a:r>
            <a:r>
              <a:rPr lang="en-US" dirty="0"/>
              <a:t> of water add 1-2 bottle cups full of liquid chlorine. </a:t>
            </a:r>
            <a:endParaRPr lang="en-US" dirty="0" smtClean="0"/>
          </a:p>
          <a:p>
            <a:r>
              <a:rPr lang="en-US" dirty="0" smtClean="0"/>
              <a:t>Stir </a:t>
            </a:r>
            <a:r>
              <a:rPr lang="en-US" dirty="0"/>
              <a:t>and shake water well for 30 seconds and cover it immediately. </a:t>
            </a:r>
            <a:endParaRPr lang="en-US" dirty="0" smtClean="0"/>
          </a:p>
          <a:p>
            <a:r>
              <a:rPr lang="en-US" dirty="0" smtClean="0"/>
              <a:t>Use </a:t>
            </a:r>
            <a:r>
              <a:rPr lang="en-US" dirty="0"/>
              <a:t>the water after one-hour treatment, for powdered form, add one-sachet to10 </a:t>
            </a:r>
            <a:r>
              <a:rPr lang="en-US" dirty="0" err="1"/>
              <a:t>litres</a:t>
            </a:r>
            <a:r>
              <a:rPr lang="en-US" dirty="0"/>
              <a:t> of water and stir well.</a:t>
            </a:r>
          </a:p>
          <a:p>
            <a:pPr lvl="0"/>
            <a:r>
              <a:rPr lang="en-US" dirty="0"/>
              <a:t>Allow water to rest for five minutes.</a:t>
            </a:r>
          </a:p>
          <a:p>
            <a:pPr lvl="0"/>
            <a:r>
              <a:rPr lang="en-US" dirty="0"/>
              <a:t>Use 100% cotton cloth without any holes to filter the water. </a:t>
            </a:r>
            <a:endParaRPr lang="en-US" dirty="0" smtClean="0"/>
          </a:p>
          <a:p>
            <a:pPr lvl="0"/>
            <a:r>
              <a:rPr lang="en-US" dirty="0" smtClean="0"/>
              <a:t>Allow </a:t>
            </a:r>
            <a:r>
              <a:rPr lang="en-US" dirty="0"/>
              <a:t>water to rest for 20 minutes before drinking.</a:t>
            </a:r>
          </a:p>
          <a:p>
            <a:endParaRPr lang="en-US" dirty="0"/>
          </a:p>
        </p:txBody>
      </p:sp>
    </p:spTree>
    <p:extLst>
      <p:ext uri="{BB962C8B-B14F-4D97-AF65-F5344CB8AC3E}">
        <p14:creationId xmlns:p14="http://schemas.microsoft.com/office/powerpoint/2010/main" val="22659414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fontScale="90000"/>
          </a:bodyPr>
          <a:lstStyle/>
          <a:p>
            <a:pPr algn="l"/>
            <a:r>
              <a:rPr lang="en-GB" b="1" i="1" dirty="0"/>
              <a:t>Iodine;</a:t>
            </a:r>
            <a:endParaRPr lang="en-US" dirty="0"/>
          </a:p>
        </p:txBody>
      </p:sp>
      <p:sp>
        <p:nvSpPr>
          <p:cNvPr id="3" name="Content Placeholder 2"/>
          <p:cNvSpPr>
            <a:spLocks noGrp="1"/>
          </p:cNvSpPr>
          <p:nvPr>
            <p:ph idx="1"/>
          </p:nvPr>
        </p:nvSpPr>
        <p:spPr>
          <a:xfrm>
            <a:off x="228600" y="838200"/>
            <a:ext cx="8686800" cy="5791200"/>
          </a:xfrm>
        </p:spPr>
        <p:txBody>
          <a:bodyPr>
            <a:normAutofit/>
          </a:bodyPr>
          <a:lstStyle/>
          <a:p>
            <a:r>
              <a:rPr lang="en-GB" sz="3600" i="1" dirty="0" smtClean="0"/>
              <a:t>It</a:t>
            </a:r>
            <a:r>
              <a:rPr lang="en-GB" sz="3600" dirty="0" smtClean="0"/>
              <a:t> </a:t>
            </a:r>
            <a:r>
              <a:rPr lang="en-GB" sz="3600" dirty="0"/>
              <a:t>can be obtained as 2% tincture of iodine, </a:t>
            </a:r>
            <a:endParaRPr lang="en-GB" sz="3600" dirty="0" smtClean="0"/>
          </a:p>
          <a:p>
            <a:r>
              <a:rPr lang="en-GB" sz="3600" dirty="0" smtClean="0"/>
              <a:t>two </a:t>
            </a:r>
            <a:r>
              <a:rPr lang="en-GB" sz="3600" dirty="0"/>
              <a:t>drops are sufficient to disinfect one litre of water </a:t>
            </a:r>
            <a:endParaRPr lang="en-GB" sz="3600" dirty="0" smtClean="0"/>
          </a:p>
          <a:p>
            <a:r>
              <a:rPr lang="en-GB" sz="3600" dirty="0" smtClean="0"/>
              <a:t>iodine </a:t>
            </a:r>
            <a:r>
              <a:rPr lang="en-GB" sz="3600" dirty="0"/>
              <a:t>tablets such as </a:t>
            </a:r>
            <a:r>
              <a:rPr lang="en-GB" sz="3600" dirty="0" err="1"/>
              <a:t>globaline</a:t>
            </a:r>
            <a:r>
              <a:rPr lang="en-GB" sz="3600" dirty="0"/>
              <a:t> and portable aqua (commercial names) are also used in the sterilisation of small amounts of water </a:t>
            </a:r>
            <a:endParaRPr lang="en-GB" sz="3600" dirty="0" smtClean="0"/>
          </a:p>
          <a:p>
            <a:r>
              <a:rPr lang="en-GB" sz="3600" dirty="0" smtClean="0"/>
              <a:t>Use as </a:t>
            </a:r>
            <a:r>
              <a:rPr lang="en-GB" sz="3600" dirty="0"/>
              <a:t>directed by the manufacturer.  </a:t>
            </a:r>
            <a:endParaRPr lang="en-US" sz="3600" dirty="0"/>
          </a:p>
          <a:p>
            <a:endParaRPr lang="en-US" sz="3600" dirty="0"/>
          </a:p>
        </p:txBody>
      </p:sp>
    </p:spTree>
    <p:extLst>
      <p:ext uri="{BB962C8B-B14F-4D97-AF65-F5344CB8AC3E}">
        <p14:creationId xmlns:p14="http://schemas.microsoft.com/office/powerpoint/2010/main" val="13870513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fontScale="90000"/>
          </a:bodyPr>
          <a:lstStyle/>
          <a:p>
            <a:pPr algn="l"/>
            <a:r>
              <a:rPr lang="en-US" b="1" dirty="0"/>
              <a:t>Bottled Water</a:t>
            </a:r>
            <a:r>
              <a:rPr lang="en-US" dirty="0"/>
              <a:t>;</a:t>
            </a:r>
          </a:p>
        </p:txBody>
      </p:sp>
      <p:sp>
        <p:nvSpPr>
          <p:cNvPr id="3" name="Content Placeholder 2"/>
          <p:cNvSpPr>
            <a:spLocks noGrp="1"/>
          </p:cNvSpPr>
          <p:nvPr>
            <p:ph idx="1"/>
          </p:nvPr>
        </p:nvSpPr>
        <p:spPr>
          <a:xfrm>
            <a:off x="228600" y="838200"/>
            <a:ext cx="8686800" cy="5791200"/>
          </a:xfrm>
        </p:spPr>
        <p:txBody>
          <a:bodyPr>
            <a:normAutofit/>
          </a:bodyPr>
          <a:lstStyle/>
          <a:p>
            <a:r>
              <a:rPr lang="en-US" dirty="0" smtClean="0"/>
              <a:t>Bottled </a:t>
            </a:r>
            <a:r>
              <a:rPr lang="en-US" dirty="0"/>
              <a:t>water is relatively safe if well handled, </a:t>
            </a:r>
            <a:endParaRPr lang="en-US" dirty="0" smtClean="0"/>
          </a:p>
          <a:p>
            <a:r>
              <a:rPr lang="en-US" dirty="0" smtClean="0"/>
              <a:t>however </a:t>
            </a:r>
            <a:r>
              <a:rPr lang="en-US" dirty="0"/>
              <a:t>they are recorded instances of contaminated bottled water contributing to cholera epidemics. </a:t>
            </a:r>
            <a:endParaRPr lang="en-US" dirty="0" smtClean="0"/>
          </a:p>
          <a:p>
            <a:r>
              <a:rPr lang="en-US" dirty="0" smtClean="0"/>
              <a:t>Some </a:t>
            </a:r>
            <a:r>
              <a:rPr lang="en-US" dirty="0"/>
              <a:t>bottles of various brands of water were cultured and a significant percentage grew enteric pathogens (</a:t>
            </a:r>
            <a:r>
              <a:rPr lang="en-US" dirty="0" err="1"/>
              <a:t>diarrhoea</a:t>
            </a:r>
            <a:r>
              <a:rPr lang="en-US" dirty="0"/>
              <a:t>-causing organisms). </a:t>
            </a:r>
            <a:endParaRPr lang="en-US" dirty="0" smtClean="0"/>
          </a:p>
          <a:p>
            <a:r>
              <a:rPr lang="en-US" dirty="0" smtClean="0"/>
              <a:t>Carbonated </a:t>
            </a:r>
            <a:r>
              <a:rPr lang="en-US" dirty="0"/>
              <a:t>water is acidic enough (due to the dissolved carbon dioxide) to kill contaminating bacteria. </a:t>
            </a:r>
          </a:p>
        </p:txBody>
      </p:sp>
    </p:spTree>
    <p:extLst>
      <p:ext uri="{BB962C8B-B14F-4D97-AF65-F5344CB8AC3E}">
        <p14:creationId xmlns:p14="http://schemas.microsoft.com/office/powerpoint/2010/main" val="42856555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 of bottled water</a:t>
            </a:r>
          </a:p>
        </p:txBody>
      </p:sp>
      <p:sp>
        <p:nvSpPr>
          <p:cNvPr id="3" name="Content Placeholder 2"/>
          <p:cNvSpPr>
            <a:spLocks noGrp="1"/>
          </p:cNvSpPr>
          <p:nvPr>
            <p:ph idx="1"/>
          </p:nvPr>
        </p:nvSpPr>
        <p:spPr>
          <a:xfrm>
            <a:off x="457200" y="1600200"/>
            <a:ext cx="8229600" cy="4525963"/>
          </a:xfrm>
        </p:spPr>
        <p:txBody>
          <a:bodyPr/>
          <a:lstStyle/>
          <a:p>
            <a:r>
              <a:rPr lang="en-US" sz="3600" dirty="0" smtClean="0"/>
              <a:t>Expensive, </a:t>
            </a:r>
          </a:p>
          <a:p>
            <a:r>
              <a:rPr lang="en-US" sz="3600" dirty="0" smtClean="0"/>
              <a:t>not </a:t>
            </a:r>
            <a:r>
              <a:rPr lang="en-US" sz="3600" dirty="0"/>
              <a:t>always available</a:t>
            </a:r>
            <a:r>
              <a:rPr lang="en-US" sz="3600" dirty="0" smtClean="0"/>
              <a:t>.</a:t>
            </a:r>
          </a:p>
          <a:p>
            <a:r>
              <a:rPr lang="en-US" sz="3600" dirty="0" smtClean="0"/>
              <a:t> </a:t>
            </a:r>
            <a:r>
              <a:rPr lang="en-US" sz="3600" dirty="0"/>
              <a:t>Plastic bottles form unnecessary waste disposal problem</a:t>
            </a:r>
          </a:p>
          <a:p>
            <a:endParaRPr lang="en-US" sz="3600" dirty="0"/>
          </a:p>
          <a:p>
            <a:endParaRPr lang="en-US" dirty="0"/>
          </a:p>
        </p:txBody>
      </p:sp>
    </p:spTree>
    <p:extLst>
      <p:ext uri="{BB962C8B-B14F-4D97-AF65-F5344CB8AC3E}">
        <p14:creationId xmlns:p14="http://schemas.microsoft.com/office/powerpoint/2010/main" val="42457610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rmAutofit fontScale="90000"/>
          </a:bodyPr>
          <a:lstStyle/>
          <a:p>
            <a:pPr algn="l"/>
            <a:r>
              <a:rPr lang="en-US" b="1" dirty="0" smtClean="0"/>
              <a:t/>
            </a:r>
            <a:br>
              <a:rPr lang="en-US" b="1" dirty="0" smtClean="0"/>
            </a:br>
            <a:r>
              <a:rPr lang="en-US" b="1" dirty="0" smtClean="0"/>
              <a:t>Herbal </a:t>
            </a:r>
            <a:r>
              <a:rPr lang="en-US" b="1" dirty="0"/>
              <a:t>Treatment Of Water</a:t>
            </a:r>
            <a:r>
              <a:rPr lang="en-US" dirty="0"/>
              <a:t>.</a:t>
            </a:r>
            <a:br>
              <a:rPr lang="en-US" dirty="0"/>
            </a:br>
            <a:endParaRPr lang="en-US" dirty="0"/>
          </a:p>
        </p:txBody>
      </p:sp>
      <p:sp>
        <p:nvSpPr>
          <p:cNvPr id="3" name="Content Placeholder 2"/>
          <p:cNvSpPr>
            <a:spLocks noGrp="1"/>
          </p:cNvSpPr>
          <p:nvPr>
            <p:ph idx="1"/>
          </p:nvPr>
        </p:nvSpPr>
        <p:spPr>
          <a:xfrm>
            <a:off x="304800" y="838200"/>
            <a:ext cx="8610600" cy="5791200"/>
          </a:xfrm>
        </p:spPr>
        <p:txBody>
          <a:bodyPr>
            <a:normAutofit/>
          </a:bodyPr>
          <a:lstStyle/>
          <a:p>
            <a:pPr marL="0" indent="0">
              <a:buNone/>
            </a:pPr>
            <a:r>
              <a:rPr lang="en-US" b="1" dirty="0" err="1" smtClean="0"/>
              <a:t>Moringa</a:t>
            </a:r>
            <a:r>
              <a:rPr lang="en-US" b="1" dirty="0" smtClean="0"/>
              <a:t> </a:t>
            </a:r>
            <a:r>
              <a:rPr lang="en-US" b="1" dirty="0" err="1"/>
              <a:t>oleifera</a:t>
            </a:r>
            <a:r>
              <a:rPr lang="en-US" b="1" dirty="0"/>
              <a:t> </a:t>
            </a:r>
            <a:endParaRPr lang="en-US" b="1" dirty="0" smtClean="0"/>
          </a:p>
          <a:p>
            <a:r>
              <a:rPr lang="en-US" dirty="0" smtClean="0"/>
              <a:t>It’s a plant </a:t>
            </a:r>
            <a:r>
              <a:rPr lang="en-US" dirty="0"/>
              <a:t>is used to purify dirty water. </a:t>
            </a:r>
            <a:endParaRPr lang="en-US" dirty="0" smtClean="0"/>
          </a:p>
          <a:p>
            <a:r>
              <a:rPr lang="en-US" dirty="0" smtClean="0"/>
              <a:t>The </a:t>
            </a:r>
            <a:r>
              <a:rPr lang="en-US" dirty="0" err="1"/>
              <a:t>moringa</a:t>
            </a:r>
            <a:r>
              <a:rPr lang="en-US" dirty="0"/>
              <a:t> seeds are used as coagulants to temporarily precipitate suspended solids and bacteria from dirty water. </a:t>
            </a:r>
            <a:endParaRPr lang="en-US" dirty="0" smtClean="0"/>
          </a:p>
          <a:p>
            <a:r>
              <a:rPr lang="en-US" dirty="0" smtClean="0"/>
              <a:t>One </a:t>
            </a:r>
            <a:r>
              <a:rPr lang="en-US" dirty="0" err="1"/>
              <a:t>litre</a:t>
            </a:r>
            <a:r>
              <a:rPr lang="en-US" dirty="0"/>
              <a:t> of water in a Jar is mixed with a tablespoon of powdered </a:t>
            </a:r>
            <a:r>
              <a:rPr lang="en-US" dirty="0" err="1"/>
              <a:t>moringa</a:t>
            </a:r>
            <a:r>
              <a:rPr lang="en-US" dirty="0"/>
              <a:t> seeds and stir. </a:t>
            </a:r>
            <a:endParaRPr lang="en-US" dirty="0" smtClean="0"/>
          </a:p>
        </p:txBody>
      </p:sp>
    </p:spTree>
    <p:extLst>
      <p:ext uri="{BB962C8B-B14F-4D97-AF65-F5344CB8AC3E}">
        <p14:creationId xmlns:p14="http://schemas.microsoft.com/office/powerpoint/2010/main" val="2320447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pPr algn="l"/>
            <a:r>
              <a:rPr lang="en-US" b="1" dirty="0" err="1" smtClean="0"/>
              <a:t>Moringa</a:t>
            </a:r>
            <a:r>
              <a:rPr lang="en-US" b="1" dirty="0" smtClean="0"/>
              <a:t> </a:t>
            </a:r>
            <a:r>
              <a:rPr lang="en-US" b="1" dirty="0" err="1" smtClean="0"/>
              <a:t>olifera</a:t>
            </a:r>
            <a:r>
              <a:rPr lang="en-US" b="1" dirty="0" smtClean="0"/>
              <a:t> ………….</a:t>
            </a:r>
            <a:endParaRPr lang="en-US" b="1" dirty="0"/>
          </a:p>
        </p:txBody>
      </p:sp>
      <p:sp>
        <p:nvSpPr>
          <p:cNvPr id="3" name="Content Placeholder 2"/>
          <p:cNvSpPr>
            <a:spLocks noGrp="1"/>
          </p:cNvSpPr>
          <p:nvPr>
            <p:ph idx="1"/>
          </p:nvPr>
        </p:nvSpPr>
        <p:spPr>
          <a:xfrm>
            <a:off x="304800" y="914400"/>
            <a:ext cx="8534400" cy="5638800"/>
          </a:xfrm>
        </p:spPr>
        <p:txBody>
          <a:bodyPr>
            <a:normAutofit/>
          </a:bodyPr>
          <a:lstStyle/>
          <a:p>
            <a:r>
              <a:rPr lang="en-US" dirty="0"/>
              <a:t>Allow it to stand the suspended solids precipitates with 98% of the coliform bacteria are removed from the water. </a:t>
            </a:r>
            <a:endParaRPr lang="en-US" dirty="0" smtClean="0"/>
          </a:p>
          <a:p>
            <a:r>
              <a:rPr lang="en-US" dirty="0" smtClean="0"/>
              <a:t>Presence </a:t>
            </a:r>
            <a:r>
              <a:rPr lang="en-US" dirty="0"/>
              <a:t>of coliforms in water is an indication of </a:t>
            </a:r>
            <a:r>
              <a:rPr lang="en-US" dirty="0" err="1"/>
              <a:t>faecal</a:t>
            </a:r>
            <a:r>
              <a:rPr lang="en-US" dirty="0"/>
              <a:t> contamination of water. </a:t>
            </a:r>
          </a:p>
          <a:p>
            <a:r>
              <a:rPr lang="en-US" dirty="0"/>
              <a:t>Decant treated water into a clean jar or cup because </a:t>
            </a:r>
            <a:r>
              <a:rPr lang="en-US" dirty="0" err="1"/>
              <a:t>moringa</a:t>
            </a:r>
            <a:r>
              <a:rPr lang="en-US" dirty="0"/>
              <a:t> seeds start smelling and fermenting after 12 hours. </a:t>
            </a:r>
          </a:p>
          <a:p>
            <a:r>
              <a:rPr lang="en-US" dirty="0" err="1"/>
              <a:t>Moringa</a:t>
            </a:r>
            <a:r>
              <a:rPr lang="en-US" dirty="0"/>
              <a:t> has no side effects neither is it poisonous.  </a:t>
            </a:r>
          </a:p>
          <a:p>
            <a:endParaRPr lang="en-US" dirty="0"/>
          </a:p>
          <a:p>
            <a:endParaRPr lang="en-US" dirty="0"/>
          </a:p>
        </p:txBody>
      </p:sp>
    </p:spTree>
    <p:extLst>
      <p:ext uri="{BB962C8B-B14F-4D97-AF65-F5344CB8AC3E}">
        <p14:creationId xmlns:p14="http://schemas.microsoft.com/office/powerpoint/2010/main" val="17587423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rmAutofit fontScale="90000"/>
          </a:bodyPr>
          <a:lstStyle/>
          <a:p>
            <a:pPr algn="l"/>
            <a:r>
              <a:rPr lang="en-US" b="1" dirty="0" smtClean="0"/>
              <a:t/>
            </a:r>
            <a:br>
              <a:rPr lang="en-US" b="1" dirty="0" smtClean="0"/>
            </a:br>
            <a:r>
              <a:rPr lang="en-US" b="1" dirty="0" smtClean="0"/>
              <a:t>Solar </a:t>
            </a:r>
            <a:r>
              <a:rPr lang="en-US" b="1" dirty="0"/>
              <a:t>Disinfection (</a:t>
            </a:r>
            <a:r>
              <a:rPr lang="en-US" b="1" dirty="0" err="1"/>
              <a:t>Sodis</a:t>
            </a:r>
            <a:r>
              <a:rPr lang="en-US" b="1" dirty="0"/>
              <a:t>)</a:t>
            </a:r>
            <a:r>
              <a:rPr lang="en-US" dirty="0"/>
              <a:t/>
            </a:r>
            <a:br>
              <a:rPr lang="en-US" dirty="0"/>
            </a:br>
            <a:endParaRPr lang="en-US" dirty="0"/>
          </a:p>
        </p:txBody>
      </p:sp>
      <p:sp>
        <p:nvSpPr>
          <p:cNvPr id="3" name="Content Placeholder 2"/>
          <p:cNvSpPr>
            <a:spLocks noGrp="1"/>
          </p:cNvSpPr>
          <p:nvPr>
            <p:ph idx="1"/>
          </p:nvPr>
        </p:nvSpPr>
        <p:spPr>
          <a:xfrm>
            <a:off x="304800" y="914400"/>
            <a:ext cx="8534400" cy="5715000"/>
          </a:xfrm>
        </p:spPr>
        <p:txBody>
          <a:bodyPr>
            <a:normAutofit fontScale="92500"/>
          </a:bodyPr>
          <a:lstStyle/>
          <a:p>
            <a:r>
              <a:rPr lang="en-US" dirty="0" smtClean="0"/>
              <a:t>This </a:t>
            </a:r>
            <a:r>
              <a:rPr lang="en-US" dirty="0"/>
              <a:t>method depends on Solar (sunlight energy). </a:t>
            </a:r>
            <a:endParaRPr lang="en-US" dirty="0" smtClean="0"/>
          </a:p>
          <a:p>
            <a:r>
              <a:rPr lang="en-US" dirty="0" smtClean="0">
                <a:solidFill>
                  <a:srgbClr val="00B0F0"/>
                </a:solidFill>
              </a:rPr>
              <a:t>Ultra-violet </a:t>
            </a:r>
            <a:r>
              <a:rPr lang="en-US" dirty="0">
                <a:solidFill>
                  <a:srgbClr val="00B0F0"/>
                </a:solidFill>
              </a:rPr>
              <a:t>rays from the sun are used to inactivate pathogens present in water. </a:t>
            </a:r>
            <a:endParaRPr lang="en-US" dirty="0" smtClean="0">
              <a:solidFill>
                <a:srgbClr val="00B0F0"/>
              </a:solidFill>
            </a:endParaRPr>
          </a:p>
          <a:p>
            <a:r>
              <a:rPr lang="en-US" dirty="0" smtClean="0"/>
              <a:t>Most </a:t>
            </a:r>
            <a:r>
              <a:rPr lang="en-US" dirty="0"/>
              <a:t>ideal method for treating smaller quantities of water at house hold level for drinking. </a:t>
            </a:r>
            <a:endParaRPr lang="en-US" dirty="0" smtClean="0"/>
          </a:p>
          <a:p>
            <a:r>
              <a:rPr lang="en-US" dirty="0" smtClean="0">
                <a:solidFill>
                  <a:srgbClr val="7030A0"/>
                </a:solidFill>
              </a:rPr>
              <a:t>This </a:t>
            </a:r>
            <a:r>
              <a:rPr lang="en-US" dirty="0">
                <a:solidFill>
                  <a:srgbClr val="7030A0"/>
                </a:solidFill>
              </a:rPr>
              <a:t>technique involves exposing water in clear transparent plastic bottles to sunlight for a day, for example on the roof of a house. </a:t>
            </a:r>
            <a:endParaRPr lang="en-US" dirty="0" smtClean="0">
              <a:solidFill>
                <a:srgbClr val="7030A0"/>
              </a:solidFill>
            </a:endParaRPr>
          </a:p>
          <a:p>
            <a:r>
              <a:rPr lang="en-US" dirty="0" smtClean="0"/>
              <a:t>Bottles </a:t>
            </a:r>
            <a:r>
              <a:rPr lang="en-US" dirty="0"/>
              <a:t>need to be cleaned, filled to three quarters and shaken thoroughly 20 times, before being filled and completely aerated (oxygen). </a:t>
            </a:r>
            <a:endParaRPr lang="en-US" dirty="0" smtClean="0"/>
          </a:p>
          <a:p>
            <a:endParaRPr lang="en-US" dirty="0"/>
          </a:p>
        </p:txBody>
      </p:sp>
      <p:pic>
        <p:nvPicPr>
          <p:cNvPr id="410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086350" cy="272415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009775" cy="2286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381625" cy="3571875"/>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39" descr="TitelphotoSODIS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905125"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6930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381000"/>
          </a:xfrm>
        </p:spPr>
        <p:txBody>
          <a:bodyPr>
            <a:normAutofit fontScale="90000"/>
          </a:bodyPr>
          <a:lstStyle/>
          <a:p>
            <a:pPr algn="l"/>
            <a:r>
              <a:rPr lang="en-US" dirty="0" err="1" smtClean="0"/>
              <a:t>Sodis</a:t>
            </a:r>
            <a:r>
              <a:rPr lang="en-US" dirty="0" smtClean="0"/>
              <a:t> ………….</a:t>
            </a:r>
            <a:endParaRPr lang="en-US" dirty="0"/>
          </a:p>
        </p:txBody>
      </p:sp>
      <p:sp>
        <p:nvSpPr>
          <p:cNvPr id="3" name="Content Placeholder 2"/>
          <p:cNvSpPr>
            <a:spLocks noGrp="1"/>
          </p:cNvSpPr>
          <p:nvPr>
            <p:ph idx="1"/>
          </p:nvPr>
        </p:nvSpPr>
        <p:spPr>
          <a:xfrm>
            <a:off x="304800" y="762000"/>
            <a:ext cx="8610600" cy="5943600"/>
          </a:xfrm>
        </p:spPr>
        <p:txBody>
          <a:bodyPr>
            <a:normAutofit fontScale="92500"/>
          </a:bodyPr>
          <a:lstStyle/>
          <a:p>
            <a:r>
              <a:rPr lang="en-US" dirty="0"/>
              <a:t>To absorb more heat and raise the water temperature, the container is painted black on one side and placed on black surface with clear side facing the sun. </a:t>
            </a:r>
          </a:p>
          <a:p>
            <a:r>
              <a:rPr lang="en-US" dirty="0">
                <a:solidFill>
                  <a:srgbClr val="FF0000"/>
                </a:solidFill>
              </a:rPr>
              <a:t>The bottles are then exposed to sunlight for 6 hours (or for 2 days if the sun is obscured by clouds). </a:t>
            </a:r>
          </a:p>
          <a:p>
            <a:r>
              <a:rPr lang="en-US" dirty="0"/>
              <a:t>The water should be consumed directly from the bottle or transferred in a clean glass for drinking. </a:t>
            </a:r>
          </a:p>
          <a:p>
            <a:r>
              <a:rPr lang="en-US" dirty="0">
                <a:solidFill>
                  <a:srgbClr val="00B0F0"/>
                </a:solidFill>
              </a:rPr>
              <a:t>The treatment process; ultra violet rays from the sun kills the disease causing organisms</a:t>
            </a:r>
            <a:r>
              <a:rPr lang="en-US" dirty="0"/>
              <a:t>. </a:t>
            </a:r>
          </a:p>
          <a:p>
            <a:r>
              <a:rPr lang="en-US" dirty="0"/>
              <a:t>The infra red component will heat the water to enhance the killing rate of organisms. </a:t>
            </a:r>
          </a:p>
          <a:p>
            <a:endParaRPr lang="en-US" dirty="0"/>
          </a:p>
        </p:txBody>
      </p:sp>
    </p:spTree>
    <p:extLst>
      <p:ext uri="{BB962C8B-B14F-4D97-AF65-F5344CB8AC3E}">
        <p14:creationId xmlns:p14="http://schemas.microsoft.com/office/powerpoint/2010/main" val="27959251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435516"/>
          </a:xfrm>
        </p:spPr>
        <p:txBody>
          <a:bodyPr>
            <a:normAutofit/>
          </a:bodyPr>
          <a:lstStyle/>
          <a:p>
            <a:r>
              <a:rPr lang="en-US" b="1" dirty="0"/>
              <a:t>Solar Water Disinfection </a:t>
            </a:r>
            <a:br>
              <a:rPr lang="en-US" b="1" dirty="0"/>
            </a:br>
            <a:r>
              <a:rPr lang="en-US" b="1" dirty="0" smtClean="0"/>
              <a:t>at </a:t>
            </a:r>
            <a:r>
              <a:rPr lang="en-US" b="1" dirty="0"/>
              <a:t>Household Level</a:t>
            </a:r>
            <a:endParaRPr lang="en-US" dirty="0"/>
          </a:p>
        </p:txBody>
      </p:sp>
      <p:sp>
        <p:nvSpPr>
          <p:cNvPr id="3" name="Content Placeholder 2"/>
          <p:cNvSpPr>
            <a:spLocks noGrp="1"/>
          </p:cNvSpPr>
          <p:nvPr>
            <p:ph idx="1"/>
          </p:nvPr>
        </p:nvSpPr>
        <p:spPr>
          <a:xfrm>
            <a:off x="457200" y="1600206"/>
            <a:ext cx="8229600" cy="4952994"/>
          </a:xfrm>
        </p:spPr>
        <p:txBody>
          <a:bodyPr/>
          <a:lstStyle/>
          <a:p>
            <a:endParaRPr lang="en-US" dirty="0"/>
          </a:p>
        </p:txBody>
      </p:sp>
      <p:pic>
        <p:nvPicPr>
          <p:cNvPr id="512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96" y="1828800"/>
            <a:ext cx="7825154"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52458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rmAutofit fontScale="90000"/>
          </a:bodyPr>
          <a:lstStyle/>
          <a:p>
            <a:pPr algn="l"/>
            <a:r>
              <a:rPr lang="en-US" dirty="0"/>
              <a:t>HOW TO USE SODIS</a:t>
            </a:r>
          </a:p>
        </p:txBody>
      </p:sp>
      <p:sp>
        <p:nvSpPr>
          <p:cNvPr id="3" name="Content Placeholder 2"/>
          <p:cNvSpPr>
            <a:spLocks noGrp="1"/>
          </p:cNvSpPr>
          <p:nvPr>
            <p:ph idx="1"/>
          </p:nvPr>
        </p:nvSpPr>
        <p:spPr>
          <a:xfrm>
            <a:off x="66674" y="1138390"/>
            <a:ext cx="8763000" cy="5867400"/>
          </a:xfrm>
        </p:spPr>
        <p:txBody>
          <a:bodyPr/>
          <a:lstStyle/>
          <a:p>
            <a:endParaRPr lang="en-US" dirty="0"/>
          </a:p>
        </p:txBody>
      </p:sp>
      <p:pic>
        <p:nvPicPr>
          <p:cNvPr id="6146" name="Picture 40" descr="Step-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1" y="724244"/>
            <a:ext cx="2197884" cy="23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41" descr="Step-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204" y="1147915"/>
            <a:ext cx="190500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42" descr="Step-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7169" y="1138390"/>
            <a:ext cx="19050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43" descr="Step-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2" y="3657600"/>
            <a:ext cx="2056204"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44" descr="Step-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8525" y="3657600"/>
            <a:ext cx="191452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Picture 45" descr="Step-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3565729"/>
            <a:ext cx="191452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6975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0" y="0"/>
            <a:ext cx="9144000" cy="6858000"/>
          </a:xfrm>
          <a:prstGeom prst="rect">
            <a:avLst/>
          </a:prstGeom>
          <a:blipFill>
            <a:blip r:embed="rId2" cstate="print"/>
            <a:stretch>
              <a:fillRect/>
            </a:stretch>
          </a:blipFill>
        </p:spPr>
        <p:txBody>
          <a:bodyPr wrap="square" lIns="0" tIns="0" rIns="0" bIns="0" rtlCol="0">
            <a:noAutofit/>
          </a:bodyPr>
          <a:lstStyle/>
          <a:p>
            <a:endParaRPr/>
          </a:p>
        </p:txBody>
      </p:sp>
      <p:sp>
        <p:nvSpPr>
          <p:cNvPr id="8" name="object 8"/>
          <p:cNvSpPr/>
          <p:nvPr/>
        </p:nvSpPr>
        <p:spPr>
          <a:xfrm>
            <a:off x="0" y="2575567"/>
            <a:ext cx="75438" cy="626363"/>
          </a:xfrm>
          <a:custGeom>
            <a:avLst/>
            <a:gdLst/>
            <a:ahLst/>
            <a:cxnLst/>
            <a:rect l="l" t="t" r="r" b="b"/>
            <a:pathLst>
              <a:path w="100584" h="626363">
                <a:moveTo>
                  <a:pt x="4081" y="18649"/>
                </a:moveTo>
                <a:lnTo>
                  <a:pt x="0" y="0"/>
                </a:lnTo>
                <a:lnTo>
                  <a:pt x="0" y="161162"/>
                </a:lnTo>
                <a:lnTo>
                  <a:pt x="4148" y="181237"/>
                </a:lnTo>
                <a:lnTo>
                  <a:pt x="8362" y="201376"/>
                </a:lnTo>
                <a:lnTo>
                  <a:pt x="12637" y="221577"/>
                </a:lnTo>
                <a:lnTo>
                  <a:pt x="16971" y="241837"/>
                </a:lnTo>
                <a:lnTo>
                  <a:pt x="21359" y="262151"/>
                </a:lnTo>
                <a:lnTo>
                  <a:pt x="25799" y="282517"/>
                </a:lnTo>
                <a:lnTo>
                  <a:pt x="30287" y="302931"/>
                </a:lnTo>
                <a:lnTo>
                  <a:pt x="34820" y="323389"/>
                </a:lnTo>
                <a:lnTo>
                  <a:pt x="39394" y="343889"/>
                </a:lnTo>
                <a:lnTo>
                  <a:pt x="44005" y="364426"/>
                </a:lnTo>
                <a:lnTo>
                  <a:pt x="48651" y="384998"/>
                </a:lnTo>
                <a:lnTo>
                  <a:pt x="53327" y="405600"/>
                </a:lnTo>
                <a:lnTo>
                  <a:pt x="58031" y="426230"/>
                </a:lnTo>
                <a:lnTo>
                  <a:pt x="62759" y="446884"/>
                </a:lnTo>
                <a:lnTo>
                  <a:pt x="67508" y="467558"/>
                </a:lnTo>
                <a:lnTo>
                  <a:pt x="72274" y="488249"/>
                </a:lnTo>
                <a:lnTo>
                  <a:pt x="77053" y="508955"/>
                </a:lnTo>
                <a:lnTo>
                  <a:pt x="81843" y="529670"/>
                </a:lnTo>
                <a:lnTo>
                  <a:pt x="86639" y="550393"/>
                </a:lnTo>
                <a:lnTo>
                  <a:pt x="91440" y="571118"/>
                </a:lnTo>
                <a:lnTo>
                  <a:pt x="92092" y="583648"/>
                </a:lnTo>
                <a:lnTo>
                  <a:pt x="93835" y="596178"/>
                </a:lnTo>
                <a:lnTo>
                  <a:pt x="96349" y="608707"/>
                </a:lnTo>
                <a:lnTo>
                  <a:pt x="99314" y="621237"/>
                </a:lnTo>
                <a:lnTo>
                  <a:pt x="100584" y="626363"/>
                </a:lnTo>
                <a:lnTo>
                  <a:pt x="99245" y="613271"/>
                </a:lnTo>
                <a:lnTo>
                  <a:pt x="97968" y="600241"/>
                </a:lnTo>
                <a:lnTo>
                  <a:pt x="96746" y="587265"/>
                </a:lnTo>
                <a:lnTo>
                  <a:pt x="95573" y="574337"/>
                </a:lnTo>
                <a:lnTo>
                  <a:pt x="94440" y="561451"/>
                </a:lnTo>
                <a:lnTo>
                  <a:pt x="93341" y="548598"/>
                </a:lnTo>
                <a:lnTo>
                  <a:pt x="92270" y="535774"/>
                </a:lnTo>
                <a:lnTo>
                  <a:pt x="91220" y="522969"/>
                </a:lnTo>
                <a:lnTo>
                  <a:pt x="90183" y="510179"/>
                </a:lnTo>
                <a:lnTo>
                  <a:pt x="89153" y="497395"/>
                </a:lnTo>
                <a:lnTo>
                  <a:pt x="88124" y="484611"/>
                </a:lnTo>
                <a:lnTo>
                  <a:pt x="87087" y="471821"/>
                </a:lnTo>
                <a:lnTo>
                  <a:pt x="86037" y="459016"/>
                </a:lnTo>
                <a:lnTo>
                  <a:pt x="84966" y="446192"/>
                </a:lnTo>
                <a:lnTo>
                  <a:pt x="83867" y="433339"/>
                </a:lnTo>
                <a:lnTo>
                  <a:pt x="82734" y="420453"/>
                </a:lnTo>
                <a:lnTo>
                  <a:pt x="81561" y="407525"/>
                </a:lnTo>
                <a:lnTo>
                  <a:pt x="80339" y="394549"/>
                </a:lnTo>
                <a:lnTo>
                  <a:pt x="79062" y="381519"/>
                </a:lnTo>
                <a:lnTo>
                  <a:pt x="77724" y="368426"/>
                </a:lnTo>
                <a:lnTo>
                  <a:pt x="73642" y="350429"/>
                </a:lnTo>
                <a:lnTo>
                  <a:pt x="69622" y="332366"/>
                </a:lnTo>
                <a:lnTo>
                  <a:pt x="65657" y="314241"/>
                </a:lnTo>
                <a:lnTo>
                  <a:pt x="61740" y="296058"/>
                </a:lnTo>
                <a:lnTo>
                  <a:pt x="57864" y="277820"/>
                </a:lnTo>
                <a:lnTo>
                  <a:pt x="54022" y="259531"/>
                </a:lnTo>
                <a:lnTo>
                  <a:pt x="50208" y="241193"/>
                </a:lnTo>
                <a:lnTo>
                  <a:pt x="46414" y="222811"/>
                </a:lnTo>
                <a:lnTo>
                  <a:pt x="42635" y="204388"/>
                </a:lnTo>
                <a:lnTo>
                  <a:pt x="38861" y="185928"/>
                </a:lnTo>
                <a:lnTo>
                  <a:pt x="35088" y="167432"/>
                </a:lnTo>
                <a:lnTo>
                  <a:pt x="31309" y="148906"/>
                </a:lnTo>
                <a:lnTo>
                  <a:pt x="27515" y="130353"/>
                </a:lnTo>
                <a:lnTo>
                  <a:pt x="23701" y="111776"/>
                </a:lnTo>
                <a:lnTo>
                  <a:pt x="19859" y="93178"/>
                </a:lnTo>
                <a:lnTo>
                  <a:pt x="15983" y="74563"/>
                </a:lnTo>
                <a:lnTo>
                  <a:pt x="12066" y="55934"/>
                </a:lnTo>
                <a:lnTo>
                  <a:pt x="8101" y="37295"/>
                </a:lnTo>
                <a:lnTo>
                  <a:pt x="4081" y="18649"/>
                </a:lnTo>
                <a:close/>
              </a:path>
            </a:pathLst>
          </a:custGeom>
          <a:solidFill>
            <a:srgbClr val="766E53"/>
          </a:solidFill>
        </p:spPr>
        <p:txBody>
          <a:bodyPr wrap="square" lIns="0" tIns="0" rIns="0" bIns="0" rtlCol="0">
            <a:noAutofit/>
          </a:bodyPr>
          <a:lstStyle/>
          <a:p>
            <a:endParaRPr/>
          </a:p>
        </p:txBody>
      </p:sp>
      <p:sp>
        <p:nvSpPr>
          <p:cNvPr id="9" name="object 9"/>
          <p:cNvSpPr/>
          <p:nvPr/>
        </p:nvSpPr>
        <p:spPr>
          <a:xfrm>
            <a:off x="96014" y="3156204"/>
            <a:ext cx="485775" cy="2322576"/>
          </a:xfrm>
          <a:custGeom>
            <a:avLst/>
            <a:gdLst/>
            <a:ahLst/>
            <a:cxnLst/>
            <a:rect l="l" t="t" r="r" b="b"/>
            <a:pathLst>
              <a:path w="647700" h="2322576">
                <a:moveTo>
                  <a:pt x="38039" y="161596"/>
                </a:moveTo>
                <a:lnTo>
                  <a:pt x="18877" y="80833"/>
                </a:lnTo>
                <a:lnTo>
                  <a:pt x="0" y="0"/>
                </a:lnTo>
                <a:lnTo>
                  <a:pt x="1388" y="13863"/>
                </a:lnTo>
                <a:lnTo>
                  <a:pt x="2777" y="27788"/>
                </a:lnTo>
                <a:lnTo>
                  <a:pt x="4165" y="41768"/>
                </a:lnTo>
                <a:lnTo>
                  <a:pt x="5553" y="55795"/>
                </a:lnTo>
                <a:lnTo>
                  <a:pt x="6941" y="69863"/>
                </a:lnTo>
                <a:lnTo>
                  <a:pt x="8329" y="83965"/>
                </a:lnTo>
                <a:lnTo>
                  <a:pt x="9717" y="98094"/>
                </a:lnTo>
                <a:lnTo>
                  <a:pt x="11105" y="112243"/>
                </a:lnTo>
                <a:lnTo>
                  <a:pt x="12493" y="126405"/>
                </a:lnTo>
                <a:lnTo>
                  <a:pt x="13881" y="140573"/>
                </a:lnTo>
                <a:lnTo>
                  <a:pt x="15268" y="154739"/>
                </a:lnTo>
                <a:lnTo>
                  <a:pt x="19432" y="197165"/>
                </a:lnTo>
                <a:lnTo>
                  <a:pt x="23596" y="239331"/>
                </a:lnTo>
                <a:lnTo>
                  <a:pt x="27762" y="281050"/>
                </a:lnTo>
                <a:lnTo>
                  <a:pt x="44488" y="348105"/>
                </a:lnTo>
                <a:lnTo>
                  <a:pt x="61359" y="415153"/>
                </a:lnTo>
                <a:lnTo>
                  <a:pt x="78383" y="482187"/>
                </a:lnTo>
                <a:lnTo>
                  <a:pt x="95567" y="549200"/>
                </a:lnTo>
                <a:lnTo>
                  <a:pt x="112917" y="616186"/>
                </a:lnTo>
                <a:lnTo>
                  <a:pt x="130441" y="683136"/>
                </a:lnTo>
                <a:lnTo>
                  <a:pt x="148145" y="750045"/>
                </a:lnTo>
                <a:lnTo>
                  <a:pt x="166036" y="816905"/>
                </a:lnTo>
                <a:lnTo>
                  <a:pt x="184122" y="883710"/>
                </a:lnTo>
                <a:lnTo>
                  <a:pt x="202409" y="950452"/>
                </a:lnTo>
                <a:lnTo>
                  <a:pt x="220904" y="1017124"/>
                </a:lnTo>
                <a:lnTo>
                  <a:pt x="239614" y="1083720"/>
                </a:lnTo>
                <a:lnTo>
                  <a:pt x="258547" y="1150232"/>
                </a:lnTo>
                <a:lnTo>
                  <a:pt x="277708" y="1216655"/>
                </a:lnTo>
                <a:lnTo>
                  <a:pt x="297106" y="1282979"/>
                </a:lnTo>
                <a:lnTo>
                  <a:pt x="316747" y="1349200"/>
                </a:lnTo>
                <a:lnTo>
                  <a:pt x="336637" y="1415309"/>
                </a:lnTo>
                <a:lnTo>
                  <a:pt x="356785" y="1481300"/>
                </a:lnTo>
                <a:lnTo>
                  <a:pt x="377196" y="1547166"/>
                </a:lnTo>
                <a:lnTo>
                  <a:pt x="397878" y="1612900"/>
                </a:lnTo>
                <a:lnTo>
                  <a:pt x="421479" y="1684658"/>
                </a:lnTo>
                <a:lnTo>
                  <a:pt x="445136" y="1756164"/>
                </a:lnTo>
                <a:lnTo>
                  <a:pt x="468905" y="1827445"/>
                </a:lnTo>
                <a:lnTo>
                  <a:pt x="492842" y="1898532"/>
                </a:lnTo>
                <a:lnTo>
                  <a:pt x="517001" y="1969452"/>
                </a:lnTo>
                <a:lnTo>
                  <a:pt x="541438" y="2040235"/>
                </a:lnTo>
                <a:lnTo>
                  <a:pt x="566208" y="2110910"/>
                </a:lnTo>
                <a:lnTo>
                  <a:pt x="591368" y="2181506"/>
                </a:lnTo>
                <a:lnTo>
                  <a:pt x="616972" y="2252051"/>
                </a:lnTo>
                <a:lnTo>
                  <a:pt x="643077" y="2322576"/>
                </a:lnTo>
                <a:lnTo>
                  <a:pt x="643225" y="2284096"/>
                </a:lnTo>
                <a:lnTo>
                  <a:pt x="643429" y="2271594"/>
                </a:lnTo>
                <a:lnTo>
                  <a:pt x="643764" y="2259144"/>
                </a:lnTo>
                <a:lnTo>
                  <a:pt x="644265" y="2246680"/>
                </a:lnTo>
                <a:lnTo>
                  <a:pt x="644963" y="2234135"/>
                </a:lnTo>
                <a:lnTo>
                  <a:pt x="645893" y="2221443"/>
                </a:lnTo>
                <a:lnTo>
                  <a:pt x="647087" y="2208538"/>
                </a:lnTo>
                <a:lnTo>
                  <a:pt x="647700" y="2202815"/>
                </a:lnTo>
                <a:lnTo>
                  <a:pt x="636630" y="2173045"/>
                </a:lnTo>
                <a:lnTo>
                  <a:pt x="625630" y="2143211"/>
                </a:lnTo>
                <a:lnTo>
                  <a:pt x="614700" y="2113318"/>
                </a:lnTo>
                <a:lnTo>
                  <a:pt x="603839" y="2083367"/>
                </a:lnTo>
                <a:lnTo>
                  <a:pt x="593047" y="2053363"/>
                </a:lnTo>
                <a:lnTo>
                  <a:pt x="582325" y="2023309"/>
                </a:lnTo>
                <a:lnTo>
                  <a:pt x="571673" y="1993207"/>
                </a:lnTo>
                <a:lnTo>
                  <a:pt x="561090" y="1963061"/>
                </a:lnTo>
                <a:lnTo>
                  <a:pt x="550576" y="1932874"/>
                </a:lnTo>
                <a:lnTo>
                  <a:pt x="540132" y="1902650"/>
                </a:lnTo>
                <a:lnTo>
                  <a:pt x="529757" y="1872392"/>
                </a:lnTo>
                <a:lnTo>
                  <a:pt x="519452" y="1842102"/>
                </a:lnTo>
                <a:lnTo>
                  <a:pt x="509216" y="1811785"/>
                </a:lnTo>
                <a:lnTo>
                  <a:pt x="499050" y="1781443"/>
                </a:lnTo>
                <a:lnTo>
                  <a:pt x="488953" y="1751079"/>
                </a:lnTo>
                <a:lnTo>
                  <a:pt x="478925" y="1720698"/>
                </a:lnTo>
                <a:lnTo>
                  <a:pt x="468967" y="1690302"/>
                </a:lnTo>
                <a:lnTo>
                  <a:pt x="459078" y="1659894"/>
                </a:lnTo>
                <a:lnTo>
                  <a:pt x="449259" y="1629478"/>
                </a:lnTo>
                <a:lnTo>
                  <a:pt x="439508" y="1599057"/>
                </a:lnTo>
                <a:lnTo>
                  <a:pt x="414040" y="1520196"/>
                </a:lnTo>
                <a:lnTo>
                  <a:pt x="388980" y="1441198"/>
                </a:lnTo>
                <a:lnTo>
                  <a:pt x="364324" y="1362066"/>
                </a:lnTo>
                <a:lnTo>
                  <a:pt x="340062" y="1282805"/>
                </a:lnTo>
                <a:lnTo>
                  <a:pt x="316189" y="1203418"/>
                </a:lnTo>
                <a:lnTo>
                  <a:pt x="292698" y="1123908"/>
                </a:lnTo>
                <a:lnTo>
                  <a:pt x="269581" y="1044279"/>
                </a:lnTo>
                <a:lnTo>
                  <a:pt x="246832" y="964536"/>
                </a:lnTo>
                <a:lnTo>
                  <a:pt x="224443" y="884681"/>
                </a:lnTo>
                <a:lnTo>
                  <a:pt x="202409" y="804719"/>
                </a:lnTo>
                <a:lnTo>
                  <a:pt x="180721" y="724653"/>
                </a:lnTo>
                <a:lnTo>
                  <a:pt x="159374" y="644487"/>
                </a:lnTo>
                <a:lnTo>
                  <a:pt x="138359" y="564224"/>
                </a:lnTo>
                <a:lnTo>
                  <a:pt x="117671" y="483869"/>
                </a:lnTo>
                <a:lnTo>
                  <a:pt x="97301" y="403425"/>
                </a:lnTo>
                <a:lnTo>
                  <a:pt x="77244" y="322895"/>
                </a:lnTo>
                <a:lnTo>
                  <a:pt x="57492" y="242284"/>
                </a:lnTo>
                <a:lnTo>
                  <a:pt x="38039" y="161596"/>
                </a:lnTo>
                <a:close/>
              </a:path>
            </a:pathLst>
          </a:custGeom>
          <a:solidFill>
            <a:srgbClr val="766E53"/>
          </a:solidFill>
        </p:spPr>
        <p:txBody>
          <a:bodyPr wrap="square" lIns="0" tIns="0" rIns="0" bIns="0" rtlCol="0">
            <a:noAutofit/>
          </a:bodyPr>
          <a:lstStyle/>
          <a:p>
            <a:endParaRPr/>
          </a:p>
        </p:txBody>
      </p:sp>
      <p:sp>
        <p:nvSpPr>
          <p:cNvPr id="10" name="object 10"/>
          <p:cNvSpPr/>
          <p:nvPr/>
        </p:nvSpPr>
        <p:spPr>
          <a:xfrm>
            <a:off x="605792" y="5446783"/>
            <a:ext cx="456057" cy="1420367"/>
          </a:xfrm>
          <a:custGeom>
            <a:avLst/>
            <a:gdLst/>
            <a:ahLst/>
            <a:cxnLst/>
            <a:rect l="l" t="t" r="r" b="b"/>
            <a:pathLst>
              <a:path w="608076" h="1420367">
                <a:moveTo>
                  <a:pt x="594951" y="1393388"/>
                </a:moveTo>
                <a:lnTo>
                  <a:pt x="581832" y="1366406"/>
                </a:lnTo>
                <a:lnTo>
                  <a:pt x="568727" y="1339417"/>
                </a:lnTo>
                <a:lnTo>
                  <a:pt x="555642" y="1312417"/>
                </a:lnTo>
                <a:lnTo>
                  <a:pt x="542584" y="1285404"/>
                </a:lnTo>
                <a:lnTo>
                  <a:pt x="529560" y="1258374"/>
                </a:lnTo>
                <a:lnTo>
                  <a:pt x="516577" y="1231323"/>
                </a:lnTo>
                <a:lnTo>
                  <a:pt x="503642" y="1204248"/>
                </a:lnTo>
                <a:lnTo>
                  <a:pt x="490763" y="1177145"/>
                </a:lnTo>
                <a:lnTo>
                  <a:pt x="477945" y="1150011"/>
                </a:lnTo>
                <a:lnTo>
                  <a:pt x="465196" y="1122843"/>
                </a:lnTo>
                <a:lnTo>
                  <a:pt x="452523" y="1095637"/>
                </a:lnTo>
                <a:lnTo>
                  <a:pt x="439933" y="1068389"/>
                </a:lnTo>
                <a:lnTo>
                  <a:pt x="427433" y="1041096"/>
                </a:lnTo>
                <a:lnTo>
                  <a:pt x="415030" y="1013754"/>
                </a:lnTo>
                <a:lnTo>
                  <a:pt x="402731" y="986361"/>
                </a:lnTo>
                <a:lnTo>
                  <a:pt x="390542" y="958912"/>
                </a:lnTo>
                <a:lnTo>
                  <a:pt x="378471" y="931404"/>
                </a:lnTo>
                <a:lnTo>
                  <a:pt x="366525" y="903834"/>
                </a:lnTo>
                <a:lnTo>
                  <a:pt x="354711" y="876198"/>
                </a:lnTo>
                <a:lnTo>
                  <a:pt x="337505" y="838118"/>
                </a:lnTo>
                <a:lnTo>
                  <a:pt x="320438" y="799970"/>
                </a:lnTo>
                <a:lnTo>
                  <a:pt x="303508" y="761752"/>
                </a:lnTo>
                <a:lnTo>
                  <a:pt x="286717" y="723464"/>
                </a:lnTo>
                <a:lnTo>
                  <a:pt x="270064" y="685108"/>
                </a:lnTo>
                <a:lnTo>
                  <a:pt x="253550" y="646682"/>
                </a:lnTo>
                <a:lnTo>
                  <a:pt x="237173" y="608187"/>
                </a:lnTo>
                <a:lnTo>
                  <a:pt x="220935" y="569623"/>
                </a:lnTo>
                <a:lnTo>
                  <a:pt x="204834" y="530990"/>
                </a:lnTo>
                <a:lnTo>
                  <a:pt x="188872" y="492288"/>
                </a:lnTo>
                <a:lnTo>
                  <a:pt x="173048" y="453517"/>
                </a:lnTo>
                <a:lnTo>
                  <a:pt x="157363" y="414676"/>
                </a:lnTo>
                <a:lnTo>
                  <a:pt x="141815" y="375767"/>
                </a:lnTo>
                <a:lnTo>
                  <a:pt x="126406" y="336789"/>
                </a:lnTo>
                <a:lnTo>
                  <a:pt x="111135" y="297742"/>
                </a:lnTo>
                <a:lnTo>
                  <a:pt x="96003" y="258626"/>
                </a:lnTo>
                <a:lnTo>
                  <a:pt x="81008" y="219441"/>
                </a:lnTo>
                <a:lnTo>
                  <a:pt x="66152" y="180187"/>
                </a:lnTo>
                <a:lnTo>
                  <a:pt x="51434" y="140864"/>
                </a:lnTo>
                <a:lnTo>
                  <a:pt x="36855" y="101473"/>
                </a:lnTo>
                <a:lnTo>
                  <a:pt x="31986" y="90076"/>
                </a:lnTo>
                <a:lnTo>
                  <a:pt x="27160" y="78627"/>
                </a:lnTo>
                <a:lnTo>
                  <a:pt x="22425" y="67082"/>
                </a:lnTo>
                <a:lnTo>
                  <a:pt x="17824" y="55401"/>
                </a:lnTo>
                <a:lnTo>
                  <a:pt x="13403" y="43541"/>
                </a:lnTo>
                <a:lnTo>
                  <a:pt x="9207" y="31459"/>
                </a:lnTo>
                <a:lnTo>
                  <a:pt x="5283" y="19113"/>
                </a:lnTo>
                <a:lnTo>
                  <a:pt x="1674" y="6462"/>
                </a:lnTo>
                <a:lnTo>
                  <a:pt x="0" y="0"/>
                </a:lnTo>
                <a:lnTo>
                  <a:pt x="0" y="76043"/>
                </a:lnTo>
                <a:lnTo>
                  <a:pt x="0" y="133731"/>
                </a:lnTo>
                <a:lnTo>
                  <a:pt x="14578" y="172434"/>
                </a:lnTo>
                <a:lnTo>
                  <a:pt x="29292" y="211068"/>
                </a:lnTo>
                <a:lnTo>
                  <a:pt x="44137" y="249633"/>
                </a:lnTo>
                <a:lnTo>
                  <a:pt x="59110" y="288129"/>
                </a:lnTo>
                <a:lnTo>
                  <a:pt x="74208" y="326555"/>
                </a:lnTo>
                <a:lnTo>
                  <a:pt x="89426" y="364912"/>
                </a:lnTo>
                <a:lnTo>
                  <a:pt x="104762" y="403200"/>
                </a:lnTo>
                <a:lnTo>
                  <a:pt x="120212" y="441419"/>
                </a:lnTo>
                <a:lnTo>
                  <a:pt x="135773" y="479568"/>
                </a:lnTo>
                <a:lnTo>
                  <a:pt x="151441" y="517648"/>
                </a:lnTo>
                <a:lnTo>
                  <a:pt x="167212" y="555659"/>
                </a:lnTo>
                <a:lnTo>
                  <a:pt x="183083" y="593601"/>
                </a:lnTo>
                <a:lnTo>
                  <a:pt x="199052" y="631474"/>
                </a:lnTo>
                <a:lnTo>
                  <a:pt x="215113" y="669278"/>
                </a:lnTo>
                <a:lnTo>
                  <a:pt x="231264" y="707013"/>
                </a:lnTo>
                <a:lnTo>
                  <a:pt x="247502" y="744679"/>
                </a:lnTo>
                <a:lnTo>
                  <a:pt x="263822" y="782275"/>
                </a:lnTo>
                <a:lnTo>
                  <a:pt x="280221" y="819803"/>
                </a:lnTo>
                <a:lnTo>
                  <a:pt x="296697" y="857261"/>
                </a:lnTo>
                <a:lnTo>
                  <a:pt x="313245" y="894651"/>
                </a:lnTo>
                <a:lnTo>
                  <a:pt x="337007" y="947222"/>
                </a:lnTo>
                <a:lnTo>
                  <a:pt x="361264" y="999793"/>
                </a:lnTo>
                <a:lnTo>
                  <a:pt x="385963" y="1052365"/>
                </a:lnTo>
                <a:lnTo>
                  <a:pt x="411049" y="1104937"/>
                </a:lnTo>
                <a:lnTo>
                  <a:pt x="436468" y="1157509"/>
                </a:lnTo>
                <a:lnTo>
                  <a:pt x="462167" y="1210081"/>
                </a:lnTo>
                <a:lnTo>
                  <a:pt x="488091" y="1262653"/>
                </a:lnTo>
                <a:lnTo>
                  <a:pt x="514186" y="1315225"/>
                </a:lnTo>
                <a:lnTo>
                  <a:pt x="540398" y="1367796"/>
                </a:lnTo>
                <a:lnTo>
                  <a:pt x="562101" y="1411221"/>
                </a:lnTo>
                <a:lnTo>
                  <a:pt x="603626" y="1411221"/>
                </a:lnTo>
                <a:lnTo>
                  <a:pt x="594951" y="1393388"/>
                </a:lnTo>
                <a:close/>
              </a:path>
            </a:pathLst>
          </a:custGeom>
          <a:solidFill>
            <a:srgbClr val="766E53"/>
          </a:solidFill>
        </p:spPr>
        <p:txBody>
          <a:bodyPr wrap="square" lIns="0" tIns="0" rIns="0" bIns="0" rtlCol="0">
            <a:noAutofit/>
          </a:bodyPr>
          <a:lstStyle/>
          <a:p>
            <a:endParaRPr/>
          </a:p>
        </p:txBody>
      </p:sp>
      <p:sp>
        <p:nvSpPr>
          <p:cNvPr id="11" name="object 11"/>
          <p:cNvSpPr/>
          <p:nvPr/>
        </p:nvSpPr>
        <p:spPr>
          <a:xfrm>
            <a:off x="720089" y="6504439"/>
            <a:ext cx="128016" cy="362711"/>
          </a:xfrm>
          <a:custGeom>
            <a:avLst/>
            <a:gdLst/>
            <a:ahLst/>
            <a:cxnLst/>
            <a:rect l="l" t="t" r="r" b="b"/>
            <a:pathLst>
              <a:path w="170688" h="362711">
                <a:moveTo>
                  <a:pt x="161726" y="344805"/>
                </a:moveTo>
                <a:lnTo>
                  <a:pt x="152830" y="326895"/>
                </a:lnTo>
                <a:lnTo>
                  <a:pt x="143997" y="308978"/>
                </a:lnTo>
                <a:lnTo>
                  <a:pt x="135222" y="291050"/>
                </a:lnTo>
                <a:lnTo>
                  <a:pt x="126503" y="273109"/>
                </a:lnTo>
                <a:lnTo>
                  <a:pt x="117835" y="255151"/>
                </a:lnTo>
                <a:lnTo>
                  <a:pt x="109216" y="237172"/>
                </a:lnTo>
                <a:lnTo>
                  <a:pt x="100642" y="219169"/>
                </a:lnTo>
                <a:lnTo>
                  <a:pt x="92109" y="201139"/>
                </a:lnTo>
                <a:lnTo>
                  <a:pt x="83615" y="183077"/>
                </a:lnTo>
                <a:lnTo>
                  <a:pt x="75155" y="164981"/>
                </a:lnTo>
                <a:lnTo>
                  <a:pt x="66726" y="146847"/>
                </a:lnTo>
                <a:lnTo>
                  <a:pt x="58324" y="128672"/>
                </a:lnTo>
                <a:lnTo>
                  <a:pt x="49947" y="110452"/>
                </a:lnTo>
                <a:lnTo>
                  <a:pt x="41591" y="92184"/>
                </a:lnTo>
                <a:lnTo>
                  <a:pt x="33252" y="73864"/>
                </a:lnTo>
                <a:lnTo>
                  <a:pt x="24927" y="55489"/>
                </a:lnTo>
                <a:lnTo>
                  <a:pt x="16612" y="37056"/>
                </a:lnTo>
                <a:lnTo>
                  <a:pt x="8304" y="18560"/>
                </a:lnTo>
                <a:lnTo>
                  <a:pt x="0" y="0"/>
                </a:lnTo>
                <a:lnTo>
                  <a:pt x="5571" y="18560"/>
                </a:lnTo>
                <a:lnTo>
                  <a:pt x="11214" y="37056"/>
                </a:lnTo>
                <a:lnTo>
                  <a:pt x="16934" y="55489"/>
                </a:lnTo>
                <a:lnTo>
                  <a:pt x="22733" y="73864"/>
                </a:lnTo>
                <a:lnTo>
                  <a:pt x="28616" y="92184"/>
                </a:lnTo>
                <a:lnTo>
                  <a:pt x="34585" y="110452"/>
                </a:lnTo>
                <a:lnTo>
                  <a:pt x="40643" y="128672"/>
                </a:lnTo>
                <a:lnTo>
                  <a:pt x="46796" y="146847"/>
                </a:lnTo>
                <a:lnTo>
                  <a:pt x="53045" y="164981"/>
                </a:lnTo>
                <a:lnTo>
                  <a:pt x="59394" y="183077"/>
                </a:lnTo>
                <a:lnTo>
                  <a:pt x="65848" y="201139"/>
                </a:lnTo>
                <a:lnTo>
                  <a:pt x="72408" y="219169"/>
                </a:lnTo>
                <a:lnTo>
                  <a:pt x="79079" y="237172"/>
                </a:lnTo>
                <a:lnTo>
                  <a:pt x="85865" y="255151"/>
                </a:lnTo>
                <a:lnTo>
                  <a:pt x="92768" y="273109"/>
                </a:lnTo>
                <a:lnTo>
                  <a:pt x="99793" y="291050"/>
                </a:lnTo>
                <a:lnTo>
                  <a:pt x="106942" y="308978"/>
                </a:lnTo>
                <a:lnTo>
                  <a:pt x="114219" y="326895"/>
                </a:lnTo>
                <a:lnTo>
                  <a:pt x="121627" y="344805"/>
                </a:lnTo>
                <a:lnTo>
                  <a:pt x="125318" y="353565"/>
                </a:lnTo>
                <a:lnTo>
                  <a:pt x="166110" y="353565"/>
                </a:lnTo>
                <a:lnTo>
                  <a:pt x="161726" y="344805"/>
                </a:lnTo>
                <a:close/>
              </a:path>
            </a:pathLst>
          </a:custGeom>
          <a:solidFill>
            <a:srgbClr val="766E53"/>
          </a:solidFill>
        </p:spPr>
        <p:txBody>
          <a:bodyPr wrap="square" lIns="0" tIns="0" rIns="0" bIns="0" rtlCol="0">
            <a:noAutofit/>
          </a:bodyPr>
          <a:lstStyle/>
          <a:p>
            <a:endParaRPr/>
          </a:p>
        </p:txBody>
      </p:sp>
      <p:sp>
        <p:nvSpPr>
          <p:cNvPr id="12" name="object 12"/>
          <p:cNvSpPr/>
          <p:nvPr/>
        </p:nvSpPr>
        <p:spPr>
          <a:xfrm>
            <a:off x="75439" y="3201924"/>
            <a:ext cx="616076" cy="3328416"/>
          </a:xfrm>
          <a:custGeom>
            <a:avLst/>
            <a:gdLst/>
            <a:ahLst/>
            <a:cxnLst/>
            <a:rect l="l" t="t" r="r" b="b"/>
            <a:pathLst>
              <a:path w="821435" h="3328416">
                <a:moveTo>
                  <a:pt x="48" y="204"/>
                </a:moveTo>
                <a:lnTo>
                  <a:pt x="5641" y="54667"/>
                </a:lnTo>
                <a:lnTo>
                  <a:pt x="11490" y="109394"/>
                </a:lnTo>
                <a:lnTo>
                  <a:pt x="17547" y="164168"/>
                </a:lnTo>
                <a:lnTo>
                  <a:pt x="23812" y="218979"/>
                </a:lnTo>
                <a:lnTo>
                  <a:pt x="30284" y="273817"/>
                </a:lnTo>
                <a:lnTo>
                  <a:pt x="36964" y="328673"/>
                </a:lnTo>
                <a:lnTo>
                  <a:pt x="43852" y="383534"/>
                </a:lnTo>
                <a:lnTo>
                  <a:pt x="50947" y="438391"/>
                </a:lnTo>
                <a:lnTo>
                  <a:pt x="58250" y="493234"/>
                </a:lnTo>
                <a:lnTo>
                  <a:pt x="65760" y="548052"/>
                </a:lnTo>
                <a:lnTo>
                  <a:pt x="73478" y="602835"/>
                </a:lnTo>
                <a:lnTo>
                  <a:pt x="81404" y="657572"/>
                </a:lnTo>
                <a:lnTo>
                  <a:pt x="89537" y="712253"/>
                </a:lnTo>
                <a:lnTo>
                  <a:pt x="97878" y="766868"/>
                </a:lnTo>
                <a:lnTo>
                  <a:pt x="106427" y="821406"/>
                </a:lnTo>
                <a:lnTo>
                  <a:pt x="115183" y="875857"/>
                </a:lnTo>
                <a:lnTo>
                  <a:pt x="124147" y="930210"/>
                </a:lnTo>
                <a:lnTo>
                  <a:pt x="133319" y="984455"/>
                </a:lnTo>
                <a:lnTo>
                  <a:pt x="142698" y="1038582"/>
                </a:lnTo>
                <a:lnTo>
                  <a:pt x="152285" y="1092581"/>
                </a:lnTo>
                <a:lnTo>
                  <a:pt x="164987" y="1163035"/>
                </a:lnTo>
                <a:lnTo>
                  <a:pt x="178171" y="1233352"/>
                </a:lnTo>
                <a:lnTo>
                  <a:pt x="191831" y="1303532"/>
                </a:lnTo>
                <a:lnTo>
                  <a:pt x="205966" y="1373575"/>
                </a:lnTo>
                <a:lnTo>
                  <a:pt x="220572" y="1443481"/>
                </a:lnTo>
                <a:lnTo>
                  <a:pt x="235645" y="1513249"/>
                </a:lnTo>
                <a:lnTo>
                  <a:pt x="251181" y="1582880"/>
                </a:lnTo>
                <a:lnTo>
                  <a:pt x="267178" y="1652374"/>
                </a:lnTo>
                <a:lnTo>
                  <a:pt x="283632" y="1721730"/>
                </a:lnTo>
                <a:lnTo>
                  <a:pt x="300539" y="1790949"/>
                </a:lnTo>
                <a:lnTo>
                  <a:pt x="317896" y="1860030"/>
                </a:lnTo>
                <a:lnTo>
                  <a:pt x="335699" y="1928974"/>
                </a:lnTo>
                <a:lnTo>
                  <a:pt x="353946" y="1997780"/>
                </a:lnTo>
                <a:lnTo>
                  <a:pt x="372632" y="2066449"/>
                </a:lnTo>
                <a:lnTo>
                  <a:pt x="391754" y="2134980"/>
                </a:lnTo>
                <a:lnTo>
                  <a:pt x="411310" y="2203374"/>
                </a:lnTo>
                <a:lnTo>
                  <a:pt x="431294" y="2271630"/>
                </a:lnTo>
                <a:lnTo>
                  <a:pt x="451704" y="2339749"/>
                </a:lnTo>
                <a:lnTo>
                  <a:pt x="472537" y="2407729"/>
                </a:lnTo>
                <a:lnTo>
                  <a:pt x="493788" y="2475572"/>
                </a:lnTo>
                <a:lnTo>
                  <a:pt x="516212" y="2543199"/>
                </a:lnTo>
                <a:lnTo>
                  <a:pt x="539161" y="2610550"/>
                </a:lnTo>
                <a:lnTo>
                  <a:pt x="562608" y="2677624"/>
                </a:lnTo>
                <a:lnTo>
                  <a:pt x="586525" y="2744423"/>
                </a:lnTo>
                <a:lnTo>
                  <a:pt x="610885" y="2810944"/>
                </a:lnTo>
                <a:lnTo>
                  <a:pt x="635661" y="2877190"/>
                </a:lnTo>
                <a:lnTo>
                  <a:pt x="660824" y="2943158"/>
                </a:lnTo>
                <a:lnTo>
                  <a:pt x="686348" y="3008850"/>
                </a:lnTo>
                <a:lnTo>
                  <a:pt x="712204" y="3074264"/>
                </a:lnTo>
                <a:lnTo>
                  <a:pt x="738365" y="3139401"/>
                </a:lnTo>
                <a:lnTo>
                  <a:pt x="753698" y="3174719"/>
                </a:lnTo>
                <a:lnTo>
                  <a:pt x="774139" y="3220945"/>
                </a:lnTo>
                <a:lnTo>
                  <a:pt x="784358" y="3243919"/>
                </a:lnTo>
                <a:lnTo>
                  <a:pt x="789468" y="3255417"/>
                </a:lnTo>
                <a:lnTo>
                  <a:pt x="794577" y="3266938"/>
                </a:lnTo>
                <a:lnTo>
                  <a:pt x="799686" y="3278497"/>
                </a:lnTo>
                <a:lnTo>
                  <a:pt x="804795" y="3290105"/>
                </a:lnTo>
                <a:lnTo>
                  <a:pt x="809905" y="3301777"/>
                </a:lnTo>
                <a:lnTo>
                  <a:pt x="815014" y="3313523"/>
                </a:lnTo>
                <a:lnTo>
                  <a:pt x="820123" y="3325359"/>
                </a:lnTo>
                <a:lnTo>
                  <a:pt x="821435" y="3328416"/>
                </a:lnTo>
                <a:lnTo>
                  <a:pt x="816660" y="3315765"/>
                </a:lnTo>
                <a:lnTo>
                  <a:pt x="812690" y="3303730"/>
                </a:lnTo>
                <a:lnTo>
                  <a:pt x="809337" y="3291936"/>
                </a:lnTo>
                <a:lnTo>
                  <a:pt x="806413" y="3280008"/>
                </a:lnTo>
                <a:lnTo>
                  <a:pt x="803731" y="3267572"/>
                </a:lnTo>
                <a:lnTo>
                  <a:pt x="802982" y="3263874"/>
                </a:lnTo>
                <a:lnTo>
                  <a:pt x="799171" y="3251554"/>
                </a:lnTo>
                <a:lnTo>
                  <a:pt x="795445" y="3239234"/>
                </a:lnTo>
                <a:lnTo>
                  <a:pt x="791806" y="3226914"/>
                </a:lnTo>
                <a:lnTo>
                  <a:pt x="788252" y="3214594"/>
                </a:lnTo>
                <a:lnTo>
                  <a:pt x="784783" y="3202274"/>
                </a:lnTo>
                <a:lnTo>
                  <a:pt x="781401" y="3189954"/>
                </a:lnTo>
                <a:lnTo>
                  <a:pt x="778104" y="3177634"/>
                </a:lnTo>
                <a:lnTo>
                  <a:pt x="774893" y="3165314"/>
                </a:lnTo>
                <a:lnTo>
                  <a:pt x="771768" y="3152994"/>
                </a:lnTo>
                <a:lnTo>
                  <a:pt x="768729" y="3140674"/>
                </a:lnTo>
                <a:lnTo>
                  <a:pt x="765776" y="3128354"/>
                </a:lnTo>
                <a:lnTo>
                  <a:pt x="762909" y="3116034"/>
                </a:lnTo>
                <a:lnTo>
                  <a:pt x="760127" y="3103714"/>
                </a:lnTo>
                <a:lnTo>
                  <a:pt x="757432" y="3091394"/>
                </a:lnTo>
                <a:lnTo>
                  <a:pt x="754822" y="3079074"/>
                </a:lnTo>
                <a:lnTo>
                  <a:pt x="752298" y="3066754"/>
                </a:lnTo>
                <a:lnTo>
                  <a:pt x="749860" y="3054434"/>
                </a:lnTo>
                <a:lnTo>
                  <a:pt x="747598" y="3042589"/>
                </a:lnTo>
                <a:lnTo>
                  <a:pt x="735899" y="3013547"/>
                </a:lnTo>
                <a:lnTo>
                  <a:pt x="712903" y="2955463"/>
                </a:lnTo>
                <a:lnTo>
                  <a:pt x="690419" y="2897379"/>
                </a:lnTo>
                <a:lnTo>
                  <a:pt x="668419" y="2839294"/>
                </a:lnTo>
                <a:lnTo>
                  <a:pt x="646875" y="2781208"/>
                </a:lnTo>
                <a:lnTo>
                  <a:pt x="625761" y="2723123"/>
                </a:lnTo>
                <a:lnTo>
                  <a:pt x="605048" y="2665038"/>
                </a:lnTo>
                <a:lnTo>
                  <a:pt x="584709" y="2606953"/>
                </a:lnTo>
                <a:lnTo>
                  <a:pt x="564717" y="2548868"/>
                </a:lnTo>
                <a:lnTo>
                  <a:pt x="545043" y="2490784"/>
                </a:lnTo>
                <a:lnTo>
                  <a:pt x="513408" y="2394568"/>
                </a:lnTo>
                <a:lnTo>
                  <a:pt x="491979" y="2327193"/>
                </a:lnTo>
                <a:lnTo>
                  <a:pt x="471028" y="2259624"/>
                </a:lnTo>
                <a:lnTo>
                  <a:pt x="450552" y="2191867"/>
                </a:lnTo>
                <a:lnTo>
                  <a:pt x="430546" y="2123931"/>
                </a:lnTo>
                <a:lnTo>
                  <a:pt x="411008" y="2055821"/>
                </a:lnTo>
                <a:lnTo>
                  <a:pt x="391933" y="1987545"/>
                </a:lnTo>
                <a:lnTo>
                  <a:pt x="373319" y="1919110"/>
                </a:lnTo>
                <a:lnTo>
                  <a:pt x="355161" y="1850523"/>
                </a:lnTo>
                <a:lnTo>
                  <a:pt x="337458" y="1781790"/>
                </a:lnTo>
                <a:lnTo>
                  <a:pt x="320204" y="1712920"/>
                </a:lnTo>
                <a:lnTo>
                  <a:pt x="303396" y="1643917"/>
                </a:lnTo>
                <a:lnTo>
                  <a:pt x="287032" y="1574791"/>
                </a:lnTo>
                <a:lnTo>
                  <a:pt x="271107" y="1505547"/>
                </a:lnTo>
                <a:lnTo>
                  <a:pt x="255618" y="1436192"/>
                </a:lnTo>
                <a:lnTo>
                  <a:pt x="240562" y="1366735"/>
                </a:lnTo>
                <a:lnTo>
                  <a:pt x="225935" y="1297180"/>
                </a:lnTo>
                <a:lnTo>
                  <a:pt x="211733" y="1227537"/>
                </a:lnTo>
                <a:lnTo>
                  <a:pt x="197954" y="1157810"/>
                </a:lnTo>
                <a:lnTo>
                  <a:pt x="184594" y="1088008"/>
                </a:lnTo>
                <a:lnTo>
                  <a:pt x="177048" y="1045780"/>
                </a:lnTo>
                <a:lnTo>
                  <a:pt x="169637" y="1003488"/>
                </a:lnTo>
                <a:lnTo>
                  <a:pt x="162358" y="961136"/>
                </a:lnTo>
                <a:lnTo>
                  <a:pt x="155207" y="918727"/>
                </a:lnTo>
                <a:lnTo>
                  <a:pt x="148180" y="876264"/>
                </a:lnTo>
                <a:lnTo>
                  <a:pt x="141274" y="833750"/>
                </a:lnTo>
                <a:lnTo>
                  <a:pt x="134485" y="791190"/>
                </a:lnTo>
                <a:lnTo>
                  <a:pt x="127811" y="748585"/>
                </a:lnTo>
                <a:lnTo>
                  <a:pt x="121248" y="705940"/>
                </a:lnTo>
                <a:lnTo>
                  <a:pt x="114792" y="663257"/>
                </a:lnTo>
                <a:lnTo>
                  <a:pt x="108439" y="620540"/>
                </a:lnTo>
                <a:lnTo>
                  <a:pt x="102187" y="577792"/>
                </a:lnTo>
                <a:lnTo>
                  <a:pt x="96032" y="535016"/>
                </a:lnTo>
                <a:lnTo>
                  <a:pt x="89971" y="492215"/>
                </a:lnTo>
                <a:lnTo>
                  <a:pt x="83999" y="449393"/>
                </a:lnTo>
                <a:lnTo>
                  <a:pt x="78114" y="406553"/>
                </a:lnTo>
                <a:lnTo>
                  <a:pt x="72313" y="363698"/>
                </a:lnTo>
                <a:lnTo>
                  <a:pt x="66590" y="320831"/>
                </a:lnTo>
                <a:lnTo>
                  <a:pt x="60945" y="277957"/>
                </a:lnTo>
                <a:lnTo>
                  <a:pt x="55371" y="235076"/>
                </a:lnTo>
                <a:lnTo>
                  <a:pt x="52460" y="222715"/>
                </a:lnTo>
                <a:lnTo>
                  <a:pt x="49549" y="210353"/>
                </a:lnTo>
                <a:lnTo>
                  <a:pt x="46638" y="197991"/>
                </a:lnTo>
                <a:lnTo>
                  <a:pt x="43726" y="185630"/>
                </a:lnTo>
                <a:lnTo>
                  <a:pt x="40815" y="173268"/>
                </a:lnTo>
                <a:lnTo>
                  <a:pt x="37903" y="160906"/>
                </a:lnTo>
                <a:lnTo>
                  <a:pt x="34991" y="148545"/>
                </a:lnTo>
                <a:lnTo>
                  <a:pt x="32080" y="136183"/>
                </a:lnTo>
                <a:lnTo>
                  <a:pt x="29168" y="123821"/>
                </a:lnTo>
                <a:lnTo>
                  <a:pt x="26256" y="111460"/>
                </a:lnTo>
                <a:lnTo>
                  <a:pt x="23344" y="99098"/>
                </a:lnTo>
                <a:lnTo>
                  <a:pt x="20432" y="86736"/>
                </a:lnTo>
                <a:lnTo>
                  <a:pt x="17520" y="74374"/>
                </a:lnTo>
                <a:lnTo>
                  <a:pt x="14608" y="62013"/>
                </a:lnTo>
                <a:lnTo>
                  <a:pt x="11696" y="49651"/>
                </a:lnTo>
                <a:lnTo>
                  <a:pt x="8784" y="37289"/>
                </a:lnTo>
                <a:lnTo>
                  <a:pt x="5872" y="24928"/>
                </a:lnTo>
                <a:lnTo>
                  <a:pt x="2960" y="12566"/>
                </a:lnTo>
                <a:lnTo>
                  <a:pt x="48" y="204"/>
                </a:lnTo>
                <a:close/>
              </a:path>
            </a:pathLst>
          </a:custGeom>
          <a:solidFill>
            <a:srgbClr val="766E53"/>
          </a:solidFill>
        </p:spPr>
        <p:txBody>
          <a:bodyPr wrap="square" lIns="0" tIns="0" rIns="0" bIns="0" rtlCol="0">
            <a:noAutofit/>
          </a:bodyPr>
          <a:lstStyle/>
          <a:p>
            <a:endParaRPr/>
          </a:p>
        </p:txBody>
      </p:sp>
      <p:sp>
        <p:nvSpPr>
          <p:cNvPr id="13" name="object 13"/>
          <p:cNvSpPr/>
          <p:nvPr/>
        </p:nvSpPr>
        <p:spPr>
          <a:xfrm>
            <a:off x="19960" y="228600"/>
            <a:ext cx="76052" cy="2927604"/>
          </a:xfrm>
          <a:custGeom>
            <a:avLst/>
            <a:gdLst/>
            <a:ahLst/>
            <a:cxnLst/>
            <a:rect l="l" t="t" r="r" b="b"/>
            <a:pathLst>
              <a:path w="101402" h="2927604">
                <a:moveTo>
                  <a:pt x="0" y="1382482"/>
                </a:moveTo>
                <a:lnTo>
                  <a:pt x="10" y="1453561"/>
                </a:lnTo>
                <a:lnTo>
                  <a:pt x="306" y="1524591"/>
                </a:lnTo>
                <a:lnTo>
                  <a:pt x="889" y="1595580"/>
                </a:lnTo>
                <a:lnTo>
                  <a:pt x="1764" y="1666535"/>
                </a:lnTo>
                <a:lnTo>
                  <a:pt x="2934" y="1737462"/>
                </a:lnTo>
                <a:lnTo>
                  <a:pt x="4402" y="1808369"/>
                </a:lnTo>
                <a:lnTo>
                  <a:pt x="6172" y="1879262"/>
                </a:lnTo>
                <a:lnTo>
                  <a:pt x="8247" y="1950148"/>
                </a:lnTo>
                <a:lnTo>
                  <a:pt x="10631" y="2021034"/>
                </a:lnTo>
                <a:lnTo>
                  <a:pt x="13327" y="2091927"/>
                </a:lnTo>
                <a:lnTo>
                  <a:pt x="16338" y="2162834"/>
                </a:lnTo>
                <a:lnTo>
                  <a:pt x="19668" y="2233761"/>
                </a:lnTo>
                <a:lnTo>
                  <a:pt x="23321" y="2304716"/>
                </a:lnTo>
                <a:lnTo>
                  <a:pt x="27299" y="2375705"/>
                </a:lnTo>
                <a:lnTo>
                  <a:pt x="31606" y="2446735"/>
                </a:lnTo>
                <a:lnTo>
                  <a:pt x="36246" y="2517814"/>
                </a:lnTo>
                <a:lnTo>
                  <a:pt x="41222" y="2588947"/>
                </a:lnTo>
                <a:lnTo>
                  <a:pt x="46538" y="2660141"/>
                </a:lnTo>
                <a:lnTo>
                  <a:pt x="49011" y="2672838"/>
                </a:lnTo>
                <a:lnTo>
                  <a:pt x="50379" y="2685504"/>
                </a:lnTo>
                <a:lnTo>
                  <a:pt x="50968" y="2698148"/>
                </a:lnTo>
                <a:lnTo>
                  <a:pt x="51107" y="2710780"/>
                </a:lnTo>
                <a:lnTo>
                  <a:pt x="51110" y="2715514"/>
                </a:lnTo>
                <a:lnTo>
                  <a:pt x="53730" y="2727598"/>
                </a:lnTo>
                <a:lnTo>
                  <a:pt x="56443" y="2739692"/>
                </a:lnTo>
                <a:lnTo>
                  <a:pt x="59237" y="2751801"/>
                </a:lnTo>
                <a:lnTo>
                  <a:pt x="62097" y="2763932"/>
                </a:lnTo>
                <a:lnTo>
                  <a:pt x="65011" y="2776091"/>
                </a:lnTo>
                <a:lnTo>
                  <a:pt x="67965" y="2788285"/>
                </a:lnTo>
                <a:lnTo>
                  <a:pt x="70946" y="2800519"/>
                </a:lnTo>
                <a:lnTo>
                  <a:pt x="73940" y="2812801"/>
                </a:lnTo>
                <a:lnTo>
                  <a:pt x="76935" y="2825136"/>
                </a:lnTo>
                <a:lnTo>
                  <a:pt x="79916" y="2837531"/>
                </a:lnTo>
                <a:lnTo>
                  <a:pt x="82871" y="2849991"/>
                </a:lnTo>
                <a:lnTo>
                  <a:pt x="85786" y="2862524"/>
                </a:lnTo>
                <a:lnTo>
                  <a:pt x="88647" y="2875136"/>
                </a:lnTo>
                <a:lnTo>
                  <a:pt x="91442" y="2887832"/>
                </a:lnTo>
                <a:lnTo>
                  <a:pt x="94157" y="2900620"/>
                </a:lnTo>
                <a:lnTo>
                  <a:pt x="96779" y="2913505"/>
                </a:lnTo>
                <a:lnTo>
                  <a:pt x="96830" y="2923032"/>
                </a:lnTo>
                <a:lnTo>
                  <a:pt x="101402" y="2927604"/>
                </a:lnTo>
                <a:lnTo>
                  <a:pt x="100030" y="2913806"/>
                </a:lnTo>
                <a:lnTo>
                  <a:pt x="98659" y="2900071"/>
                </a:lnTo>
                <a:lnTo>
                  <a:pt x="97287" y="2886390"/>
                </a:lnTo>
                <a:lnTo>
                  <a:pt x="95915" y="2872758"/>
                </a:lnTo>
                <a:lnTo>
                  <a:pt x="94544" y="2859166"/>
                </a:lnTo>
                <a:lnTo>
                  <a:pt x="93172" y="2845609"/>
                </a:lnTo>
                <a:lnTo>
                  <a:pt x="91801" y="2832080"/>
                </a:lnTo>
                <a:lnTo>
                  <a:pt x="90429" y="2818570"/>
                </a:lnTo>
                <a:lnTo>
                  <a:pt x="89057" y="2805075"/>
                </a:lnTo>
                <a:lnTo>
                  <a:pt x="87686" y="2791587"/>
                </a:lnTo>
                <a:lnTo>
                  <a:pt x="86314" y="2778098"/>
                </a:lnTo>
                <a:lnTo>
                  <a:pt x="82199" y="2737564"/>
                </a:lnTo>
                <a:lnTo>
                  <a:pt x="78085" y="2696783"/>
                </a:lnTo>
                <a:lnTo>
                  <a:pt x="73970" y="2655570"/>
                </a:lnTo>
                <a:lnTo>
                  <a:pt x="68621" y="2585027"/>
                </a:lnTo>
                <a:lnTo>
                  <a:pt x="63546" y="2514481"/>
                </a:lnTo>
                <a:lnTo>
                  <a:pt x="58745" y="2443928"/>
                </a:lnTo>
                <a:lnTo>
                  <a:pt x="54219" y="2373364"/>
                </a:lnTo>
                <a:lnTo>
                  <a:pt x="49967" y="2302787"/>
                </a:lnTo>
                <a:lnTo>
                  <a:pt x="45989" y="2232193"/>
                </a:lnTo>
                <a:lnTo>
                  <a:pt x="42286" y="2161578"/>
                </a:lnTo>
                <a:lnTo>
                  <a:pt x="38857" y="2090940"/>
                </a:lnTo>
                <a:lnTo>
                  <a:pt x="35702" y="2020274"/>
                </a:lnTo>
                <a:lnTo>
                  <a:pt x="32822" y="1949577"/>
                </a:lnTo>
                <a:lnTo>
                  <a:pt x="30216" y="1878845"/>
                </a:lnTo>
                <a:lnTo>
                  <a:pt x="27884" y="1808076"/>
                </a:lnTo>
                <a:lnTo>
                  <a:pt x="25827" y="1737266"/>
                </a:lnTo>
                <a:lnTo>
                  <a:pt x="24044" y="1666411"/>
                </a:lnTo>
                <a:lnTo>
                  <a:pt x="22535" y="1595508"/>
                </a:lnTo>
                <a:lnTo>
                  <a:pt x="21300" y="1524554"/>
                </a:lnTo>
                <a:lnTo>
                  <a:pt x="20340" y="1453545"/>
                </a:lnTo>
                <a:lnTo>
                  <a:pt x="19655" y="1382478"/>
                </a:lnTo>
                <a:lnTo>
                  <a:pt x="19243" y="1311349"/>
                </a:lnTo>
                <a:lnTo>
                  <a:pt x="19106" y="1240154"/>
                </a:lnTo>
                <a:lnTo>
                  <a:pt x="19861" y="1177951"/>
                </a:lnTo>
                <a:lnTo>
                  <a:pt x="20756" y="1115810"/>
                </a:lnTo>
                <a:lnTo>
                  <a:pt x="21796" y="1053723"/>
                </a:lnTo>
                <a:lnTo>
                  <a:pt x="22983" y="991685"/>
                </a:lnTo>
                <a:lnTo>
                  <a:pt x="24321" y="929687"/>
                </a:lnTo>
                <a:lnTo>
                  <a:pt x="25813" y="867724"/>
                </a:lnTo>
                <a:lnTo>
                  <a:pt x="27463" y="805788"/>
                </a:lnTo>
                <a:lnTo>
                  <a:pt x="29274" y="743873"/>
                </a:lnTo>
                <a:lnTo>
                  <a:pt x="31250" y="681972"/>
                </a:lnTo>
                <a:lnTo>
                  <a:pt x="33393" y="620077"/>
                </a:lnTo>
                <a:lnTo>
                  <a:pt x="35709" y="558182"/>
                </a:lnTo>
                <a:lnTo>
                  <a:pt x="38199" y="496281"/>
                </a:lnTo>
                <a:lnTo>
                  <a:pt x="40867" y="434366"/>
                </a:lnTo>
                <a:lnTo>
                  <a:pt x="43717" y="372430"/>
                </a:lnTo>
                <a:lnTo>
                  <a:pt x="46752" y="310467"/>
                </a:lnTo>
                <a:lnTo>
                  <a:pt x="49976" y="248469"/>
                </a:lnTo>
                <a:lnTo>
                  <a:pt x="53392" y="186431"/>
                </a:lnTo>
                <a:lnTo>
                  <a:pt x="57003" y="124344"/>
                </a:lnTo>
                <a:lnTo>
                  <a:pt x="60813" y="62203"/>
                </a:lnTo>
                <a:lnTo>
                  <a:pt x="64826" y="0"/>
                </a:lnTo>
                <a:lnTo>
                  <a:pt x="51110" y="0"/>
                </a:lnTo>
                <a:lnTo>
                  <a:pt x="46445" y="61584"/>
                </a:lnTo>
                <a:lnTo>
                  <a:pt x="42048" y="123233"/>
                </a:lnTo>
                <a:lnTo>
                  <a:pt x="37912" y="184944"/>
                </a:lnTo>
                <a:lnTo>
                  <a:pt x="34029" y="246714"/>
                </a:lnTo>
                <a:lnTo>
                  <a:pt x="30393" y="308538"/>
                </a:lnTo>
                <a:lnTo>
                  <a:pt x="26997" y="370414"/>
                </a:lnTo>
                <a:lnTo>
                  <a:pt x="23834" y="432338"/>
                </a:lnTo>
                <a:lnTo>
                  <a:pt x="20898" y="494306"/>
                </a:lnTo>
                <a:lnTo>
                  <a:pt x="18181" y="556315"/>
                </a:lnTo>
                <a:lnTo>
                  <a:pt x="15677" y="618363"/>
                </a:lnTo>
                <a:lnTo>
                  <a:pt x="13378" y="680444"/>
                </a:lnTo>
                <a:lnTo>
                  <a:pt x="11279" y="742556"/>
                </a:lnTo>
                <a:lnTo>
                  <a:pt x="9371" y="804696"/>
                </a:lnTo>
                <a:lnTo>
                  <a:pt x="7648" y="866860"/>
                </a:lnTo>
                <a:lnTo>
                  <a:pt x="6104" y="929044"/>
                </a:lnTo>
                <a:lnTo>
                  <a:pt x="4732" y="991246"/>
                </a:lnTo>
                <a:lnTo>
                  <a:pt x="3523" y="1053461"/>
                </a:lnTo>
                <a:lnTo>
                  <a:pt x="2473" y="1115686"/>
                </a:lnTo>
                <a:lnTo>
                  <a:pt x="1573" y="1177919"/>
                </a:lnTo>
                <a:lnTo>
                  <a:pt x="818" y="1240154"/>
                </a:lnTo>
                <a:lnTo>
                  <a:pt x="270" y="1311349"/>
                </a:lnTo>
                <a:lnTo>
                  <a:pt x="0" y="1382482"/>
                </a:lnTo>
                <a:close/>
              </a:path>
            </a:pathLst>
          </a:custGeom>
          <a:solidFill>
            <a:srgbClr val="766E53"/>
          </a:solidFill>
        </p:spPr>
        <p:txBody>
          <a:bodyPr wrap="square" lIns="0" tIns="0" rIns="0" bIns="0" rtlCol="0">
            <a:noAutofit/>
          </a:bodyPr>
          <a:lstStyle/>
          <a:p>
            <a:endParaRPr/>
          </a:p>
        </p:txBody>
      </p:sp>
      <p:sp>
        <p:nvSpPr>
          <p:cNvPr id="14" name="object 14"/>
          <p:cNvSpPr/>
          <p:nvPr/>
        </p:nvSpPr>
        <p:spPr>
          <a:xfrm>
            <a:off x="58297" y="2944367"/>
            <a:ext cx="59435" cy="493776"/>
          </a:xfrm>
          <a:custGeom>
            <a:avLst/>
            <a:gdLst/>
            <a:ahLst/>
            <a:cxnLst/>
            <a:rect l="l" t="t" r="r" b="b"/>
            <a:pathLst>
              <a:path w="79247" h="493776">
                <a:moveTo>
                  <a:pt x="62468" y="324621"/>
                </a:moveTo>
                <a:lnTo>
                  <a:pt x="61070" y="310450"/>
                </a:lnTo>
                <a:lnTo>
                  <a:pt x="59672" y="296300"/>
                </a:lnTo>
                <a:lnTo>
                  <a:pt x="58273" y="282178"/>
                </a:lnTo>
                <a:lnTo>
                  <a:pt x="56875" y="268089"/>
                </a:lnTo>
                <a:lnTo>
                  <a:pt x="55477" y="254042"/>
                </a:lnTo>
                <a:lnTo>
                  <a:pt x="54079" y="240043"/>
                </a:lnTo>
                <a:lnTo>
                  <a:pt x="52680" y="226099"/>
                </a:lnTo>
                <a:lnTo>
                  <a:pt x="51282" y="212217"/>
                </a:lnTo>
                <a:lnTo>
                  <a:pt x="46616" y="207645"/>
                </a:lnTo>
                <a:lnTo>
                  <a:pt x="46616" y="198374"/>
                </a:lnTo>
                <a:lnTo>
                  <a:pt x="43949" y="185486"/>
                </a:lnTo>
                <a:lnTo>
                  <a:pt x="41187" y="172701"/>
                </a:lnTo>
                <a:lnTo>
                  <a:pt x="38344" y="160012"/>
                </a:lnTo>
                <a:lnTo>
                  <a:pt x="35432" y="147411"/>
                </a:lnTo>
                <a:lnTo>
                  <a:pt x="32466" y="134891"/>
                </a:lnTo>
                <a:lnTo>
                  <a:pt x="29460" y="122446"/>
                </a:lnTo>
                <a:lnTo>
                  <a:pt x="26425" y="110069"/>
                </a:lnTo>
                <a:lnTo>
                  <a:pt x="23377" y="97751"/>
                </a:lnTo>
                <a:lnTo>
                  <a:pt x="20329" y="85488"/>
                </a:lnTo>
                <a:lnTo>
                  <a:pt x="17294" y="73271"/>
                </a:lnTo>
                <a:lnTo>
                  <a:pt x="14285" y="61093"/>
                </a:lnTo>
                <a:lnTo>
                  <a:pt x="11317" y="48947"/>
                </a:lnTo>
                <a:lnTo>
                  <a:pt x="8403" y="36827"/>
                </a:lnTo>
                <a:lnTo>
                  <a:pt x="5556" y="24725"/>
                </a:lnTo>
                <a:lnTo>
                  <a:pt x="2790" y="12635"/>
                </a:lnTo>
                <a:lnTo>
                  <a:pt x="119" y="549"/>
                </a:lnTo>
                <a:lnTo>
                  <a:pt x="0" y="0"/>
                </a:lnTo>
                <a:lnTo>
                  <a:pt x="1364" y="13111"/>
                </a:lnTo>
                <a:lnTo>
                  <a:pt x="2666" y="26161"/>
                </a:lnTo>
                <a:lnTo>
                  <a:pt x="3912" y="39156"/>
                </a:lnTo>
                <a:lnTo>
                  <a:pt x="5109" y="52103"/>
                </a:lnTo>
                <a:lnTo>
                  <a:pt x="6264" y="65010"/>
                </a:lnTo>
                <a:lnTo>
                  <a:pt x="7384" y="77882"/>
                </a:lnTo>
                <a:lnTo>
                  <a:pt x="8476" y="90728"/>
                </a:lnTo>
                <a:lnTo>
                  <a:pt x="9547" y="103554"/>
                </a:lnTo>
                <a:lnTo>
                  <a:pt x="10604" y="116367"/>
                </a:lnTo>
                <a:lnTo>
                  <a:pt x="11654" y="129174"/>
                </a:lnTo>
                <a:lnTo>
                  <a:pt x="12704" y="141982"/>
                </a:lnTo>
                <a:lnTo>
                  <a:pt x="13761" y="154798"/>
                </a:lnTo>
                <a:lnTo>
                  <a:pt x="14832" y="167629"/>
                </a:lnTo>
                <a:lnTo>
                  <a:pt x="15924" y="180482"/>
                </a:lnTo>
                <a:lnTo>
                  <a:pt x="17044" y="193363"/>
                </a:lnTo>
                <a:lnTo>
                  <a:pt x="18199" y="206280"/>
                </a:lnTo>
                <a:lnTo>
                  <a:pt x="19396" y="219240"/>
                </a:lnTo>
                <a:lnTo>
                  <a:pt x="20641" y="232249"/>
                </a:lnTo>
                <a:lnTo>
                  <a:pt x="21943" y="245315"/>
                </a:lnTo>
                <a:lnTo>
                  <a:pt x="23308" y="258445"/>
                </a:lnTo>
                <a:lnTo>
                  <a:pt x="26245" y="270806"/>
                </a:lnTo>
                <a:lnTo>
                  <a:pt x="29182" y="283165"/>
                </a:lnTo>
                <a:lnTo>
                  <a:pt x="32119" y="295523"/>
                </a:lnTo>
                <a:lnTo>
                  <a:pt x="35056" y="307880"/>
                </a:lnTo>
                <a:lnTo>
                  <a:pt x="37993" y="320235"/>
                </a:lnTo>
                <a:lnTo>
                  <a:pt x="40930" y="332589"/>
                </a:lnTo>
                <a:lnTo>
                  <a:pt x="43868" y="344942"/>
                </a:lnTo>
                <a:lnTo>
                  <a:pt x="46805" y="357295"/>
                </a:lnTo>
                <a:lnTo>
                  <a:pt x="49742" y="369648"/>
                </a:lnTo>
                <a:lnTo>
                  <a:pt x="52679" y="382000"/>
                </a:lnTo>
                <a:lnTo>
                  <a:pt x="55616" y="394353"/>
                </a:lnTo>
                <a:lnTo>
                  <a:pt x="58553" y="406705"/>
                </a:lnTo>
                <a:lnTo>
                  <a:pt x="61490" y="419059"/>
                </a:lnTo>
                <a:lnTo>
                  <a:pt x="64427" y="431413"/>
                </a:lnTo>
                <a:lnTo>
                  <a:pt x="67364" y="443768"/>
                </a:lnTo>
                <a:lnTo>
                  <a:pt x="70301" y="456124"/>
                </a:lnTo>
                <a:lnTo>
                  <a:pt x="73238" y="468482"/>
                </a:lnTo>
                <a:lnTo>
                  <a:pt x="76175" y="480842"/>
                </a:lnTo>
                <a:lnTo>
                  <a:pt x="79111" y="493203"/>
                </a:lnTo>
                <a:lnTo>
                  <a:pt x="79247" y="493776"/>
                </a:lnTo>
                <a:lnTo>
                  <a:pt x="77849" y="479893"/>
                </a:lnTo>
                <a:lnTo>
                  <a:pt x="76451" y="465949"/>
                </a:lnTo>
                <a:lnTo>
                  <a:pt x="75053" y="451950"/>
                </a:lnTo>
                <a:lnTo>
                  <a:pt x="73654" y="437903"/>
                </a:lnTo>
                <a:lnTo>
                  <a:pt x="72256" y="423814"/>
                </a:lnTo>
                <a:lnTo>
                  <a:pt x="70858" y="409692"/>
                </a:lnTo>
                <a:lnTo>
                  <a:pt x="69460" y="395542"/>
                </a:lnTo>
                <a:lnTo>
                  <a:pt x="68061" y="381371"/>
                </a:lnTo>
                <a:lnTo>
                  <a:pt x="66663" y="367187"/>
                </a:lnTo>
                <a:lnTo>
                  <a:pt x="65265" y="352996"/>
                </a:lnTo>
                <a:lnTo>
                  <a:pt x="63867" y="338805"/>
                </a:lnTo>
                <a:lnTo>
                  <a:pt x="62468" y="324621"/>
                </a:lnTo>
                <a:close/>
              </a:path>
            </a:pathLst>
          </a:custGeom>
          <a:solidFill>
            <a:srgbClr val="766E53"/>
          </a:solidFill>
        </p:spPr>
        <p:txBody>
          <a:bodyPr wrap="square" lIns="0" tIns="0" rIns="0" bIns="0" rtlCol="0">
            <a:noAutofit/>
          </a:bodyPr>
          <a:lstStyle/>
          <a:p>
            <a:endParaRPr/>
          </a:p>
        </p:txBody>
      </p:sp>
      <p:sp>
        <p:nvSpPr>
          <p:cNvPr id="15" name="object 15"/>
          <p:cNvSpPr/>
          <p:nvPr/>
        </p:nvSpPr>
        <p:spPr>
          <a:xfrm>
            <a:off x="577216" y="5478787"/>
            <a:ext cx="142874" cy="1025651"/>
          </a:xfrm>
          <a:custGeom>
            <a:avLst/>
            <a:gdLst/>
            <a:ahLst/>
            <a:cxnLst/>
            <a:rect l="l" t="t" r="r" b="b"/>
            <a:pathLst>
              <a:path w="190499" h="1025651">
                <a:moveTo>
                  <a:pt x="40481" y="165412"/>
                </a:moveTo>
                <a:lnTo>
                  <a:pt x="39561" y="149447"/>
                </a:lnTo>
                <a:lnTo>
                  <a:pt x="38701" y="133493"/>
                </a:lnTo>
                <a:lnTo>
                  <a:pt x="37904" y="117545"/>
                </a:lnTo>
                <a:lnTo>
                  <a:pt x="37172" y="101600"/>
                </a:lnTo>
                <a:lnTo>
                  <a:pt x="37172" y="97028"/>
                </a:lnTo>
                <a:lnTo>
                  <a:pt x="32524" y="92456"/>
                </a:lnTo>
                <a:lnTo>
                  <a:pt x="32524" y="83185"/>
                </a:lnTo>
                <a:lnTo>
                  <a:pt x="28304" y="71368"/>
                </a:lnTo>
                <a:lnTo>
                  <a:pt x="23682" y="59540"/>
                </a:lnTo>
                <a:lnTo>
                  <a:pt x="18817" y="47705"/>
                </a:lnTo>
                <a:lnTo>
                  <a:pt x="13869" y="35868"/>
                </a:lnTo>
                <a:lnTo>
                  <a:pt x="8999" y="24033"/>
                </a:lnTo>
                <a:lnTo>
                  <a:pt x="4366" y="12205"/>
                </a:lnTo>
                <a:lnTo>
                  <a:pt x="130" y="388"/>
                </a:lnTo>
                <a:lnTo>
                  <a:pt x="0" y="0"/>
                </a:lnTo>
                <a:lnTo>
                  <a:pt x="69" y="21482"/>
                </a:lnTo>
                <a:lnTo>
                  <a:pt x="611" y="64448"/>
                </a:lnTo>
                <a:lnTo>
                  <a:pt x="1670" y="107415"/>
                </a:lnTo>
                <a:lnTo>
                  <a:pt x="3216" y="150382"/>
                </a:lnTo>
                <a:lnTo>
                  <a:pt x="5222" y="193349"/>
                </a:lnTo>
                <a:lnTo>
                  <a:pt x="7661" y="236316"/>
                </a:lnTo>
                <a:lnTo>
                  <a:pt x="10503" y="279284"/>
                </a:lnTo>
                <a:lnTo>
                  <a:pt x="13721" y="322250"/>
                </a:lnTo>
                <a:lnTo>
                  <a:pt x="17287" y="365217"/>
                </a:lnTo>
                <a:lnTo>
                  <a:pt x="21173" y="408183"/>
                </a:lnTo>
                <a:lnTo>
                  <a:pt x="25354" y="446332"/>
                </a:lnTo>
                <a:lnTo>
                  <a:pt x="29816" y="479844"/>
                </a:lnTo>
                <a:lnTo>
                  <a:pt x="34556" y="513549"/>
                </a:lnTo>
                <a:lnTo>
                  <a:pt x="39574" y="547393"/>
                </a:lnTo>
                <a:lnTo>
                  <a:pt x="44871" y="581319"/>
                </a:lnTo>
                <a:lnTo>
                  <a:pt x="50447" y="615274"/>
                </a:lnTo>
                <a:lnTo>
                  <a:pt x="56302" y="649200"/>
                </a:lnTo>
                <a:lnTo>
                  <a:pt x="62436" y="683044"/>
                </a:lnTo>
                <a:lnTo>
                  <a:pt x="68850" y="716749"/>
                </a:lnTo>
                <a:lnTo>
                  <a:pt x="75542" y="750261"/>
                </a:lnTo>
                <a:lnTo>
                  <a:pt x="83211" y="778756"/>
                </a:lnTo>
                <a:lnTo>
                  <a:pt x="97648" y="814239"/>
                </a:lnTo>
                <a:lnTo>
                  <a:pt x="102519" y="826067"/>
                </a:lnTo>
                <a:lnTo>
                  <a:pt x="107152" y="837895"/>
                </a:lnTo>
                <a:lnTo>
                  <a:pt x="111384" y="849724"/>
                </a:lnTo>
                <a:lnTo>
                  <a:pt x="111505" y="850087"/>
                </a:lnTo>
                <a:lnTo>
                  <a:pt x="116967" y="861915"/>
                </a:lnTo>
                <a:lnTo>
                  <a:pt x="122322" y="873639"/>
                </a:lnTo>
                <a:lnTo>
                  <a:pt x="127588" y="885274"/>
                </a:lnTo>
                <a:lnTo>
                  <a:pt x="132780" y="896836"/>
                </a:lnTo>
                <a:lnTo>
                  <a:pt x="137915" y="908342"/>
                </a:lnTo>
                <a:lnTo>
                  <a:pt x="143008" y="919806"/>
                </a:lnTo>
                <a:lnTo>
                  <a:pt x="148076" y="931246"/>
                </a:lnTo>
                <a:lnTo>
                  <a:pt x="153134" y="942676"/>
                </a:lnTo>
                <a:lnTo>
                  <a:pt x="158199" y="954113"/>
                </a:lnTo>
                <a:lnTo>
                  <a:pt x="163287" y="965573"/>
                </a:lnTo>
                <a:lnTo>
                  <a:pt x="168413" y="977071"/>
                </a:lnTo>
                <a:lnTo>
                  <a:pt x="173594" y="988623"/>
                </a:lnTo>
                <a:lnTo>
                  <a:pt x="178845" y="1000246"/>
                </a:lnTo>
                <a:lnTo>
                  <a:pt x="184183" y="1011954"/>
                </a:lnTo>
                <a:lnTo>
                  <a:pt x="189625" y="1023765"/>
                </a:lnTo>
                <a:lnTo>
                  <a:pt x="190499" y="1025652"/>
                </a:lnTo>
                <a:lnTo>
                  <a:pt x="186830" y="1013919"/>
                </a:lnTo>
                <a:lnTo>
                  <a:pt x="183160" y="1001274"/>
                </a:lnTo>
                <a:lnTo>
                  <a:pt x="179491" y="988731"/>
                </a:lnTo>
                <a:lnTo>
                  <a:pt x="176555" y="979449"/>
                </a:lnTo>
                <a:lnTo>
                  <a:pt x="168331" y="951729"/>
                </a:lnTo>
                <a:lnTo>
                  <a:pt x="160382" y="924009"/>
                </a:lnTo>
                <a:lnTo>
                  <a:pt x="152705" y="896289"/>
                </a:lnTo>
                <a:lnTo>
                  <a:pt x="145296" y="868569"/>
                </a:lnTo>
                <a:lnTo>
                  <a:pt x="138151" y="840849"/>
                </a:lnTo>
                <a:lnTo>
                  <a:pt x="131269" y="813128"/>
                </a:lnTo>
                <a:lnTo>
                  <a:pt x="124644" y="785408"/>
                </a:lnTo>
                <a:lnTo>
                  <a:pt x="118273" y="757687"/>
                </a:lnTo>
                <a:lnTo>
                  <a:pt x="112153" y="729967"/>
                </a:lnTo>
                <a:lnTo>
                  <a:pt x="106281" y="702246"/>
                </a:lnTo>
                <a:lnTo>
                  <a:pt x="100653" y="674525"/>
                </a:lnTo>
                <a:lnTo>
                  <a:pt x="95265" y="646805"/>
                </a:lnTo>
                <a:lnTo>
                  <a:pt x="90114" y="619084"/>
                </a:lnTo>
                <a:lnTo>
                  <a:pt x="85196" y="591364"/>
                </a:lnTo>
                <a:lnTo>
                  <a:pt x="80509" y="563643"/>
                </a:lnTo>
                <a:lnTo>
                  <a:pt x="76048" y="535923"/>
                </a:lnTo>
                <a:lnTo>
                  <a:pt x="71810" y="508203"/>
                </a:lnTo>
                <a:lnTo>
                  <a:pt x="67792" y="480483"/>
                </a:lnTo>
                <a:lnTo>
                  <a:pt x="63990" y="452763"/>
                </a:lnTo>
                <a:lnTo>
                  <a:pt x="60401" y="425043"/>
                </a:lnTo>
                <a:lnTo>
                  <a:pt x="59007" y="408445"/>
                </a:lnTo>
                <a:lnTo>
                  <a:pt x="57617" y="391912"/>
                </a:lnTo>
                <a:lnTo>
                  <a:pt x="56234" y="375442"/>
                </a:lnTo>
                <a:lnTo>
                  <a:pt x="54861" y="359030"/>
                </a:lnTo>
                <a:lnTo>
                  <a:pt x="53503" y="342674"/>
                </a:lnTo>
                <a:lnTo>
                  <a:pt x="52162" y="326370"/>
                </a:lnTo>
                <a:lnTo>
                  <a:pt x="50842" y="310114"/>
                </a:lnTo>
                <a:lnTo>
                  <a:pt x="49547" y="293903"/>
                </a:lnTo>
                <a:lnTo>
                  <a:pt x="48280" y="277734"/>
                </a:lnTo>
                <a:lnTo>
                  <a:pt x="47043" y="261602"/>
                </a:lnTo>
                <a:lnTo>
                  <a:pt x="45842" y="245505"/>
                </a:lnTo>
                <a:lnTo>
                  <a:pt x="44679" y="229438"/>
                </a:lnTo>
                <a:lnTo>
                  <a:pt x="43558" y="213399"/>
                </a:lnTo>
                <a:lnTo>
                  <a:pt x="42483" y="197384"/>
                </a:lnTo>
                <a:lnTo>
                  <a:pt x="41455" y="181389"/>
                </a:lnTo>
                <a:lnTo>
                  <a:pt x="40481" y="165412"/>
                </a:lnTo>
                <a:close/>
              </a:path>
            </a:pathLst>
          </a:custGeom>
          <a:solidFill>
            <a:srgbClr val="766E53"/>
          </a:solidFill>
        </p:spPr>
        <p:txBody>
          <a:bodyPr wrap="square" lIns="0" tIns="0" rIns="0" bIns="0" rtlCol="0">
            <a:noAutofit/>
          </a:bodyPr>
          <a:lstStyle/>
          <a:p>
            <a:endParaRPr/>
          </a:p>
        </p:txBody>
      </p:sp>
      <p:sp>
        <p:nvSpPr>
          <p:cNvPr id="16" name="object 16"/>
          <p:cNvSpPr/>
          <p:nvPr/>
        </p:nvSpPr>
        <p:spPr>
          <a:xfrm>
            <a:off x="581787" y="1399039"/>
            <a:ext cx="1556766" cy="4047743"/>
          </a:xfrm>
          <a:custGeom>
            <a:avLst/>
            <a:gdLst/>
            <a:ahLst/>
            <a:cxnLst/>
            <a:rect l="l" t="t" r="r" b="b"/>
            <a:pathLst>
              <a:path w="2075688" h="4047743">
                <a:moveTo>
                  <a:pt x="3773" y="3971639"/>
                </a:moveTo>
                <a:lnTo>
                  <a:pt x="7618" y="3983535"/>
                </a:lnTo>
                <a:lnTo>
                  <a:pt x="11602" y="3995661"/>
                </a:lnTo>
                <a:lnTo>
                  <a:pt x="15795" y="4007881"/>
                </a:lnTo>
                <a:lnTo>
                  <a:pt x="20267" y="4020057"/>
                </a:lnTo>
                <a:lnTo>
                  <a:pt x="25085" y="4032049"/>
                </a:lnTo>
                <a:lnTo>
                  <a:pt x="30320" y="4043722"/>
                </a:lnTo>
                <a:lnTo>
                  <a:pt x="32283" y="4047743"/>
                </a:lnTo>
                <a:lnTo>
                  <a:pt x="32283" y="3937127"/>
                </a:lnTo>
                <a:lnTo>
                  <a:pt x="34806" y="3880451"/>
                </a:lnTo>
                <a:lnTo>
                  <a:pt x="38211" y="3823853"/>
                </a:lnTo>
                <a:lnTo>
                  <a:pt x="42482" y="3767339"/>
                </a:lnTo>
                <a:lnTo>
                  <a:pt x="47599" y="3710915"/>
                </a:lnTo>
                <a:lnTo>
                  <a:pt x="53547" y="3654589"/>
                </a:lnTo>
                <a:lnTo>
                  <a:pt x="60308" y="3598368"/>
                </a:lnTo>
                <a:lnTo>
                  <a:pt x="67864" y="3542257"/>
                </a:lnTo>
                <a:lnTo>
                  <a:pt x="76198" y="3486264"/>
                </a:lnTo>
                <a:lnTo>
                  <a:pt x="85294" y="3430396"/>
                </a:lnTo>
                <a:lnTo>
                  <a:pt x="95134" y="3374659"/>
                </a:lnTo>
                <a:lnTo>
                  <a:pt x="105700" y="3319061"/>
                </a:lnTo>
                <a:lnTo>
                  <a:pt x="116975" y="3263607"/>
                </a:lnTo>
                <a:lnTo>
                  <a:pt x="128942" y="3208305"/>
                </a:lnTo>
                <a:lnTo>
                  <a:pt x="141583" y="3153161"/>
                </a:lnTo>
                <a:lnTo>
                  <a:pt x="154882" y="3098182"/>
                </a:lnTo>
                <a:lnTo>
                  <a:pt x="168821" y="3043376"/>
                </a:lnTo>
                <a:lnTo>
                  <a:pt x="183383" y="2988748"/>
                </a:lnTo>
                <a:lnTo>
                  <a:pt x="198550" y="2934305"/>
                </a:lnTo>
                <a:lnTo>
                  <a:pt x="214305" y="2880055"/>
                </a:lnTo>
                <a:lnTo>
                  <a:pt x="230631" y="2826004"/>
                </a:lnTo>
                <a:lnTo>
                  <a:pt x="248239" y="2772176"/>
                </a:lnTo>
                <a:lnTo>
                  <a:pt x="266458" y="2718554"/>
                </a:lnTo>
                <a:lnTo>
                  <a:pt x="285280" y="2665139"/>
                </a:lnTo>
                <a:lnTo>
                  <a:pt x="304694" y="2611929"/>
                </a:lnTo>
                <a:lnTo>
                  <a:pt x="324689" y="2558926"/>
                </a:lnTo>
                <a:lnTo>
                  <a:pt x="345255" y="2506130"/>
                </a:lnTo>
                <a:lnTo>
                  <a:pt x="366382" y="2453541"/>
                </a:lnTo>
                <a:lnTo>
                  <a:pt x="388059" y="2401159"/>
                </a:lnTo>
                <a:lnTo>
                  <a:pt x="410276" y="2348984"/>
                </a:lnTo>
                <a:lnTo>
                  <a:pt x="433022" y="2297017"/>
                </a:lnTo>
                <a:lnTo>
                  <a:pt x="456287" y="2245257"/>
                </a:lnTo>
                <a:lnTo>
                  <a:pt x="480062" y="2193705"/>
                </a:lnTo>
                <a:lnTo>
                  <a:pt x="504334" y="2142361"/>
                </a:lnTo>
                <a:lnTo>
                  <a:pt x="529095" y="2091225"/>
                </a:lnTo>
                <a:lnTo>
                  <a:pt x="554333" y="2040298"/>
                </a:lnTo>
                <a:lnTo>
                  <a:pt x="580038" y="1989579"/>
                </a:lnTo>
                <a:lnTo>
                  <a:pt x="606200" y="1939070"/>
                </a:lnTo>
                <a:lnTo>
                  <a:pt x="632809" y="1888769"/>
                </a:lnTo>
                <a:lnTo>
                  <a:pt x="659853" y="1838677"/>
                </a:lnTo>
                <a:lnTo>
                  <a:pt x="687324" y="1788794"/>
                </a:lnTo>
                <a:lnTo>
                  <a:pt x="715192" y="1739136"/>
                </a:lnTo>
                <a:lnTo>
                  <a:pt x="743470" y="1689753"/>
                </a:lnTo>
                <a:lnTo>
                  <a:pt x="772151" y="1640640"/>
                </a:lnTo>
                <a:lnTo>
                  <a:pt x="801228" y="1591794"/>
                </a:lnTo>
                <a:lnTo>
                  <a:pt x="830695" y="1543212"/>
                </a:lnTo>
                <a:lnTo>
                  <a:pt x="860543" y="1494890"/>
                </a:lnTo>
                <a:lnTo>
                  <a:pt x="890766" y="1446825"/>
                </a:lnTo>
                <a:lnTo>
                  <a:pt x="921357" y="1399012"/>
                </a:lnTo>
                <a:lnTo>
                  <a:pt x="952309" y="1351449"/>
                </a:lnTo>
                <a:lnTo>
                  <a:pt x="983614" y="1304131"/>
                </a:lnTo>
                <a:lnTo>
                  <a:pt x="1015267" y="1257055"/>
                </a:lnTo>
                <a:lnTo>
                  <a:pt x="1047259" y="1210217"/>
                </a:lnTo>
                <a:lnTo>
                  <a:pt x="1079583" y="1163614"/>
                </a:lnTo>
                <a:lnTo>
                  <a:pt x="1112233" y="1117242"/>
                </a:lnTo>
                <a:lnTo>
                  <a:pt x="1145202" y="1071098"/>
                </a:lnTo>
                <a:lnTo>
                  <a:pt x="1178482" y="1025177"/>
                </a:lnTo>
                <a:lnTo>
                  <a:pt x="1212067" y="979477"/>
                </a:lnTo>
                <a:lnTo>
                  <a:pt x="1245949" y="933993"/>
                </a:lnTo>
                <a:lnTo>
                  <a:pt x="1280121" y="888722"/>
                </a:lnTo>
                <a:lnTo>
                  <a:pt x="1314577" y="843660"/>
                </a:lnTo>
                <a:lnTo>
                  <a:pt x="1349440" y="799401"/>
                </a:lnTo>
                <a:lnTo>
                  <a:pt x="1384803" y="755203"/>
                </a:lnTo>
                <a:lnTo>
                  <a:pt x="1420610" y="711122"/>
                </a:lnTo>
                <a:lnTo>
                  <a:pt x="1456804" y="667210"/>
                </a:lnTo>
                <a:lnTo>
                  <a:pt x="1493329" y="623522"/>
                </a:lnTo>
                <a:lnTo>
                  <a:pt x="1530128" y="580112"/>
                </a:lnTo>
                <a:lnTo>
                  <a:pt x="1567145" y="537035"/>
                </a:lnTo>
                <a:lnTo>
                  <a:pt x="1604323" y="494343"/>
                </a:lnTo>
                <a:lnTo>
                  <a:pt x="1641607" y="452093"/>
                </a:lnTo>
                <a:lnTo>
                  <a:pt x="1678939" y="410337"/>
                </a:lnTo>
                <a:lnTo>
                  <a:pt x="1688635" y="399922"/>
                </a:lnTo>
                <a:lnTo>
                  <a:pt x="1698329" y="389449"/>
                </a:lnTo>
                <a:lnTo>
                  <a:pt x="1708021" y="378928"/>
                </a:lnTo>
                <a:lnTo>
                  <a:pt x="1717712" y="368370"/>
                </a:lnTo>
                <a:lnTo>
                  <a:pt x="1727402" y="357784"/>
                </a:lnTo>
                <a:lnTo>
                  <a:pt x="1737091" y="347182"/>
                </a:lnTo>
                <a:lnTo>
                  <a:pt x="1746779" y="336574"/>
                </a:lnTo>
                <a:lnTo>
                  <a:pt x="1756466" y="325970"/>
                </a:lnTo>
                <a:lnTo>
                  <a:pt x="1766154" y="315380"/>
                </a:lnTo>
                <a:lnTo>
                  <a:pt x="1775840" y="304815"/>
                </a:lnTo>
                <a:lnTo>
                  <a:pt x="1785527" y="294286"/>
                </a:lnTo>
                <a:lnTo>
                  <a:pt x="1795215" y="283802"/>
                </a:lnTo>
                <a:lnTo>
                  <a:pt x="1804902" y="273374"/>
                </a:lnTo>
                <a:lnTo>
                  <a:pt x="1814590" y="263012"/>
                </a:lnTo>
                <a:lnTo>
                  <a:pt x="1824279" y="252728"/>
                </a:lnTo>
                <a:lnTo>
                  <a:pt x="1833969" y="242530"/>
                </a:lnTo>
                <a:lnTo>
                  <a:pt x="1843660" y="232430"/>
                </a:lnTo>
                <a:lnTo>
                  <a:pt x="1853352" y="222438"/>
                </a:lnTo>
                <a:lnTo>
                  <a:pt x="1863046" y="212564"/>
                </a:lnTo>
                <a:lnTo>
                  <a:pt x="1872741" y="202818"/>
                </a:lnTo>
                <a:lnTo>
                  <a:pt x="1883090" y="192489"/>
                </a:lnTo>
                <a:lnTo>
                  <a:pt x="1893374" y="182225"/>
                </a:lnTo>
                <a:lnTo>
                  <a:pt x="1903603" y="172022"/>
                </a:lnTo>
                <a:lnTo>
                  <a:pt x="1913782" y="161877"/>
                </a:lnTo>
                <a:lnTo>
                  <a:pt x="1923919" y="151786"/>
                </a:lnTo>
                <a:lnTo>
                  <a:pt x="1934020" y="141747"/>
                </a:lnTo>
                <a:lnTo>
                  <a:pt x="1944093" y="131755"/>
                </a:lnTo>
                <a:lnTo>
                  <a:pt x="1954145" y="121807"/>
                </a:lnTo>
                <a:lnTo>
                  <a:pt x="1964184" y="111899"/>
                </a:lnTo>
                <a:lnTo>
                  <a:pt x="1974214" y="102028"/>
                </a:lnTo>
                <a:lnTo>
                  <a:pt x="1984245" y="92191"/>
                </a:lnTo>
                <a:lnTo>
                  <a:pt x="1994284" y="82383"/>
                </a:lnTo>
                <a:lnTo>
                  <a:pt x="2004336" y="72601"/>
                </a:lnTo>
                <a:lnTo>
                  <a:pt x="2014409" y="62843"/>
                </a:lnTo>
                <a:lnTo>
                  <a:pt x="2024510" y="53103"/>
                </a:lnTo>
                <a:lnTo>
                  <a:pt x="2034647" y="43380"/>
                </a:lnTo>
                <a:lnTo>
                  <a:pt x="2044826" y="33668"/>
                </a:lnTo>
                <a:lnTo>
                  <a:pt x="2055055" y="23965"/>
                </a:lnTo>
                <a:lnTo>
                  <a:pt x="2065339" y="14268"/>
                </a:lnTo>
                <a:lnTo>
                  <a:pt x="2075688" y="4571"/>
                </a:lnTo>
                <a:lnTo>
                  <a:pt x="2075688" y="0"/>
                </a:lnTo>
                <a:lnTo>
                  <a:pt x="2064686" y="9677"/>
                </a:lnTo>
                <a:lnTo>
                  <a:pt x="2053812" y="19359"/>
                </a:lnTo>
                <a:lnTo>
                  <a:pt x="2043055" y="29048"/>
                </a:lnTo>
                <a:lnTo>
                  <a:pt x="2032404" y="38747"/>
                </a:lnTo>
                <a:lnTo>
                  <a:pt x="2021849" y="48460"/>
                </a:lnTo>
                <a:lnTo>
                  <a:pt x="2011381" y="58191"/>
                </a:lnTo>
                <a:lnTo>
                  <a:pt x="2000989" y="67943"/>
                </a:lnTo>
                <a:lnTo>
                  <a:pt x="1990663" y="77719"/>
                </a:lnTo>
                <a:lnTo>
                  <a:pt x="1980392" y="87524"/>
                </a:lnTo>
                <a:lnTo>
                  <a:pt x="1970166" y="97361"/>
                </a:lnTo>
                <a:lnTo>
                  <a:pt x="1959976" y="107233"/>
                </a:lnTo>
                <a:lnTo>
                  <a:pt x="1949811" y="117143"/>
                </a:lnTo>
                <a:lnTo>
                  <a:pt x="1939661" y="127096"/>
                </a:lnTo>
                <a:lnTo>
                  <a:pt x="1929515" y="137095"/>
                </a:lnTo>
                <a:lnTo>
                  <a:pt x="1919364" y="147143"/>
                </a:lnTo>
                <a:lnTo>
                  <a:pt x="1909198" y="157244"/>
                </a:lnTo>
                <a:lnTo>
                  <a:pt x="1899005" y="167401"/>
                </a:lnTo>
                <a:lnTo>
                  <a:pt x="1888776" y="177618"/>
                </a:lnTo>
                <a:lnTo>
                  <a:pt x="1878501" y="187899"/>
                </a:lnTo>
                <a:lnTo>
                  <a:pt x="1868170" y="198246"/>
                </a:lnTo>
                <a:lnTo>
                  <a:pt x="1858474" y="207959"/>
                </a:lnTo>
                <a:lnTo>
                  <a:pt x="1848780" y="217742"/>
                </a:lnTo>
                <a:lnTo>
                  <a:pt x="1839088" y="227595"/>
                </a:lnTo>
                <a:lnTo>
                  <a:pt x="1829397" y="237518"/>
                </a:lnTo>
                <a:lnTo>
                  <a:pt x="1819707" y="247511"/>
                </a:lnTo>
                <a:lnTo>
                  <a:pt x="1810018" y="257573"/>
                </a:lnTo>
                <a:lnTo>
                  <a:pt x="1800330" y="267704"/>
                </a:lnTo>
                <a:lnTo>
                  <a:pt x="1790643" y="277905"/>
                </a:lnTo>
                <a:lnTo>
                  <a:pt x="1780955" y="288175"/>
                </a:lnTo>
                <a:lnTo>
                  <a:pt x="1771268" y="298513"/>
                </a:lnTo>
                <a:lnTo>
                  <a:pt x="1761582" y="308920"/>
                </a:lnTo>
                <a:lnTo>
                  <a:pt x="1751894" y="319395"/>
                </a:lnTo>
                <a:lnTo>
                  <a:pt x="1742207" y="329939"/>
                </a:lnTo>
                <a:lnTo>
                  <a:pt x="1732519" y="340551"/>
                </a:lnTo>
                <a:lnTo>
                  <a:pt x="1722830" y="351230"/>
                </a:lnTo>
                <a:lnTo>
                  <a:pt x="1713140" y="361977"/>
                </a:lnTo>
                <a:lnTo>
                  <a:pt x="1703449" y="372791"/>
                </a:lnTo>
                <a:lnTo>
                  <a:pt x="1693757" y="383673"/>
                </a:lnTo>
                <a:lnTo>
                  <a:pt x="1684063" y="394622"/>
                </a:lnTo>
                <a:lnTo>
                  <a:pt x="1674367" y="405638"/>
                </a:lnTo>
                <a:lnTo>
                  <a:pt x="1655029" y="426418"/>
                </a:lnTo>
                <a:lnTo>
                  <a:pt x="1616578" y="468190"/>
                </a:lnTo>
                <a:lnTo>
                  <a:pt x="1578449" y="510242"/>
                </a:lnTo>
                <a:lnTo>
                  <a:pt x="1540668" y="552572"/>
                </a:lnTo>
                <a:lnTo>
                  <a:pt x="1503263" y="595178"/>
                </a:lnTo>
                <a:lnTo>
                  <a:pt x="1466259" y="638060"/>
                </a:lnTo>
                <a:lnTo>
                  <a:pt x="1429684" y="681215"/>
                </a:lnTo>
                <a:lnTo>
                  <a:pt x="1393565" y="724642"/>
                </a:lnTo>
                <a:lnTo>
                  <a:pt x="1357927" y="768339"/>
                </a:lnTo>
                <a:lnTo>
                  <a:pt x="1322798" y="812306"/>
                </a:lnTo>
                <a:lnTo>
                  <a:pt x="1270274" y="879451"/>
                </a:lnTo>
                <a:lnTo>
                  <a:pt x="1235403" y="924722"/>
                </a:lnTo>
                <a:lnTo>
                  <a:pt x="1200831" y="970206"/>
                </a:lnTo>
                <a:lnTo>
                  <a:pt x="1166569" y="1015906"/>
                </a:lnTo>
                <a:lnTo>
                  <a:pt x="1132625" y="1061827"/>
                </a:lnTo>
                <a:lnTo>
                  <a:pt x="1099011" y="1107971"/>
                </a:lnTo>
                <a:lnTo>
                  <a:pt x="1065737" y="1154343"/>
                </a:lnTo>
                <a:lnTo>
                  <a:pt x="1032813" y="1200946"/>
                </a:lnTo>
                <a:lnTo>
                  <a:pt x="1000250" y="1247784"/>
                </a:lnTo>
                <a:lnTo>
                  <a:pt x="968057" y="1294860"/>
                </a:lnTo>
                <a:lnTo>
                  <a:pt x="936245" y="1342178"/>
                </a:lnTo>
                <a:lnTo>
                  <a:pt x="904825" y="1389741"/>
                </a:lnTo>
                <a:lnTo>
                  <a:pt x="873806" y="1437554"/>
                </a:lnTo>
                <a:lnTo>
                  <a:pt x="843199" y="1485619"/>
                </a:lnTo>
                <a:lnTo>
                  <a:pt x="813014" y="1533941"/>
                </a:lnTo>
                <a:lnTo>
                  <a:pt x="783261" y="1582523"/>
                </a:lnTo>
                <a:lnTo>
                  <a:pt x="753952" y="1631369"/>
                </a:lnTo>
                <a:lnTo>
                  <a:pt x="725095" y="1680482"/>
                </a:lnTo>
                <a:lnTo>
                  <a:pt x="696701" y="1729865"/>
                </a:lnTo>
                <a:lnTo>
                  <a:pt x="668782" y="1779523"/>
                </a:lnTo>
                <a:lnTo>
                  <a:pt x="640665" y="1828787"/>
                </a:lnTo>
                <a:lnTo>
                  <a:pt x="613038" y="1878387"/>
                </a:lnTo>
                <a:lnTo>
                  <a:pt x="585909" y="1928313"/>
                </a:lnTo>
                <a:lnTo>
                  <a:pt x="559285" y="1978554"/>
                </a:lnTo>
                <a:lnTo>
                  <a:pt x="533171" y="2029100"/>
                </a:lnTo>
                <a:lnTo>
                  <a:pt x="507577" y="2079942"/>
                </a:lnTo>
                <a:lnTo>
                  <a:pt x="482507" y="2131067"/>
                </a:lnTo>
                <a:lnTo>
                  <a:pt x="457969" y="2182467"/>
                </a:lnTo>
                <a:lnTo>
                  <a:pt x="433971" y="2234130"/>
                </a:lnTo>
                <a:lnTo>
                  <a:pt x="410519" y="2286047"/>
                </a:lnTo>
                <a:lnTo>
                  <a:pt x="387620" y="2338207"/>
                </a:lnTo>
                <a:lnTo>
                  <a:pt x="365281" y="2390599"/>
                </a:lnTo>
                <a:lnTo>
                  <a:pt x="343509" y="2443213"/>
                </a:lnTo>
                <a:lnTo>
                  <a:pt x="322311" y="2496039"/>
                </a:lnTo>
                <a:lnTo>
                  <a:pt x="301695" y="2549066"/>
                </a:lnTo>
                <a:lnTo>
                  <a:pt x="281666" y="2602284"/>
                </a:lnTo>
                <a:lnTo>
                  <a:pt x="262232" y="2655683"/>
                </a:lnTo>
                <a:lnTo>
                  <a:pt x="243399" y="2709252"/>
                </a:lnTo>
                <a:lnTo>
                  <a:pt x="225176" y="2762981"/>
                </a:lnTo>
                <a:lnTo>
                  <a:pt x="207568" y="2816860"/>
                </a:lnTo>
                <a:lnTo>
                  <a:pt x="189927" y="2871546"/>
                </a:lnTo>
                <a:lnTo>
                  <a:pt x="172988" y="2926374"/>
                </a:lnTo>
                <a:lnTo>
                  <a:pt x="156762" y="2981342"/>
                </a:lnTo>
                <a:lnTo>
                  <a:pt x="141258" y="3036451"/>
                </a:lnTo>
                <a:lnTo>
                  <a:pt x="126489" y="3091699"/>
                </a:lnTo>
                <a:lnTo>
                  <a:pt x="112462" y="3147088"/>
                </a:lnTo>
                <a:lnTo>
                  <a:pt x="99190" y="3202617"/>
                </a:lnTo>
                <a:lnTo>
                  <a:pt x="86683" y="3258285"/>
                </a:lnTo>
                <a:lnTo>
                  <a:pt x="74950" y="3314093"/>
                </a:lnTo>
                <a:lnTo>
                  <a:pt x="64003" y="3370040"/>
                </a:lnTo>
                <a:lnTo>
                  <a:pt x="53851" y="3426126"/>
                </a:lnTo>
                <a:lnTo>
                  <a:pt x="44505" y="3482351"/>
                </a:lnTo>
                <a:lnTo>
                  <a:pt x="35976" y="3538714"/>
                </a:lnTo>
                <a:lnTo>
                  <a:pt x="28273" y="3595216"/>
                </a:lnTo>
                <a:lnTo>
                  <a:pt x="21408" y="3651857"/>
                </a:lnTo>
                <a:lnTo>
                  <a:pt x="15389" y="3708635"/>
                </a:lnTo>
                <a:lnTo>
                  <a:pt x="10229" y="3765552"/>
                </a:lnTo>
                <a:lnTo>
                  <a:pt x="5937" y="3822606"/>
                </a:lnTo>
                <a:lnTo>
                  <a:pt x="2524" y="3879797"/>
                </a:lnTo>
                <a:lnTo>
                  <a:pt x="0" y="3937127"/>
                </a:lnTo>
                <a:lnTo>
                  <a:pt x="0" y="3960114"/>
                </a:lnTo>
                <a:lnTo>
                  <a:pt x="3773" y="3971639"/>
                </a:lnTo>
                <a:close/>
              </a:path>
            </a:pathLst>
          </a:custGeom>
          <a:solidFill>
            <a:srgbClr val="766E53"/>
          </a:solidFill>
        </p:spPr>
        <p:txBody>
          <a:bodyPr wrap="square" lIns="0" tIns="0" rIns="0" bIns="0" rtlCol="0">
            <a:noAutofit/>
          </a:bodyPr>
          <a:lstStyle/>
          <a:p>
            <a:endParaRPr/>
          </a:p>
        </p:txBody>
      </p:sp>
      <p:sp>
        <p:nvSpPr>
          <p:cNvPr id="17" name="object 17"/>
          <p:cNvSpPr/>
          <p:nvPr/>
        </p:nvSpPr>
        <p:spPr>
          <a:xfrm>
            <a:off x="691514" y="6530347"/>
            <a:ext cx="122301" cy="336803"/>
          </a:xfrm>
          <a:custGeom>
            <a:avLst/>
            <a:gdLst/>
            <a:ahLst/>
            <a:cxnLst/>
            <a:rect l="l" t="t" r="r" b="b"/>
            <a:pathLst>
              <a:path w="163068" h="336803">
                <a:moveTo>
                  <a:pt x="154682" y="320160"/>
                </a:moveTo>
                <a:lnTo>
                  <a:pt x="146300" y="303455"/>
                </a:lnTo>
                <a:lnTo>
                  <a:pt x="137925" y="286694"/>
                </a:lnTo>
                <a:lnTo>
                  <a:pt x="129560" y="269885"/>
                </a:lnTo>
                <a:lnTo>
                  <a:pt x="121209" y="253035"/>
                </a:lnTo>
                <a:lnTo>
                  <a:pt x="112876" y="236149"/>
                </a:lnTo>
                <a:lnTo>
                  <a:pt x="104563" y="219237"/>
                </a:lnTo>
                <a:lnTo>
                  <a:pt x="96275" y="202303"/>
                </a:lnTo>
                <a:lnTo>
                  <a:pt x="88015" y="185356"/>
                </a:lnTo>
                <a:lnTo>
                  <a:pt x="79786" y="168401"/>
                </a:lnTo>
                <a:lnTo>
                  <a:pt x="71592" y="151447"/>
                </a:lnTo>
                <a:lnTo>
                  <a:pt x="63436" y="134500"/>
                </a:lnTo>
                <a:lnTo>
                  <a:pt x="55323" y="117566"/>
                </a:lnTo>
                <a:lnTo>
                  <a:pt x="47255" y="100653"/>
                </a:lnTo>
                <a:lnTo>
                  <a:pt x="39236" y="83768"/>
                </a:lnTo>
                <a:lnTo>
                  <a:pt x="31270" y="66918"/>
                </a:lnTo>
                <a:lnTo>
                  <a:pt x="23359" y="50109"/>
                </a:lnTo>
                <a:lnTo>
                  <a:pt x="15508" y="33348"/>
                </a:lnTo>
                <a:lnTo>
                  <a:pt x="7721" y="16643"/>
                </a:lnTo>
                <a:lnTo>
                  <a:pt x="0" y="0"/>
                </a:lnTo>
                <a:lnTo>
                  <a:pt x="4961" y="16643"/>
                </a:lnTo>
                <a:lnTo>
                  <a:pt x="10059" y="33348"/>
                </a:lnTo>
                <a:lnTo>
                  <a:pt x="15289" y="50109"/>
                </a:lnTo>
                <a:lnTo>
                  <a:pt x="20649" y="66918"/>
                </a:lnTo>
                <a:lnTo>
                  <a:pt x="26135" y="83768"/>
                </a:lnTo>
                <a:lnTo>
                  <a:pt x="31742" y="100653"/>
                </a:lnTo>
                <a:lnTo>
                  <a:pt x="37469" y="117566"/>
                </a:lnTo>
                <a:lnTo>
                  <a:pt x="43311" y="134500"/>
                </a:lnTo>
                <a:lnTo>
                  <a:pt x="49265" y="151447"/>
                </a:lnTo>
                <a:lnTo>
                  <a:pt x="55327" y="168401"/>
                </a:lnTo>
                <a:lnTo>
                  <a:pt x="61494" y="185356"/>
                </a:lnTo>
                <a:lnTo>
                  <a:pt x="67762" y="202303"/>
                </a:lnTo>
                <a:lnTo>
                  <a:pt x="74128" y="219237"/>
                </a:lnTo>
                <a:lnTo>
                  <a:pt x="80588" y="236149"/>
                </a:lnTo>
                <a:lnTo>
                  <a:pt x="87139" y="253035"/>
                </a:lnTo>
                <a:lnTo>
                  <a:pt x="93777" y="269885"/>
                </a:lnTo>
                <a:lnTo>
                  <a:pt x="100499" y="286694"/>
                </a:lnTo>
                <a:lnTo>
                  <a:pt x="107301" y="303455"/>
                </a:lnTo>
                <a:lnTo>
                  <a:pt x="114180" y="320160"/>
                </a:lnTo>
                <a:lnTo>
                  <a:pt x="117311" y="327656"/>
                </a:lnTo>
                <a:lnTo>
                  <a:pt x="158459" y="327656"/>
                </a:lnTo>
                <a:lnTo>
                  <a:pt x="154682" y="320160"/>
                </a:lnTo>
                <a:close/>
              </a:path>
            </a:pathLst>
          </a:custGeom>
          <a:solidFill>
            <a:srgbClr val="766E53"/>
          </a:solidFill>
        </p:spPr>
        <p:txBody>
          <a:bodyPr wrap="square" lIns="0" tIns="0" rIns="0" bIns="0" rtlCol="0">
            <a:noAutofit/>
          </a:bodyPr>
          <a:lstStyle/>
          <a:p>
            <a:endParaRPr/>
          </a:p>
        </p:txBody>
      </p:sp>
      <p:sp>
        <p:nvSpPr>
          <p:cNvPr id="18" name="object 18"/>
          <p:cNvSpPr/>
          <p:nvPr/>
        </p:nvSpPr>
        <p:spPr>
          <a:xfrm>
            <a:off x="577217" y="5359915"/>
            <a:ext cx="28575" cy="216407"/>
          </a:xfrm>
          <a:custGeom>
            <a:avLst/>
            <a:gdLst/>
            <a:ahLst/>
            <a:cxnLst/>
            <a:rect l="l" t="t" r="r" b="b"/>
            <a:pathLst>
              <a:path w="38100" h="216408">
                <a:moveTo>
                  <a:pt x="19107" y="166763"/>
                </a:moveTo>
                <a:lnTo>
                  <a:pt x="24096" y="178540"/>
                </a:lnTo>
                <a:lnTo>
                  <a:pt x="28843" y="190324"/>
                </a:lnTo>
                <a:lnTo>
                  <a:pt x="33183" y="202118"/>
                </a:lnTo>
                <a:lnTo>
                  <a:pt x="33337" y="202564"/>
                </a:lnTo>
                <a:lnTo>
                  <a:pt x="33337" y="211708"/>
                </a:lnTo>
                <a:lnTo>
                  <a:pt x="38100" y="216407"/>
                </a:lnTo>
                <a:lnTo>
                  <a:pt x="38100" y="87502"/>
                </a:lnTo>
                <a:lnTo>
                  <a:pt x="32537" y="76008"/>
                </a:lnTo>
                <a:lnTo>
                  <a:pt x="27429" y="64148"/>
                </a:lnTo>
                <a:lnTo>
                  <a:pt x="22704" y="52061"/>
                </a:lnTo>
                <a:lnTo>
                  <a:pt x="18291" y="39886"/>
                </a:lnTo>
                <a:lnTo>
                  <a:pt x="14118" y="27761"/>
                </a:lnTo>
                <a:lnTo>
                  <a:pt x="10114" y="15826"/>
                </a:lnTo>
                <a:lnTo>
                  <a:pt x="6209" y="4218"/>
                </a:lnTo>
                <a:lnTo>
                  <a:pt x="3402" y="13031"/>
                </a:lnTo>
                <a:lnTo>
                  <a:pt x="2329" y="25819"/>
                </a:lnTo>
                <a:lnTo>
                  <a:pt x="1509" y="38430"/>
                </a:lnTo>
                <a:lnTo>
                  <a:pt x="908" y="50928"/>
                </a:lnTo>
                <a:lnTo>
                  <a:pt x="493" y="63380"/>
                </a:lnTo>
                <a:lnTo>
                  <a:pt x="228" y="75851"/>
                </a:lnTo>
                <a:lnTo>
                  <a:pt x="81" y="88405"/>
                </a:lnTo>
                <a:lnTo>
                  <a:pt x="0" y="119633"/>
                </a:lnTo>
                <a:lnTo>
                  <a:pt x="4321" y="131428"/>
                </a:lnTo>
                <a:lnTo>
                  <a:pt x="9055" y="143212"/>
                </a:lnTo>
                <a:lnTo>
                  <a:pt x="14038" y="154989"/>
                </a:lnTo>
                <a:lnTo>
                  <a:pt x="19107" y="166763"/>
                </a:lnTo>
                <a:close/>
              </a:path>
            </a:pathLst>
          </a:custGeom>
          <a:solidFill>
            <a:srgbClr val="766E53"/>
          </a:solidFill>
        </p:spPr>
        <p:txBody>
          <a:bodyPr wrap="square" lIns="0" tIns="0" rIns="0" bIns="0" rtlCol="0">
            <a:noAutofit/>
          </a:bodyPr>
          <a:lstStyle/>
          <a:p>
            <a:endParaRPr/>
          </a:p>
        </p:txBody>
      </p:sp>
      <p:sp>
        <p:nvSpPr>
          <p:cNvPr id="19" name="object 19"/>
          <p:cNvSpPr/>
          <p:nvPr/>
        </p:nvSpPr>
        <p:spPr>
          <a:xfrm>
            <a:off x="637793" y="6245359"/>
            <a:ext cx="178308" cy="621791"/>
          </a:xfrm>
          <a:custGeom>
            <a:avLst/>
            <a:gdLst/>
            <a:ahLst/>
            <a:cxnLst/>
            <a:rect l="l" t="t" r="r" b="b"/>
            <a:pathLst>
              <a:path w="237744" h="621791">
                <a:moveTo>
                  <a:pt x="230268" y="603828"/>
                </a:moveTo>
                <a:lnTo>
                  <a:pt x="222926" y="585861"/>
                </a:lnTo>
                <a:lnTo>
                  <a:pt x="215714" y="567887"/>
                </a:lnTo>
                <a:lnTo>
                  <a:pt x="208629" y="549902"/>
                </a:lnTo>
                <a:lnTo>
                  <a:pt x="201668" y="531904"/>
                </a:lnTo>
                <a:lnTo>
                  <a:pt x="194826" y="513888"/>
                </a:lnTo>
                <a:lnTo>
                  <a:pt x="188101" y="495852"/>
                </a:lnTo>
                <a:lnTo>
                  <a:pt x="181490" y="477792"/>
                </a:lnTo>
                <a:lnTo>
                  <a:pt x="174988" y="459704"/>
                </a:lnTo>
                <a:lnTo>
                  <a:pt x="168592" y="441584"/>
                </a:lnTo>
                <a:lnTo>
                  <a:pt x="162299" y="423431"/>
                </a:lnTo>
                <a:lnTo>
                  <a:pt x="156106" y="405239"/>
                </a:lnTo>
                <a:lnTo>
                  <a:pt x="150009" y="387006"/>
                </a:lnTo>
                <a:lnTo>
                  <a:pt x="144004" y="368728"/>
                </a:lnTo>
                <a:lnTo>
                  <a:pt x="138088" y="350402"/>
                </a:lnTo>
                <a:lnTo>
                  <a:pt x="132258" y="332023"/>
                </a:lnTo>
                <a:lnTo>
                  <a:pt x="126511" y="313590"/>
                </a:lnTo>
                <a:lnTo>
                  <a:pt x="120842" y="295098"/>
                </a:lnTo>
                <a:lnTo>
                  <a:pt x="115249" y="276544"/>
                </a:lnTo>
                <a:lnTo>
                  <a:pt x="109728" y="257924"/>
                </a:lnTo>
                <a:lnTo>
                  <a:pt x="104327" y="246071"/>
                </a:lnTo>
                <a:lnTo>
                  <a:pt x="99032" y="234323"/>
                </a:lnTo>
                <a:lnTo>
                  <a:pt x="93825" y="222664"/>
                </a:lnTo>
                <a:lnTo>
                  <a:pt x="88691" y="211079"/>
                </a:lnTo>
                <a:lnTo>
                  <a:pt x="83614" y="199550"/>
                </a:lnTo>
                <a:lnTo>
                  <a:pt x="78577" y="188062"/>
                </a:lnTo>
                <a:lnTo>
                  <a:pt x="73565" y="176598"/>
                </a:lnTo>
                <a:lnTo>
                  <a:pt x="68561" y="165143"/>
                </a:lnTo>
                <a:lnTo>
                  <a:pt x="63550" y="153681"/>
                </a:lnTo>
                <a:lnTo>
                  <a:pt x="58516" y="142194"/>
                </a:lnTo>
                <a:lnTo>
                  <a:pt x="53442" y="130668"/>
                </a:lnTo>
                <a:lnTo>
                  <a:pt x="48313" y="119086"/>
                </a:lnTo>
                <a:lnTo>
                  <a:pt x="43112" y="107432"/>
                </a:lnTo>
                <a:lnTo>
                  <a:pt x="37824" y="95690"/>
                </a:lnTo>
                <a:lnTo>
                  <a:pt x="32433" y="83844"/>
                </a:lnTo>
                <a:lnTo>
                  <a:pt x="32004" y="82905"/>
                </a:lnTo>
                <a:lnTo>
                  <a:pt x="27830" y="71057"/>
                </a:lnTo>
                <a:lnTo>
                  <a:pt x="23256" y="59209"/>
                </a:lnTo>
                <a:lnTo>
                  <a:pt x="18442" y="47361"/>
                </a:lnTo>
                <a:lnTo>
                  <a:pt x="13549" y="35514"/>
                </a:lnTo>
                <a:lnTo>
                  <a:pt x="8735" y="23666"/>
                </a:lnTo>
                <a:lnTo>
                  <a:pt x="4162" y="11818"/>
                </a:lnTo>
                <a:lnTo>
                  <a:pt x="0" y="0"/>
                </a:lnTo>
                <a:lnTo>
                  <a:pt x="2336" y="12326"/>
                </a:lnTo>
                <a:lnTo>
                  <a:pt x="4758" y="24653"/>
                </a:lnTo>
                <a:lnTo>
                  <a:pt x="7266" y="36979"/>
                </a:lnTo>
                <a:lnTo>
                  <a:pt x="9858" y="49305"/>
                </a:lnTo>
                <a:lnTo>
                  <a:pt x="12536" y="61631"/>
                </a:lnTo>
                <a:lnTo>
                  <a:pt x="15299" y="73957"/>
                </a:lnTo>
                <a:lnTo>
                  <a:pt x="18148" y="86283"/>
                </a:lnTo>
                <a:lnTo>
                  <a:pt x="21081" y="98609"/>
                </a:lnTo>
                <a:lnTo>
                  <a:pt x="24100" y="110935"/>
                </a:lnTo>
                <a:lnTo>
                  <a:pt x="27205" y="123260"/>
                </a:lnTo>
                <a:lnTo>
                  <a:pt x="30394" y="135586"/>
                </a:lnTo>
                <a:lnTo>
                  <a:pt x="33669" y="147912"/>
                </a:lnTo>
                <a:lnTo>
                  <a:pt x="37029" y="160238"/>
                </a:lnTo>
                <a:lnTo>
                  <a:pt x="40474" y="172564"/>
                </a:lnTo>
                <a:lnTo>
                  <a:pt x="44005" y="184890"/>
                </a:lnTo>
                <a:lnTo>
                  <a:pt x="47621" y="197217"/>
                </a:lnTo>
                <a:lnTo>
                  <a:pt x="51322" y="209543"/>
                </a:lnTo>
                <a:lnTo>
                  <a:pt x="54864" y="221081"/>
                </a:lnTo>
                <a:lnTo>
                  <a:pt x="57494" y="233738"/>
                </a:lnTo>
                <a:lnTo>
                  <a:pt x="63501" y="257581"/>
                </a:lnTo>
                <a:lnTo>
                  <a:pt x="71747" y="281967"/>
                </a:lnTo>
                <a:lnTo>
                  <a:pt x="80729" y="302174"/>
                </a:lnTo>
                <a:lnTo>
                  <a:pt x="88372" y="318850"/>
                </a:lnTo>
                <a:lnTo>
                  <a:pt x="96076" y="335582"/>
                </a:lnTo>
                <a:lnTo>
                  <a:pt x="103839" y="352363"/>
                </a:lnTo>
                <a:lnTo>
                  <a:pt x="111656" y="369185"/>
                </a:lnTo>
                <a:lnTo>
                  <a:pt x="119525" y="386041"/>
                </a:lnTo>
                <a:lnTo>
                  <a:pt x="127442" y="402926"/>
                </a:lnTo>
                <a:lnTo>
                  <a:pt x="135404" y="419831"/>
                </a:lnTo>
                <a:lnTo>
                  <a:pt x="143407" y="436749"/>
                </a:lnTo>
                <a:lnTo>
                  <a:pt x="151447" y="453675"/>
                </a:lnTo>
                <a:lnTo>
                  <a:pt x="159522" y="470601"/>
                </a:lnTo>
                <a:lnTo>
                  <a:pt x="167627" y="487520"/>
                </a:lnTo>
                <a:lnTo>
                  <a:pt x="175760" y="504425"/>
                </a:lnTo>
                <a:lnTo>
                  <a:pt x="183917" y="521309"/>
                </a:lnTo>
                <a:lnTo>
                  <a:pt x="192095" y="538165"/>
                </a:lnTo>
                <a:lnTo>
                  <a:pt x="200290" y="554987"/>
                </a:lnTo>
                <a:lnTo>
                  <a:pt x="208498" y="571768"/>
                </a:lnTo>
                <a:lnTo>
                  <a:pt x="216717" y="588500"/>
                </a:lnTo>
                <a:lnTo>
                  <a:pt x="224942" y="605177"/>
                </a:lnTo>
                <a:lnTo>
                  <a:pt x="228642" y="612645"/>
                </a:lnTo>
                <a:lnTo>
                  <a:pt x="233937" y="612645"/>
                </a:lnTo>
                <a:lnTo>
                  <a:pt x="230268" y="603828"/>
                </a:lnTo>
                <a:close/>
              </a:path>
            </a:pathLst>
          </a:custGeom>
          <a:solidFill>
            <a:srgbClr val="766E53"/>
          </a:solidFill>
        </p:spPr>
        <p:txBody>
          <a:bodyPr wrap="square" lIns="0" tIns="0" rIns="0" bIns="0" rtlCol="0">
            <a:noAutofit/>
          </a:bodyPr>
          <a:lstStyle/>
          <a:p>
            <a:endParaRPr/>
          </a:p>
        </p:txBody>
      </p:sp>
      <p:sp>
        <p:nvSpPr>
          <p:cNvPr id="20" name="object 20"/>
          <p:cNvSpPr/>
          <p:nvPr/>
        </p:nvSpPr>
        <p:spPr>
          <a:xfrm>
            <a:off x="390503" y="4392153"/>
            <a:ext cx="402" cy="7641"/>
          </a:xfrm>
          <a:custGeom>
            <a:avLst/>
            <a:gdLst/>
            <a:ahLst/>
            <a:cxnLst/>
            <a:rect l="l" t="t" r="r" b="b"/>
            <a:pathLst>
              <a:path w="536" h="7641">
                <a:moveTo>
                  <a:pt x="536" y="7641"/>
                </a:moveTo>
                <a:lnTo>
                  <a:pt x="281" y="1777"/>
                </a:lnTo>
                <a:lnTo>
                  <a:pt x="0" y="0"/>
                </a:lnTo>
                <a:lnTo>
                  <a:pt x="536" y="7641"/>
                </a:lnTo>
                <a:close/>
              </a:path>
            </a:pathLst>
          </a:custGeom>
          <a:solidFill>
            <a:srgbClr val="766E53"/>
          </a:solidFill>
        </p:spPr>
        <p:txBody>
          <a:bodyPr wrap="square" lIns="0" tIns="0" rIns="0" bIns="0" rtlCol="0">
            <a:noAutofit/>
          </a:bodyPr>
          <a:lstStyle/>
          <a:p>
            <a:endParaRPr/>
          </a:p>
        </p:txBody>
      </p:sp>
      <p:sp>
        <p:nvSpPr>
          <p:cNvPr id="21" name="object 21"/>
          <p:cNvSpPr/>
          <p:nvPr/>
        </p:nvSpPr>
        <p:spPr>
          <a:xfrm>
            <a:off x="20578" y="-1524"/>
            <a:ext cx="369929" cy="4393670"/>
          </a:xfrm>
          <a:custGeom>
            <a:avLst/>
            <a:gdLst/>
            <a:ahLst/>
            <a:cxnLst/>
            <a:rect l="l" t="t" r="r" b="b"/>
            <a:pathLst>
              <a:path w="493239" h="4393670">
                <a:moveTo>
                  <a:pt x="492904" y="4388891"/>
                </a:moveTo>
                <a:lnTo>
                  <a:pt x="491948" y="4376386"/>
                </a:lnTo>
                <a:lnTo>
                  <a:pt x="490919" y="4363806"/>
                </a:lnTo>
                <a:lnTo>
                  <a:pt x="489828" y="4351165"/>
                </a:lnTo>
                <a:lnTo>
                  <a:pt x="488685" y="4338471"/>
                </a:lnTo>
                <a:lnTo>
                  <a:pt x="487501" y="4325737"/>
                </a:lnTo>
                <a:lnTo>
                  <a:pt x="486288" y="4312974"/>
                </a:lnTo>
                <a:lnTo>
                  <a:pt x="485057" y="4300191"/>
                </a:lnTo>
                <a:lnTo>
                  <a:pt x="483817" y="4287401"/>
                </a:lnTo>
                <a:lnTo>
                  <a:pt x="482581" y="4274614"/>
                </a:lnTo>
                <a:lnTo>
                  <a:pt x="481358" y="4261842"/>
                </a:lnTo>
                <a:lnTo>
                  <a:pt x="480161" y="4249095"/>
                </a:lnTo>
                <a:lnTo>
                  <a:pt x="479000" y="4236384"/>
                </a:lnTo>
                <a:lnTo>
                  <a:pt x="477886" y="4223720"/>
                </a:lnTo>
                <a:lnTo>
                  <a:pt x="476829" y="4211115"/>
                </a:lnTo>
                <a:lnTo>
                  <a:pt x="475841" y="4198580"/>
                </a:lnTo>
                <a:lnTo>
                  <a:pt x="474933" y="4186124"/>
                </a:lnTo>
                <a:lnTo>
                  <a:pt x="474599" y="4181221"/>
                </a:lnTo>
                <a:lnTo>
                  <a:pt x="474599" y="4142994"/>
                </a:lnTo>
                <a:lnTo>
                  <a:pt x="464603" y="4097822"/>
                </a:lnTo>
                <a:lnTo>
                  <a:pt x="454751" y="4052714"/>
                </a:lnTo>
                <a:lnTo>
                  <a:pt x="445043" y="4007662"/>
                </a:lnTo>
                <a:lnTo>
                  <a:pt x="435479" y="3962660"/>
                </a:lnTo>
                <a:lnTo>
                  <a:pt x="426059" y="3917699"/>
                </a:lnTo>
                <a:lnTo>
                  <a:pt x="416783" y="3872775"/>
                </a:lnTo>
                <a:lnTo>
                  <a:pt x="407650" y="3827878"/>
                </a:lnTo>
                <a:lnTo>
                  <a:pt x="398662" y="3783002"/>
                </a:lnTo>
                <a:lnTo>
                  <a:pt x="389818" y="3738141"/>
                </a:lnTo>
                <a:lnTo>
                  <a:pt x="381117" y="3693287"/>
                </a:lnTo>
                <a:lnTo>
                  <a:pt x="372560" y="3648432"/>
                </a:lnTo>
                <a:lnTo>
                  <a:pt x="364147" y="3603571"/>
                </a:lnTo>
                <a:lnTo>
                  <a:pt x="355878" y="3558695"/>
                </a:lnTo>
                <a:lnTo>
                  <a:pt x="347753" y="3513798"/>
                </a:lnTo>
                <a:lnTo>
                  <a:pt x="339771" y="3468874"/>
                </a:lnTo>
                <a:lnTo>
                  <a:pt x="331933" y="3423913"/>
                </a:lnTo>
                <a:lnTo>
                  <a:pt x="324239" y="3378911"/>
                </a:lnTo>
                <a:lnTo>
                  <a:pt x="316688" y="3333859"/>
                </a:lnTo>
                <a:lnTo>
                  <a:pt x="309281" y="3288751"/>
                </a:lnTo>
                <a:lnTo>
                  <a:pt x="302018" y="3243579"/>
                </a:lnTo>
                <a:lnTo>
                  <a:pt x="292742" y="3187644"/>
                </a:lnTo>
                <a:lnTo>
                  <a:pt x="283610" y="3131768"/>
                </a:lnTo>
                <a:lnTo>
                  <a:pt x="274622" y="3075942"/>
                </a:lnTo>
                <a:lnTo>
                  <a:pt x="265777" y="3020154"/>
                </a:lnTo>
                <a:lnTo>
                  <a:pt x="257077" y="2964394"/>
                </a:lnTo>
                <a:lnTo>
                  <a:pt x="248520" y="2908651"/>
                </a:lnTo>
                <a:lnTo>
                  <a:pt x="240107" y="2852914"/>
                </a:lnTo>
                <a:lnTo>
                  <a:pt x="231837" y="2797173"/>
                </a:lnTo>
                <a:lnTo>
                  <a:pt x="223712" y="2741418"/>
                </a:lnTo>
                <a:lnTo>
                  <a:pt x="215730" y="2685637"/>
                </a:lnTo>
                <a:lnTo>
                  <a:pt x="207891" y="2629819"/>
                </a:lnTo>
                <a:lnTo>
                  <a:pt x="200197" y="2573955"/>
                </a:lnTo>
                <a:lnTo>
                  <a:pt x="192646" y="2518034"/>
                </a:lnTo>
                <a:lnTo>
                  <a:pt x="185239" y="2462044"/>
                </a:lnTo>
                <a:lnTo>
                  <a:pt x="177976" y="2405975"/>
                </a:lnTo>
                <a:lnTo>
                  <a:pt x="170856" y="2349816"/>
                </a:lnTo>
                <a:lnTo>
                  <a:pt x="163880" y="2293558"/>
                </a:lnTo>
                <a:lnTo>
                  <a:pt x="157048" y="2237189"/>
                </a:lnTo>
                <a:lnTo>
                  <a:pt x="150359" y="2180698"/>
                </a:lnTo>
                <a:lnTo>
                  <a:pt x="143814" y="2124075"/>
                </a:lnTo>
                <a:lnTo>
                  <a:pt x="137415" y="2068105"/>
                </a:lnTo>
                <a:lnTo>
                  <a:pt x="131159" y="2012132"/>
                </a:lnTo>
                <a:lnTo>
                  <a:pt x="125047" y="1956152"/>
                </a:lnTo>
                <a:lnTo>
                  <a:pt x="119079" y="1900160"/>
                </a:lnTo>
                <a:lnTo>
                  <a:pt x="113255" y="1844155"/>
                </a:lnTo>
                <a:lnTo>
                  <a:pt x="107575" y="1788131"/>
                </a:lnTo>
                <a:lnTo>
                  <a:pt x="102038" y="1732085"/>
                </a:lnTo>
                <a:lnTo>
                  <a:pt x="96645" y="1676014"/>
                </a:lnTo>
                <a:lnTo>
                  <a:pt x="91396" y="1619915"/>
                </a:lnTo>
                <a:lnTo>
                  <a:pt x="86290" y="1563782"/>
                </a:lnTo>
                <a:lnTo>
                  <a:pt x="81329" y="1507614"/>
                </a:lnTo>
                <a:lnTo>
                  <a:pt x="76511" y="1451405"/>
                </a:lnTo>
                <a:lnTo>
                  <a:pt x="71837" y="1395153"/>
                </a:lnTo>
                <a:lnTo>
                  <a:pt x="67307" y="1338855"/>
                </a:lnTo>
                <a:lnTo>
                  <a:pt x="62920" y="1282505"/>
                </a:lnTo>
                <a:lnTo>
                  <a:pt x="58678" y="1226101"/>
                </a:lnTo>
                <a:lnTo>
                  <a:pt x="54579" y="1169639"/>
                </a:lnTo>
                <a:lnTo>
                  <a:pt x="50624" y="1113116"/>
                </a:lnTo>
                <a:lnTo>
                  <a:pt x="46813" y="1056528"/>
                </a:lnTo>
                <a:lnTo>
                  <a:pt x="43145" y="999871"/>
                </a:lnTo>
                <a:lnTo>
                  <a:pt x="40269" y="943902"/>
                </a:lnTo>
                <a:lnTo>
                  <a:pt x="37392" y="887933"/>
                </a:lnTo>
                <a:lnTo>
                  <a:pt x="34516" y="831964"/>
                </a:lnTo>
                <a:lnTo>
                  <a:pt x="31639" y="775995"/>
                </a:lnTo>
                <a:lnTo>
                  <a:pt x="28763" y="720026"/>
                </a:lnTo>
                <a:lnTo>
                  <a:pt x="27325" y="692042"/>
                </a:lnTo>
                <a:lnTo>
                  <a:pt x="25887" y="664057"/>
                </a:lnTo>
                <a:lnTo>
                  <a:pt x="24449" y="636073"/>
                </a:lnTo>
                <a:lnTo>
                  <a:pt x="23010" y="608088"/>
                </a:lnTo>
                <a:lnTo>
                  <a:pt x="21572" y="580104"/>
                </a:lnTo>
                <a:lnTo>
                  <a:pt x="20134" y="552119"/>
                </a:lnTo>
                <a:lnTo>
                  <a:pt x="18696" y="524135"/>
                </a:lnTo>
                <a:lnTo>
                  <a:pt x="17257" y="496150"/>
                </a:lnTo>
                <a:lnTo>
                  <a:pt x="15819" y="468166"/>
                </a:lnTo>
                <a:lnTo>
                  <a:pt x="14381" y="440182"/>
                </a:lnTo>
                <a:lnTo>
                  <a:pt x="13663" y="417966"/>
                </a:lnTo>
                <a:lnTo>
                  <a:pt x="12948" y="395816"/>
                </a:lnTo>
                <a:lnTo>
                  <a:pt x="12240" y="373723"/>
                </a:lnTo>
                <a:lnTo>
                  <a:pt x="11543" y="351682"/>
                </a:lnTo>
                <a:lnTo>
                  <a:pt x="10861" y="329684"/>
                </a:lnTo>
                <a:lnTo>
                  <a:pt x="10196" y="307722"/>
                </a:lnTo>
                <a:lnTo>
                  <a:pt x="9553" y="285788"/>
                </a:lnTo>
                <a:lnTo>
                  <a:pt x="8936" y="263877"/>
                </a:lnTo>
                <a:lnTo>
                  <a:pt x="8347" y="241980"/>
                </a:lnTo>
                <a:lnTo>
                  <a:pt x="7790" y="220091"/>
                </a:lnTo>
                <a:lnTo>
                  <a:pt x="7269" y="198201"/>
                </a:lnTo>
                <a:lnTo>
                  <a:pt x="6788" y="176304"/>
                </a:lnTo>
                <a:lnTo>
                  <a:pt x="6350" y="154393"/>
                </a:lnTo>
                <a:lnTo>
                  <a:pt x="5959" y="132459"/>
                </a:lnTo>
                <a:lnTo>
                  <a:pt x="5618" y="110497"/>
                </a:lnTo>
                <a:lnTo>
                  <a:pt x="5331" y="88499"/>
                </a:lnTo>
                <a:lnTo>
                  <a:pt x="5101" y="66458"/>
                </a:lnTo>
                <a:lnTo>
                  <a:pt x="4933" y="44365"/>
                </a:lnTo>
                <a:lnTo>
                  <a:pt x="4799" y="1524"/>
                </a:lnTo>
                <a:lnTo>
                  <a:pt x="4" y="1524"/>
                </a:lnTo>
                <a:lnTo>
                  <a:pt x="134" y="44365"/>
                </a:lnTo>
                <a:lnTo>
                  <a:pt x="291" y="66458"/>
                </a:lnTo>
                <a:lnTo>
                  <a:pt x="498" y="88499"/>
                </a:lnTo>
                <a:lnTo>
                  <a:pt x="749" y="110497"/>
                </a:lnTo>
                <a:lnTo>
                  <a:pt x="1035" y="132459"/>
                </a:lnTo>
                <a:lnTo>
                  <a:pt x="1350" y="154393"/>
                </a:lnTo>
                <a:lnTo>
                  <a:pt x="1687" y="176304"/>
                </a:lnTo>
                <a:lnTo>
                  <a:pt x="2038" y="198201"/>
                </a:lnTo>
                <a:lnTo>
                  <a:pt x="2397" y="220091"/>
                </a:lnTo>
                <a:lnTo>
                  <a:pt x="2755" y="241980"/>
                </a:lnTo>
                <a:lnTo>
                  <a:pt x="3106" y="263877"/>
                </a:lnTo>
                <a:lnTo>
                  <a:pt x="3443" y="285788"/>
                </a:lnTo>
                <a:lnTo>
                  <a:pt x="3758" y="307722"/>
                </a:lnTo>
                <a:lnTo>
                  <a:pt x="4045" y="329684"/>
                </a:lnTo>
                <a:lnTo>
                  <a:pt x="4295" y="351682"/>
                </a:lnTo>
                <a:lnTo>
                  <a:pt x="4502" y="373723"/>
                </a:lnTo>
                <a:lnTo>
                  <a:pt x="4660" y="395816"/>
                </a:lnTo>
                <a:lnTo>
                  <a:pt x="4794" y="440182"/>
                </a:lnTo>
                <a:lnTo>
                  <a:pt x="6198" y="468167"/>
                </a:lnTo>
                <a:lnTo>
                  <a:pt x="7541" y="496155"/>
                </a:lnTo>
                <a:lnTo>
                  <a:pt x="8833" y="524151"/>
                </a:lnTo>
                <a:lnTo>
                  <a:pt x="10086" y="552158"/>
                </a:lnTo>
                <a:lnTo>
                  <a:pt x="11310" y="580179"/>
                </a:lnTo>
                <a:lnTo>
                  <a:pt x="12516" y="608219"/>
                </a:lnTo>
                <a:lnTo>
                  <a:pt x="13715" y="636280"/>
                </a:lnTo>
                <a:lnTo>
                  <a:pt x="14918" y="664366"/>
                </a:lnTo>
                <a:lnTo>
                  <a:pt x="16135" y="692481"/>
                </a:lnTo>
                <a:lnTo>
                  <a:pt x="17377" y="720629"/>
                </a:lnTo>
                <a:lnTo>
                  <a:pt x="18656" y="748813"/>
                </a:lnTo>
                <a:lnTo>
                  <a:pt x="19980" y="777037"/>
                </a:lnTo>
                <a:lnTo>
                  <a:pt x="21363" y="805305"/>
                </a:lnTo>
                <a:lnTo>
                  <a:pt x="22814" y="833619"/>
                </a:lnTo>
                <a:lnTo>
                  <a:pt x="24344" y="861984"/>
                </a:lnTo>
                <a:lnTo>
                  <a:pt x="25963" y="890404"/>
                </a:lnTo>
                <a:lnTo>
                  <a:pt x="27684" y="918881"/>
                </a:lnTo>
                <a:lnTo>
                  <a:pt x="29516" y="947420"/>
                </a:lnTo>
                <a:lnTo>
                  <a:pt x="31470" y="976024"/>
                </a:lnTo>
                <a:lnTo>
                  <a:pt x="33557" y="1004697"/>
                </a:lnTo>
                <a:lnTo>
                  <a:pt x="36506" y="1060700"/>
                </a:lnTo>
                <a:lnTo>
                  <a:pt x="39602" y="1116769"/>
                </a:lnTo>
                <a:lnTo>
                  <a:pt x="42849" y="1172896"/>
                </a:lnTo>
                <a:lnTo>
                  <a:pt x="46251" y="1229074"/>
                </a:lnTo>
                <a:lnTo>
                  <a:pt x="49811" y="1285295"/>
                </a:lnTo>
                <a:lnTo>
                  <a:pt x="53533" y="1341552"/>
                </a:lnTo>
                <a:lnTo>
                  <a:pt x="57420" y="1397839"/>
                </a:lnTo>
                <a:lnTo>
                  <a:pt x="61476" y="1454146"/>
                </a:lnTo>
                <a:lnTo>
                  <a:pt x="65705" y="1510469"/>
                </a:lnTo>
                <a:lnTo>
                  <a:pt x="70110" y="1566799"/>
                </a:lnTo>
                <a:lnTo>
                  <a:pt x="74695" y="1623128"/>
                </a:lnTo>
                <a:lnTo>
                  <a:pt x="79463" y="1679451"/>
                </a:lnTo>
                <a:lnTo>
                  <a:pt x="84418" y="1735758"/>
                </a:lnTo>
                <a:lnTo>
                  <a:pt x="89563" y="1792045"/>
                </a:lnTo>
                <a:lnTo>
                  <a:pt x="94903" y="1848302"/>
                </a:lnTo>
                <a:lnTo>
                  <a:pt x="100440" y="1904523"/>
                </a:lnTo>
                <a:lnTo>
                  <a:pt x="106178" y="1960701"/>
                </a:lnTo>
                <a:lnTo>
                  <a:pt x="112122" y="2016828"/>
                </a:lnTo>
                <a:lnTo>
                  <a:pt x="118273" y="2072897"/>
                </a:lnTo>
                <a:lnTo>
                  <a:pt x="124637" y="2128901"/>
                </a:lnTo>
                <a:lnTo>
                  <a:pt x="130463" y="2184869"/>
                </a:lnTo>
                <a:lnTo>
                  <a:pt x="136436" y="2240838"/>
                </a:lnTo>
                <a:lnTo>
                  <a:pt x="142560" y="2296808"/>
                </a:lnTo>
                <a:lnTo>
                  <a:pt x="148839" y="2352777"/>
                </a:lnTo>
                <a:lnTo>
                  <a:pt x="155275" y="2408747"/>
                </a:lnTo>
                <a:lnTo>
                  <a:pt x="161874" y="2464717"/>
                </a:lnTo>
                <a:lnTo>
                  <a:pt x="168638" y="2520688"/>
                </a:lnTo>
                <a:lnTo>
                  <a:pt x="175571" y="2576660"/>
                </a:lnTo>
                <a:lnTo>
                  <a:pt x="182677" y="2632632"/>
                </a:lnTo>
                <a:lnTo>
                  <a:pt x="189958" y="2688605"/>
                </a:lnTo>
                <a:lnTo>
                  <a:pt x="197420" y="2744580"/>
                </a:lnTo>
                <a:lnTo>
                  <a:pt x="205064" y="2800555"/>
                </a:lnTo>
                <a:lnTo>
                  <a:pt x="212896" y="2856531"/>
                </a:lnTo>
                <a:lnTo>
                  <a:pt x="220918" y="2912509"/>
                </a:lnTo>
                <a:lnTo>
                  <a:pt x="229134" y="2968488"/>
                </a:lnTo>
                <a:lnTo>
                  <a:pt x="237548" y="3024468"/>
                </a:lnTo>
                <a:lnTo>
                  <a:pt x="246163" y="3080450"/>
                </a:lnTo>
                <a:lnTo>
                  <a:pt x="254984" y="3136433"/>
                </a:lnTo>
                <a:lnTo>
                  <a:pt x="264012" y="3192418"/>
                </a:lnTo>
                <a:lnTo>
                  <a:pt x="273253" y="3248406"/>
                </a:lnTo>
                <a:lnTo>
                  <a:pt x="281990" y="3304339"/>
                </a:lnTo>
                <a:lnTo>
                  <a:pt x="290939" y="3360203"/>
                </a:lnTo>
                <a:lnTo>
                  <a:pt x="300096" y="3416003"/>
                </a:lnTo>
                <a:lnTo>
                  <a:pt x="309458" y="3471742"/>
                </a:lnTo>
                <a:lnTo>
                  <a:pt x="319022" y="3527423"/>
                </a:lnTo>
                <a:lnTo>
                  <a:pt x="328783" y="3583050"/>
                </a:lnTo>
                <a:lnTo>
                  <a:pt x="338738" y="3638627"/>
                </a:lnTo>
                <a:lnTo>
                  <a:pt x="348884" y="3694157"/>
                </a:lnTo>
                <a:lnTo>
                  <a:pt x="359217" y="3749645"/>
                </a:lnTo>
                <a:lnTo>
                  <a:pt x="369733" y="3805094"/>
                </a:lnTo>
                <a:lnTo>
                  <a:pt x="380429" y="3860508"/>
                </a:lnTo>
                <a:lnTo>
                  <a:pt x="391301" y="3915890"/>
                </a:lnTo>
                <a:lnTo>
                  <a:pt x="402345" y="3971244"/>
                </a:lnTo>
                <a:lnTo>
                  <a:pt x="413559" y="4026575"/>
                </a:lnTo>
                <a:lnTo>
                  <a:pt x="424938" y="4081885"/>
                </a:lnTo>
                <a:lnTo>
                  <a:pt x="436478" y="4137178"/>
                </a:lnTo>
                <a:lnTo>
                  <a:pt x="448177" y="4192458"/>
                </a:lnTo>
                <a:lnTo>
                  <a:pt x="460031" y="4247729"/>
                </a:lnTo>
                <a:lnTo>
                  <a:pt x="472035" y="4302995"/>
                </a:lnTo>
                <a:lnTo>
                  <a:pt x="484187" y="4358259"/>
                </a:lnTo>
                <a:lnTo>
                  <a:pt x="488217" y="4370655"/>
                </a:lnTo>
                <a:lnTo>
                  <a:pt x="491556" y="4383051"/>
                </a:lnTo>
                <a:lnTo>
                  <a:pt x="493239" y="4393670"/>
                </a:lnTo>
                <a:lnTo>
                  <a:pt x="492904" y="4388891"/>
                </a:lnTo>
                <a:close/>
              </a:path>
            </a:pathLst>
          </a:custGeom>
          <a:solidFill>
            <a:srgbClr val="766E53"/>
          </a:solidFill>
        </p:spPr>
        <p:txBody>
          <a:bodyPr wrap="square" lIns="0" tIns="0" rIns="0" bIns="0" rtlCol="0">
            <a:noAutofit/>
          </a:bodyPr>
          <a:lstStyle/>
          <a:p>
            <a:endParaRPr/>
          </a:p>
        </p:txBody>
      </p:sp>
      <p:sp>
        <p:nvSpPr>
          <p:cNvPr id="22" name="object 22"/>
          <p:cNvSpPr/>
          <p:nvPr/>
        </p:nvSpPr>
        <p:spPr>
          <a:xfrm>
            <a:off x="412623" y="4315968"/>
            <a:ext cx="317754" cy="1581912"/>
          </a:xfrm>
          <a:custGeom>
            <a:avLst/>
            <a:gdLst/>
            <a:ahLst/>
            <a:cxnLst/>
            <a:rect l="l" t="t" r="r" b="b"/>
            <a:pathLst>
              <a:path w="423672" h="1581912">
                <a:moveTo>
                  <a:pt x="25127" y="109295"/>
                </a:moveTo>
                <a:lnTo>
                  <a:pt x="12421" y="54652"/>
                </a:lnTo>
                <a:lnTo>
                  <a:pt x="0" y="0"/>
                </a:lnTo>
                <a:lnTo>
                  <a:pt x="1444" y="15105"/>
                </a:lnTo>
                <a:lnTo>
                  <a:pt x="5814" y="60413"/>
                </a:lnTo>
                <a:lnTo>
                  <a:pt x="10314" y="105710"/>
                </a:lnTo>
                <a:lnTo>
                  <a:pt x="15043" y="151003"/>
                </a:lnTo>
                <a:lnTo>
                  <a:pt x="20097" y="196295"/>
                </a:lnTo>
                <a:lnTo>
                  <a:pt x="25574" y="241592"/>
                </a:lnTo>
                <a:lnTo>
                  <a:pt x="31573" y="286900"/>
                </a:lnTo>
                <a:lnTo>
                  <a:pt x="43852" y="342242"/>
                </a:lnTo>
                <a:lnTo>
                  <a:pt x="54074" y="382409"/>
                </a:lnTo>
                <a:lnTo>
                  <a:pt x="64376" y="422511"/>
                </a:lnTo>
                <a:lnTo>
                  <a:pt x="74761" y="462552"/>
                </a:lnTo>
                <a:lnTo>
                  <a:pt x="85232" y="502535"/>
                </a:lnTo>
                <a:lnTo>
                  <a:pt x="95794" y="542463"/>
                </a:lnTo>
                <a:lnTo>
                  <a:pt x="106450" y="582341"/>
                </a:lnTo>
                <a:lnTo>
                  <a:pt x="117203" y="622171"/>
                </a:lnTo>
                <a:lnTo>
                  <a:pt x="128058" y="661959"/>
                </a:lnTo>
                <a:lnTo>
                  <a:pt x="139017" y="701706"/>
                </a:lnTo>
                <a:lnTo>
                  <a:pt x="150084" y="741418"/>
                </a:lnTo>
                <a:lnTo>
                  <a:pt x="161264" y="781096"/>
                </a:lnTo>
                <a:lnTo>
                  <a:pt x="172559" y="820746"/>
                </a:lnTo>
                <a:lnTo>
                  <a:pt x="183974" y="860370"/>
                </a:lnTo>
                <a:lnTo>
                  <a:pt x="195511" y="899973"/>
                </a:lnTo>
                <a:lnTo>
                  <a:pt x="207175" y="939558"/>
                </a:lnTo>
                <a:lnTo>
                  <a:pt x="218969" y="979128"/>
                </a:lnTo>
                <a:lnTo>
                  <a:pt x="230897" y="1018687"/>
                </a:lnTo>
                <a:lnTo>
                  <a:pt x="242962" y="1058239"/>
                </a:lnTo>
                <a:lnTo>
                  <a:pt x="255168" y="1097787"/>
                </a:lnTo>
                <a:lnTo>
                  <a:pt x="271065" y="1146666"/>
                </a:lnTo>
                <a:lnTo>
                  <a:pt x="287020" y="1195519"/>
                </a:lnTo>
                <a:lnTo>
                  <a:pt x="303091" y="1244317"/>
                </a:lnTo>
                <a:lnTo>
                  <a:pt x="319335" y="1293031"/>
                </a:lnTo>
                <a:lnTo>
                  <a:pt x="335810" y="1341631"/>
                </a:lnTo>
                <a:lnTo>
                  <a:pt x="352573" y="1390088"/>
                </a:lnTo>
                <a:lnTo>
                  <a:pt x="369684" y="1438374"/>
                </a:lnTo>
                <a:lnTo>
                  <a:pt x="387198" y="1486460"/>
                </a:lnTo>
                <a:lnTo>
                  <a:pt x="405175" y="1534315"/>
                </a:lnTo>
                <a:lnTo>
                  <a:pt x="423672" y="1581911"/>
                </a:lnTo>
                <a:lnTo>
                  <a:pt x="423672" y="1457274"/>
                </a:lnTo>
                <a:lnTo>
                  <a:pt x="417172" y="1438578"/>
                </a:lnTo>
                <a:lnTo>
                  <a:pt x="410677" y="1419883"/>
                </a:lnTo>
                <a:lnTo>
                  <a:pt x="404188" y="1401188"/>
                </a:lnTo>
                <a:lnTo>
                  <a:pt x="397711" y="1382493"/>
                </a:lnTo>
                <a:lnTo>
                  <a:pt x="391248" y="1363798"/>
                </a:lnTo>
                <a:lnTo>
                  <a:pt x="384803" y="1345103"/>
                </a:lnTo>
                <a:lnTo>
                  <a:pt x="378379" y="1326408"/>
                </a:lnTo>
                <a:lnTo>
                  <a:pt x="371981" y="1307712"/>
                </a:lnTo>
                <a:lnTo>
                  <a:pt x="365613" y="1289017"/>
                </a:lnTo>
                <a:lnTo>
                  <a:pt x="359276" y="1270320"/>
                </a:lnTo>
                <a:lnTo>
                  <a:pt x="352976" y="1251623"/>
                </a:lnTo>
                <a:lnTo>
                  <a:pt x="346716" y="1232926"/>
                </a:lnTo>
                <a:lnTo>
                  <a:pt x="340499" y="1214227"/>
                </a:lnTo>
                <a:lnTo>
                  <a:pt x="334329" y="1195528"/>
                </a:lnTo>
                <a:lnTo>
                  <a:pt x="328210" y="1176828"/>
                </a:lnTo>
                <a:lnTo>
                  <a:pt x="322145" y="1158127"/>
                </a:lnTo>
                <a:lnTo>
                  <a:pt x="316138" y="1139424"/>
                </a:lnTo>
                <a:lnTo>
                  <a:pt x="310192" y="1120721"/>
                </a:lnTo>
                <a:lnTo>
                  <a:pt x="304312" y="1102016"/>
                </a:lnTo>
                <a:lnTo>
                  <a:pt x="298500" y="1083309"/>
                </a:lnTo>
                <a:lnTo>
                  <a:pt x="281276" y="1030033"/>
                </a:lnTo>
                <a:lnTo>
                  <a:pt x="264272" y="976620"/>
                </a:lnTo>
                <a:lnTo>
                  <a:pt x="247492" y="923078"/>
                </a:lnTo>
                <a:lnTo>
                  <a:pt x="230940" y="869415"/>
                </a:lnTo>
                <a:lnTo>
                  <a:pt x="214619" y="815637"/>
                </a:lnTo>
                <a:lnTo>
                  <a:pt x="198533" y="761752"/>
                </a:lnTo>
                <a:lnTo>
                  <a:pt x="182686" y="707765"/>
                </a:lnTo>
                <a:lnTo>
                  <a:pt x="167080" y="653686"/>
                </a:lnTo>
                <a:lnTo>
                  <a:pt x="151721" y="599520"/>
                </a:lnTo>
                <a:lnTo>
                  <a:pt x="136610" y="545274"/>
                </a:lnTo>
                <a:lnTo>
                  <a:pt x="121752" y="490956"/>
                </a:lnTo>
                <a:lnTo>
                  <a:pt x="107151" y="436573"/>
                </a:lnTo>
                <a:lnTo>
                  <a:pt x="92810" y="382131"/>
                </a:lnTo>
                <a:lnTo>
                  <a:pt x="78732" y="327638"/>
                </a:lnTo>
                <a:lnTo>
                  <a:pt x="64921" y="273101"/>
                </a:lnTo>
                <a:lnTo>
                  <a:pt x="51381" y="218527"/>
                </a:lnTo>
                <a:lnTo>
                  <a:pt x="38115" y="163923"/>
                </a:lnTo>
                <a:lnTo>
                  <a:pt x="25127" y="109295"/>
                </a:lnTo>
                <a:close/>
              </a:path>
            </a:pathLst>
          </a:custGeom>
          <a:solidFill>
            <a:srgbClr val="766E53"/>
          </a:solidFill>
        </p:spPr>
        <p:txBody>
          <a:bodyPr wrap="square" lIns="0" tIns="0" rIns="0" bIns="0" rtlCol="0">
            <a:noAutofit/>
          </a:bodyPr>
          <a:lstStyle/>
          <a:p>
            <a:endParaRPr/>
          </a:p>
        </p:txBody>
      </p:sp>
      <p:sp>
        <p:nvSpPr>
          <p:cNvPr id="23" name="object 23"/>
          <p:cNvSpPr/>
          <p:nvPr/>
        </p:nvSpPr>
        <p:spPr>
          <a:xfrm>
            <a:off x="754381" y="5862835"/>
            <a:ext cx="323468" cy="990599"/>
          </a:xfrm>
          <a:custGeom>
            <a:avLst/>
            <a:gdLst/>
            <a:ahLst/>
            <a:cxnLst/>
            <a:rect l="l" t="t" r="r" b="b"/>
            <a:pathLst>
              <a:path w="431291" h="990599">
                <a:moveTo>
                  <a:pt x="5141" y="12833"/>
                </a:moveTo>
                <a:lnTo>
                  <a:pt x="418" y="1044"/>
                </a:lnTo>
                <a:lnTo>
                  <a:pt x="0" y="0"/>
                </a:lnTo>
                <a:lnTo>
                  <a:pt x="98" y="36429"/>
                </a:lnTo>
                <a:lnTo>
                  <a:pt x="457" y="61624"/>
                </a:lnTo>
                <a:lnTo>
                  <a:pt x="1256" y="87342"/>
                </a:lnTo>
                <a:lnTo>
                  <a:pt x="2669" y="113408"/>
                </a:lnTo>
                <a:lnTo>
                  <a:pt x="4787" y="138785"/>
                </a:lnTo>
                <a:lnTo>
                  <a:pt x="14134" y="162471"/>
                </a:lnTo>
                <a:lnTo>
                  <a:pt x="23488" y="186154"/>
                </a:lnTo>
                <a:lnTo>
                  <a:pt x="32857" y="209830"/>
                </a:lnTo>
                <a:lnTo>
                  <a:pt x="42246" y="233495"/>
                </a:lnTo>
                <a:lnTo>
                  <a:pt x="51665" y="257146"/>
                </a:lnTo>
                <a:lnTo>
                  <a:pt x="61119" y="280780"/>
                </a:lnTo>
                <a:lnTo>
                  <a:pt x="70616" y="304391"/>
                </a:lnTo>
                <a:lnTo>
                  <a:pt x="80163" y="327978"/>
                </a:lnTo>
                <a:lnTo>
                  <a:pt x="89768" y="351536"/>
                </a:lnTo>
                <a:lnTo>
                  <a:pt x="99437" y="375062"/>
                </a:lnTo>
                <a:lnTo>
                  <a:pt x="109179" y="398552"/>
                </a:lnTo>
                <a:lnTo>
                  <a:pt x="118999" y="422003"/>
                </a:lnTo>
                <a:lnTo>
                  <a:pt x="128905" y="445411"/>
                </a:lnTo>
                <a:lnTo>
                  <a:pt x="138905" y="468772"/>
                </a:lnTo>
                <a:lnTo>
                  <a:pt x="149005" y="492083"/>
                </a:lnTo>
                <a:lnTo>
                  <a:pt x="159214" y="515340"/>
                </a:lnTo>
                <a:lnTo>
                  <a:pt x="169537" y="538540"/>
                </a:lnTo>
                <a:lnTo>
                  <a:pt x="179983" y="561678"/>
                </a:lnTo>
                <a:lnTo>
                  <a:pt x="190558" y="584752"/>
                </a:lnTo>
                <a:lnTo>
                  <a:pt x="201269" y="607758"/>
                </a:lnTo>
                <a:lnTo>
                  <a:pt x="209930" y="627139"/>
                </a:lnTo>
                <a:lnTo>
                  <a:pt x="218659" y="646516"/>
                </a:lnTo>
                <a:lnTo>
                  <a:pt x="227453" y="665886"/>
                </a:lnTo>
                <a:lnTo>
                  <a:pt x="236308" y="685246"/>
                </a:lnTo>
                <a:lnTo>
                  <a:pt x="245220" y="704591"/>
                </a:lnTo>
                <a:lnTo>
                  <a:pt x="254187" y="723918"/>
                </a:lnTo>
                <a:lnTo>
                  <a:pt x="263203" y="743223"/>
                </a:lnTo>
                <a:lnTo>
                  <a:pt x="272267" y="762503"/>
                </a:lnTo>
                <a:lnTo>
                  <a:pt x="281374" y="781755"/>
                </a:lnTo>
                <a:lnTo>
                  <a:pt x="290522" y="800974"/>
                </a:lnTo>
                <a:lnTo>
                  <a:pt x="299705" y="820157"/>
                </a:lnTo>
                <a:lnTo>
                  <a:pt x="308921" y="839301"/>
                </a:lnTo>
                <a:lnTo>
                  <a:pt x="318167" y="858402"/>
                </a:lnTo>
                <a:lnTo>
                  <a:pt x="327439" y="877456"/>
                </a:lnTo>
                <a:lnTo>
                  <a:pt x="336732" y="896460"/>
                </a:lnTo>
                <a:lnTo>
                  <a:pt x="346045" y="915410"/>
                </a:lnTo>
                <a:lnTo>
                  <a:pt x="355373" y="934302"/>
                </a:lnTo>
                <a:lnTo>
                  <a:pt x="364712" y="953134"/>
                </a:lnTo>
                <a:lnTo>
                  <a:pt x="374060" y="971900"/>
                </a:lnTo>
                <a:lnTo>
                  <a:pt x="383413" y="990599"/>
                </a:lnTo>
                <a:lnTo>
                  <a:pt x="431291" y="990599"/>
                </a:lnTo>
                <a:lnTo>
                  <a:pt x="421268" y="971182"/>
                </a:lnTo>
                <a:lnTo>
                  <a:pt x="411311" y="951692"/>
                </a:lnTo>
                <a:lnTo>
                  <a:pt x="401418" y="932132"/>
                </a:lnTo>
                <a:lnTo>
                  <a:pt x="391585" y="912499"/>
                </a:lnTo>
                <a:lnTo>
                  <a:pt x="381809" y="892794"/>
                </a:lnTo>
                <a:lnTo>
                  <a:pt x="372085" y="873018"/>
                </a:lnTo>
                <a:lnTo>
                  <a:pt x="362412" y="853170"/>
                </a:lnTo>
                <a:lnTo>
                  <a:pt x="352785" y="833250"/>
                </a:lnTo>
                <a:lnTo>
                  <a:pt x="343200" y="813259"/>
                </a:lnTo>
                <a:lnTo>
                  <a:pt x="333655" y="793195"/>
                </a:lnTo>
                <a:lnTo>
                  <a:pt x="324146" y="773060"/>
                </a:lnTo>
                <a:lnTo>
                  <a:pt x="314670" y="752854"/>
                </a:lnTo>
                <a:lnTo>
                  <a:pt x="305222" y="732575"/>
                </a:lnTo>
                <a:lnTo>
                  <a:pt x="295800" y="712225"/>
                </a:lnTo>
                <a:lnTo>
                  <a:pt x="286400" y="691803"/>
                </a:lnTo>
                <a:lnTo>
                  <a:pt x="277019" y="671310"/>
                </a:lnTo>
                <a:lnTo>
                  <a:pt x="267653" y="650745"/>
                </a:lnTo>
                <a:lnTo>
                  <a:pt x="258298" y="630108"/>
                </a:lnTo>
                <a:lnTo>
                  <a:pt x="248952" y="609399"/>
                </a:lnTo>
                <a:lnTo>
                  <a:pt x="239610" y="588619"/>
                </a:lnTo>
                <a:lnTo>
                  <a:pt x="228179" y="563424"/>
                </a:lnTo>
                <a:lnTo>
                  <a:pt x="216884" y="538096"/>
                </a:lnTo>
                <a:lnTo>
                  <a:pt x="205719" y="512647"/>
                </a:lnTo>
                <a:lnTo>
                  <a:pt x="194676" y="487086"/>
                </a:lnTo>
                <a:lnTo>
                  <a:pt x="183748" y="461425"/>
                </a:lnTo>
                <a:lnTo>
                  <a:pt x="172929" y="435674"/>
                </a:lnTo>
                <a:lnTo>
                  <a:pt x="162210" y="409845"/>
                </a:lnTo>
                <a:lnTo>
                  <a:pt x="151585" y="383947"/>
                </a:lnTo>
                <a:lnTo>
                  <a:pt x="141046" y="357992"/>
                </a:lnTo>
                <a:lnTo>
                  <a:pt x="130586" y="331990"/>
                </a:lnTo>
                <a:lnTo>
                  <a:pt x="120198" y="305953"/>
                </a:lnTo>
                <a:lnTo>
                  <a:pt x="109874" y="279890"/>
                </a:lnTo>
                <a:lnTo>
                  <a:pt x="99609" y="253813"/>
                </a:lnTo>
                <a:lnTo>
                  <a:pt x="89393" y="227733"/>
                </a:lnTo>
                <a:lnTo>
                  <a:pt x="79221" y="201660"/>
                </a:lnTo>
                <a:lnTo>
                  <a:pt x="69084" y="175605"/>
                </a:lnTo>
                <a:lnTo>
                  <a:pt x="58976" y="149579"/>
                </a:lnTo>
                <a:lnTo>
                  <a:pt x="48890" y="123592"/>
                </a:lnTo>
                <a:lnTo>
                  <a:pt x="38818" y="97655"/>
                </a:lnTo>
                <a:lnTo>
                  <a:pt x="28752" y="71780"/>
                </a:lnTo>
                <a:lnTo>
                  <a:pt x="24029" y="59991"/>
                </a:lnTo>
                <a:lnTo>
                  <a:pt x="19307" y="48201"/>
                </a:lnTo>
                <a:lnTo>
                  <a:pt x="14585" y="36412"/>
                </a:lnTo>
                <a:lnTo>
                  <a:pt x="9864" y="24622"/>
                </a:lnTo>
                <a:lnTo>
                  <a:pt x="5141" y="12833"/>
                </a:lnTo>
                <a:close/>
              </a:path>
            </a:pathLst>
          </a:custGeom>
          <a:solidFill>
            <a:srgbClr val="766E53"/>
          </a:solidFill>
        </p:spPr>
        <p:txBody>
          <a:bodyPr wrap="square" lIns="0" tIns="0" rIns="0" bIns="0" rtlCol="0">
            <a:noAutofit/>
          </a:bodyPr>
          <a:lstStyle/>
          <a:p>
            <a:endParaRPr/>
          </a:p>
        </p:txBody>
      </p:sp>
      <p:sp>
        <p:nvSpPr>
          <p:cNvPr id="24" name="object 24"/>
          <p:cNvSpPr/>
          <p:nvPr/>
        </p:nvSpPr>
        <p:spPr>
          <a:xfrm>
            <a:off x="390906" y="4364736"/>
            <a:ext cx="413766" cy="2235708"/>
          </a:xfrm>
          <a:custGeom>
            <a:avLst/>
            <a:gdLst/>
            <a:ahLst/>
            <a:cxnLst/>
            <a:rect l="l" t="t" r="r" b="b"/>
            <a:pathLst>
              <a:path w="551688" h="2235708">
                <a:moveTo>
                  <a:pt x="3670" y="36614"/>
                </a:moveTo>
                <a:lnTo>
                  <a:pt x="11442" y="109834"/>
                </a:lnTo>
                <a:lnTo>
                  <a:pt x="19790" y="183016"/>
                </a:lnTo>
                <a:lnTo>
                  <a:pt x="28714" y="256133"/>
                </a:lnTo>
                <a:lnTo>
                  <a:pt x="38213" y="329152"/>
                </a:lnTo>
                <a:lnTo>
                  <a:pt x="48287" y="402046"/>
                </a:lnTo>
                <a:lnTo>
                  <a:pt x="58937" y="474784"/>
                </a:lnTo>
                <a:lnTo>
                  <a:pt x="70164" y="547336"/>
                </a:lnTo>
                <a:lnTo>
                  <a:pt x="81966" y="619673"/>
                </a:lnTo>
                <a:lnTo>
                  <a:pt x="94344" y="691765"/>
                </a:lnTo>
                <a:lnTo>
                  <a:pt x="109526" y="775070"/>
                </a:lnTo>
                <a:lnTo>
                  <a:pt x="118592" y="822357"/>
                </a:lnTo>
                <a:lnTo>
                  <a:pt x="127945" y="869572"/>
                </a:lnTo>
                <a:lnTo>
                  <a:pt x="137587" y="916715"/>
                </a:lnTo>
                <a:lnTo>
                  <a:pt x="147516" y="963786"/>
                </a:lnTo>
                <a:lnTo>
                  <a:pt x="157734" y="1010784"/>
                </a:lnTo>
                <a:lnTo>
                  <a:pt x="168239" y="1057710"/>
                </a:lnTo>
                <a:lnTo>
                  <a:pt x="179033" y="1104565"/>
                </a:lnTo>
                <a:lnTo>
                  <a:pt x="190114" y="1151347"/>
                </a:lnTo>
                <a:lnTo>
                  <a:pt x="201483" y="1198057"/>
                </a:lnTo>
                <a:lnTo>
                  <a:pt x="213141" y="1244696"/>
                </a:lnTo>
                <a:lnTo>
                  <a:pt x="225086" y="1291262"/>
                </a:lnTo>
                <a:lnTo>
                  <a:pt x="237319" y="1337758"/>
                </a:lnTo>
                <a:lnTo>
                  <a:pt x="249840" y="1384181"/>
                </a:lnTo>
                <a:lnTo>
                  <a:pt x="262649" y="1430533"/>
                </a:lnTo>
                <a:lnTo>
                  <a:pt x="275746" y="1476814"/>
                </a:lnTo>
                <a:lnTo>
                  <a:pt x="289131" y="1523023"/>
                </a:lnTo>
                <a:lnTo>
                  <a:pt x="302803" y="1569161"/>
                </a:lnTo>
                <a:lnTo>
                  <a:pt x="316764" y="1615227"/>
                </a:lnTo>
                <a:lnTo>
                  <a:pt x="331012" y="1661223"/>
                </a:lnTo>
                <a:lnTo>
                  <a:pt x="345552" y="1705880"/>
                </a:lnTo>
                <a:lnTo>
                  <a:pt x="360409" y="1750767"/>
                </a:lnTo>
                <a:lnTo>
                  <a:pt x="375612" y="1795825"/>
                </a:lnTo>
                <a:lnTo>
                  <a:pt x="391189" y="1840999"/>
                </a:lnTo>
                <a:lnTo>
                  <a:pt x="407169" y="1886229"/>
                </a:lnTo>
                <a:lnTo>
                  <a:pt x="423582" y="1931459"/>
                </a:lnTo>
                <a:lnTo>
                  <a:pt x="440454" y="1976632"/>
                </a:lnTo>
                <a:lnTo>
                  <a:pt x="457815" y="2021691"/>
                </a:lnTo>
                <a:lnTo>
                  <a:pt x="475694" y="2066577"/>
                </a:lnTo>
                <a:lnTo>
                  <a:pt x="494118" y="2111235"/>
                </a:lnTo>
                <a:lnTo>
                  <a:pt x="499450" y="2121995"/>
                </a:lnTo>
                <a:lnTo>
                  <a:pt x="504781" y="2132978"/>
                </a:lnTo>
                <a:lnTo>
                  <a:pt x="510112" y="2144162"/>
                </a:lnTo>
                <a:lnTo>
                  <a:pt x="515443" y="2155523"/>
                </a:lnTo>
                <a:lnTo>
                  <a:pt x="520774" y="2167040"/>
                </a:lnTo>
                <a:lnTo>
                  <a:pt x="526106" y="2178688"/>
                </a:lnTo>
                <a:lnTo>
                  <a:pt x="531437" y="2190446"/>
                </a:lnTo>
                <a:lnTo>
                  <a:pt x="536768" y="2202291"/>
                </a:lnTo>
                <a:lnTo>
                  <a:pt x="542099" y="2214200"/>
                </a:lnTo>
                <a:lnTo>
                  <a:pt x="547431" y="2226150"/>
                </a:lnTo>
                <a:lnTo>
                  <a:pt x="551688" y="2235708"/>
                </a:lnTo>
                <a:lnTo>
                  <a:pt x="547664" y="2223661"/>
                </a:lnTo>
                <a:lnTo>
                  <a:pt x="543643" y="2211615"/>
                </a:lnTo>
                <a:lnTo>
                  <a:pt x="539621" y="2199569"/>
                </a:lnTo>
                <a:lnTo>
                  <a:pt x="537298" y="2192616"/>
                </a:lnTo>
                <a:lnTo>
                  <a:pt x="534258" y="2180441"/>
                </a:lnTo>
                <a:lnTo>
                  <a:pt x="531223" y="2168194"/>
                </a:lnTo>
                <a:lnTo>
                  <a:pt x="528195" y="2155883"/>
                </a:lnTo>
                <a:lnTo>
                  <a:pt x="525181" y="2143518"/>
                </a:lnTo>
                <a:lnTo>
                  <a:pt x="522183" y="2131107"/>
                </a:lnTo>
                <a:lnTo>
                  <a:pt x="519207" y="2118657"/>
                </a:lnTo>
                <a:lnTo>
                  <a:pt x="516256" y="2106178"/>
                </a:lnTo>
                <a:lnTo>
                  <a:pt x="513335" y="2093679"/>
                </a:lnTo>
                <a:lnTo>
                  <a:pt x="510447" y="2081166"/>
                </a:lnTo>
                <a:lnTo>
                  <a:pt x="507598" y="2068650"/>
                </a:lnTo>
                <a:lnTo>
                  <a:pt x="504792" y="2056138"/>
                </a:lnTo>
                <a:lnTo>
                  <a:pt x="502032" y="2043639"/>
                </a:lnTo>
                <a:lnTo>
                  <a:pt x="499323" y="2031161"/>
                </a:lnTo>
                <a:lnTo>
                  <a:pt x="496669" y="2018714"/>
                </a:lnTo>
                <a:lnTo>
                  <a:pt x="494075" y="2006304"/>
                </a:lnTo>
                <a:lnTo>
                  <a:pt x="491544" y="1993941"/>
                </a:lnTo>
                <a:lnTo>
                  <a:pt x="489081" y="1981633"/>
                </a:lnTo>
                <a:lnTo>
                  <a:pt x="486691" y="1969389"/>
                </a:lnTo>
                <a:lnTo>
                  <a:pt x="484530" y="1958035"/>
                </a:lnTo>
                <a:lnTo>
                  <a:pt x="478774" y="1942919"/>
                </a:lnTo>
                <a:lnTo>
                  <a:pt x="473021" y="1927736"/>
                </a:lnTo>
                <a:lnTo>
                  <a:pt x="467275" y="1912488"/>
                </a:lnTo>
                <a:lnTo>
                  <a:pt x="461541" y="1897179"/>
                </a:lnTo>
                <a:lnTo>
                  <a:pt x="455820" y="1881812"/>
                </a:lnTo>
                <a:lnTo>
                  <a:pt x="450118" y="1866391"/>
                </a:lnTo>
                <a:lnTo>
                  <a:pt x="444437" y="1850921"/>
                </a:lnTo>
                <a:lnTo>
                  <a:pt x="438782" y="1835403"/>
                </a:lnTo>
                <a:lnTo>
                  <a:pt x="433155" y="1819843"/>
                </a:lnTo>
                <a:lnTo>
                  <a:pt x="427561" y="1804242"/>
                </a:lnTo>
                <a:lnTo>
                  <a:pt x="422003" y="1788606"/>
                </a:lnTo>
                <a:lnTo>
                  <a:pt x="416484" y="1772938"/>
                </a:lnTo>
                <a:lnTo>
                  <a:pt x="411008" y="1757241"/>
                </a:lnTo>
                <a:lnTo>
                  <a:pt x="405580" y="1741519"/>
                </a:lnTo>
                <a:lnTo>
                  <a:pt x="400202" y="1725775"/>
                </a:lnTo>
                <a:lnTo>
                  <a:pt x="394877" y="1710014"/>
                </a:lnTo>
                <a:lnTo>
                  <a:pt x="389611" y="1694238"/>
                </a:lnTo>
                <a:lnTo>
                  <a:pt x="384405" y="1678451"/>
                </a:lnTo>
                <a:lnTo>
                  <a:pt x="379265" y="1662657"/>
                </a:lnTo>
                <a:lnTo>
                  <a:pt x="374192" y="1646859"/>
                </a:lnTo>
                <a:lnTo>
                  <a:pt x="359259" y="1601548"/>
                </a:lnTo>
                <a:lnTo>
                  <a:pt x="344682" y="1556100"/>
                </a:lnTo>
                <a:lnTo>
                  <a:pt x="330458" y="1510522"/>
                </a:lnTo>
                <a:lnTo>
                  <a:pt x="316583" y="1464822"/>
                </a:lnTo>
                <a:lnTo>
                  <a:pt x="303054" y="1419006"/>
                </a:lnTo>
                <a:lnTo>
                  <a:pt x="289866" y="1373082"/>
                </a:lnTo>
                <a:lnTo>
                  <a:pt x="277016" y="1327058"/>
                </a:lnTo>
                <a:lnTo>
                  <a:pt x="264501" y="1280940"/>
                </a:lnTo>
                <a:lnTo>
                  <a:pt x="252318" y="1234736"/>
                </a:lnTo>
                <a:lnTo>
                  <a:pt x="240461" y="1188453"/>
                </a:lnTo>
                <a:lnTo>
                  <a:pt x="228929" y="1142098"/>
                </a:lnTo>
                <a:lnTo>
                  <a:pt x="217717" y="1095679"/>
                </a:lnTo>
                <a:lnTo>
                  <a:pt x="206821" y="1049203"/>
                </a:lnTo>
                <a:lnTo>
                  <a:pt x="196238" y="1002677"/>
                </a:lnTo>
                <a:lnTo>
                  <a:pt x="185965" y="956109"/>
                </a:lnTo>
                <a:lnTo>
                  <a:pt x="175998" y="909505"/>
                </a:lnTo>
                <a:lnTo>
                  <a:pt x="166333" y="862873"/>
                </a:lnTo>
                <a:lnTo>
                  <a:pt x="156967" y="816221"/>
                </a:lnTo>
                <a:lnTo>
                  <a:pt x="147895" y="769555"/>
                </a:lnTo>
                <a:lnTo>
                  <a:pt x="139115" y="722883"/>
                </a:lnTo>
                <a:lnTo>
                  <a:pt x="134150" y="699874"/>
                </a:lnTo>
                <a:lnTo>
                  <a:pt x="129325" y="676795"/>
                </a:lnTo>
                <a:lnTo>
                  <a:pt x="124637" y="653651"/>
                </a:lnTo>
                <a:lnTo>
                  <a:pt x="120082" y="630446"/>
                </a:lnTo>
                <a:lnTo>
                  <a:pt x="115656" y="607183"/>
                </a:lnTo>
                <a:lnTo>
                  <a:pt x="111357" y="583865"/>
                </a:lnTo>
                <a:lnTo>
                  <a:pt x="107180" y="560497"/>
                </a:lnTo>
                <a:lnTo>
                  <a:pt x="103121" y="537081"/>
                </a:lnTo>
                <a:lnTo>
                  <a:pt x="99178" y="513623"/>
                </a:lnTo>
                <a:lnTo>
                  <a:pt x="95346" y="490124"/>
                </a:lnTo>
                <a:lnTo>
                  <a:pt x="91623" y="466590"/>
                </a:lnTo>
                <a:lnTo>
                  <a:pt x="88003" y="443022"/>
                </a:lnTo>
                <a:lnTo>
                  <a:pt x="84484" y="419426"/>
                </a:lnTo>
                <a:lnTo>
                  <a:pt x="81063" y="395804"/>
                </a:lnTo>
                <a:lnTo>
                  <a:pt x="77734" y="372161"/>
                </a:lnTo>
                <a:lnTo>
                  <a:pt x="74496" y="348500"/>
                </a:lnTo>
                <a:lnTo>
                  <a:pt x="71344" y="324824"/>
                </a:lnTo>
                <a:lnTo>
                  <a:pt x="68275" y="301137"/>
                </a:lnTo>
                <a:lnTo>
                  <a:pt x="65284" y="277443"/>
                </a:lnTo>
                <a:lnTo>
                  <a:pt x="62369" y="253745"/>
                </a:lnTo>
                <a:lnTo>
                  <a:pt x="59456" y="240846"/>
                </a:lnTo>
                <a:lnTo>
                  <a:pt x="56478" y="228014"/>
                </a:lnTo>
                <a:lnTo>
                  <a:pt x="53442" y="215242"/>
                </a:lnTo>
                <a:lnTo>
                  <a:pt x="50356" y="202521"/>
                </a:lnTo>
                <a:lnTo>
                  <a:pt x="47227" y="189845"/>
                </a:lnTo>
                <a:lnTo>
                  <a:pt x="44062" y="177206"/>
                </a:lnTo>
                <a:lnTo>
                  <a:pt x="40867" y="164596"/>
                </a:lnTo>
                <a:lnTo>
                  <a:pt x="37652" y="152009"/>
                </a:lnTo>
                <a:lnTo>
                  <a:pt x="34422" y="139437"/>
                </a:lnTo>
                <a:lnTo>
                  <a:pt x="31184" y="126873"/>
                </a:lnTo>
                <a:lnTo>
                  <a:pt x="27947" y="114308"/>
                </a:lnTo>
                <a:lnTo>
                  <a:pt x="24717" y="101736"/>
                </a:lnTo>
                <a:lnTo>
                  <a:pt x="21501" y="89149"/>
                </a:lnTo>
                <a:lnTo>
                  <a:pt x="18307" y="76539"/>
                </a:lnTo>
                <a:lnTo>
                  <a:pt x="15142" y="63900"/>
                </a:lnTo>
                <a:lnTo>
                  <a:pt x="12013" y="51224"/>
                </a:lnTo>
                <a:lnTo>
                  <a:pt x="8927" y="38503"/>
                </a:lnTo>
                <a:lnTo>
                  <a:pt x="5891" y="25731"/>
                </a:lnTo>
                <a:lnTo>
                  <a:pt x="2913" y="12899"/>
                </a:lnTo>
                <a:lnTo>
                  <a:pt x="0" y="0"/>
                </a:lnTo>
                <a:lnTo>
                  <a:pt x="3670" y="36614"/>
                </a:lnTo>
                <a:close/>
              </a:path>
            </a:pathLst>
          </a:custGeom>
          <a:solidFill>
            <a:srgbClr val="766E53"/>
          </a:solidFill>
        </p:spPr>
        <p:txBody>
          <a:bodyPr wrap="square" lIns="0" tIns="0" rIns="0" bIns="0" rtlCol="0">
            <a:noAutofit/>
          </a:bodyPr>
          <a:lstStyle/>
          <a:p>
            <a:endParaRPr/>
          </a:p>
        </p:txBody>
      </p:sp>
      <p:sp>
        <p:nvSpPr>
          <p:cNvPr id="25" name="object 25"/>
          <p:cNvSpPr/>
          <p:nvPr/>
        </p:nvSpPr>
        <p:spPr>
          <a:xfrm>
            <a:off x="353624" y="1289303"/>
            <a:ext cx="127578" cy="3026664"/>
          </a:xfrm>
          <a:custGeom>
            <a:avLst/>
            <a:gdLst/>
            <a:ahLst/>
            <a:cxnLst/>
            <a:rect l="l" t="t" r="r" b="b"/>
            <a:pathLst>
              <a:path w="170104" h="3026664">
                <a:moveTo>
                  <a:pt x="24277" y="2187133"/>
                </a:moveTo>
                <a:lnTo>
                  <a:pt x="23137" y="2139739"/>
                </a:lnTo>
                <a:lnTo>
                  <a:pt x="22197" y="2092363"/>
                </a:lnTo>
                <a:lnTo>
                  <a:pt x="21459" y="2045002"/>
                </a:lnTo>
                <a:lnTo>
                  <a:pt x="20927" y="1997651"/>
                </a:lnTo>
                <a:lnTo>
                  <a:pt x="20606" y="1950307"/>
                </a:lnTo>
                <a:lnTo>
                  <a:pt x="20606" y="1854957"/>
                </a:lnTo>
                <a:lnTo>
                  <a:pt x="20927" y="1807011"/>
                </a:lnTo>
                <a:lnTo>
                  <a:pt x="21459" y="1759121"/>
                </a:lnTo>
                <a:lnTo>
                  <a:pt x="22197" y="1711280"/>
                </a:lnTo>
                <a:lnTo>
                  <a:pt x="23137" y="1663481"/>
                </a:lnTo>
                <a:lnTo>
                  <a:pt x="24277" y="1615718"/>
                </a:lnTo>
                <a:lnTo>
                  <a:pt x="25612" y="1567983"/>
                </a:lnTo>
                <a:lnTo>
                  <a:pt x="27139" y="1520269"/>
                </a:lnTo>
                <a:lnTo>
                  <a:pt x="28854" y="1472569"/>
                </a:lnTo>
                <a:lnTo>
                  <a:pt x="30753" y="1424876"/>
                </a:lnTo>
                <a:lnTo>
                  <a:pt x="32834" y="1377183"/>
                </a:lnTo>
                <a:lnTo>
                  <a:pt x="35092" y="1329483"/>
                </a:lnTo>
                <a:lnTo>
                  <a:pt x="37523" y="1281769"/>
                </a:lnTo>
                <a:lnTo>
                  <a:pt x="40125" y="1234034"/>
                </a:lnTo>
                <a:lnTo>
                  <a:pt x="42894" y="1186271"/>
                </a:lnTo>
                <a:lnTo>
                  <a:pt x="45825" y="1138472"/>
                </a:lnTo>
                <a:lnTo>
                  <a:pt x="48915" y="1090631"/>
                </a:lnTo>
                <a:lnTo>
                  <a:pt x="52161" y="1042741"/>
                </a:lnTo>
                <a:lnTo>
                  <a:pt x="55559" y="994795"/>
                </a:lnTo>
                <a:lnTo>
                  <a:pt x="59106" y="946785"/>
                </a:lnTo>
                <a:lnTo>
                  <a:pt x="60590" y="923106"/>
                </a:lnTo>
                <a:lnTo>
                  <a:pt x="63775" y="875755"/>
                </a:lnTo>
                <a:lnTo>
                  <a:pt x="67250" y="828409"/>
                </a:lnTo>
                <a:lnTo>
                  <a:pt x="71014" y="781066"/>
                </a:lnTo>
                <a:lnTo>
                  <a:pt x="75068" y="733726"/>
                </a:lnTo>
                <a:lnTo>
                  <a:pt x="79411" y="686387"/>
                </a:lnTo>
                <a:lnTo>
                  <a:pt x="84044" y="639047"/>
                </a:lnTo>
                <a:lnTo>
                  <a:pt x="88967" y="591704"/>
                </a:lnTo>
                <a:lnTo>
                  <a:pt x="94179" y="544358"/>
                </a:lnTo>
                <a:lnTo>
                  <a:pt x="99681" y="497007"/>
                </a:lnTo>
                <a:lnTo>
                  <a:pt x="105437" y="449667"/>
                </a:lnTo>
                <a:lnTo>
                  <a:pt x="111259" y="402340"/>
                </a:lnTo>
                <a:lnTo>
                  <a:pt x="117169" y="355008"/>
                </a:lnTo>
                <a:lnTo>
                  <a:pt x="123223" y="307672"/>
                </a:lnTo>
                <a:lnTo>
                  <a:pt x="129480" y="260334"/>
                </a:lnTo>
                <a:lnTo>
                  <a:pt x="135997" y="212994"/>
                </a:lnTo>
                <a:lnTo>
                  <a:pt x="142833" y="165656"/>
                </a:lnTo>
                <a:lnTo>
                  <a:pt x="150046" y="118320"/>
                </a:lnTo>
                <a:lnTo>
                  <a:pt x="157693" y="70988"/>
                </a:lnTo>
                <a:lnTo>
                  <a:pt x="165832" y="23661"/>
                </a:lnTo>
                <a:lnTo>
                  <a:pt x="170104" y="0"/>
                </a:lnTo>
                <a:lnTo>
                  <a:pt x="165278" y="0"/>
                </a:lnTo>
                <a:lnTo>
                  <a:pt x="156736" y="47323"/>
                </a:lnTo>
                <a:lnTo>
                  <a:pt x="148483" y="94653"/>
                </a:lnTo>
                <a:lnTo>
                  <a:pt x="140521" y="141988"/>
                </a:lnTo>
                <a:lnTo>
                  <a:pt x="132847" y="189325"/>
                </a:lnTo>
                <a:lnTo>
                  <a:pt x="125463" y="236664"/>
                </a:lnTo>
                <a:lnTo>
                  <a:pt x="118369" y="284003"/>
                </a:lnTo>
                <a:lnTo>
                  <a:pt x="111565" y="331340"/>
                </a:lnTo>
                <a:lnTo>
                  <a:pt x="105049" y="378675"/>
                </a:lnTo>
                <a:lnTo>
                  <a:pt x="98824" y="426005"/>
                </a:lnTo>
                <a:lnTo>
                  <a:pt x="92888" y="473329"/>
                </a:lnTo>
                <a:lnTo>
                  <a:pt x="87237" y="520683"/>
                </a:lnTo>
                <a:lnTo>
                  <a:pt x="81846" y="568032"/>
                </a:lnTo>
                <a:lnTo>
                  <a:pt x="76687" y="615376"/>
                </a:lnTo>
                <a:lnTo>
                  <a:pt x="71731" y="662717"/>
                </a:lnTo>
                <a:lnTo>
                  <a:pt x="66948" y="710057"/>
                </a:lnTo>
                <a:lnTo>
                  <a:pt x="62310" y="757396"/>
                </a:lnTo>
                <a:lnTo>
                  <a:pt x="57788" y="804737"/>
                </a:lnTo>
                <a:lnTo>
                  <a:pt x="53353" y="852081"/>
                </a:lnTo>
                <a:lnTo>
                  <a:pt x="48976" y="899430"/>
                </a:lnTo>
                <a:lnTo>
                  <a:pt x="44628" y="946785"/>
                </a:lnTo>
                <a:lnTo>
                  <a:pt x="40393" y="994141"/>
                </a:lnTo>
                <a:lnTo>
                  <a:pt x="36375" y="1041568"/>
                </a:lnTo>
                <a:lnTo>
                  <a:pt x="32575" y="1089062"/>
                </a:lnTo>
                <a:lnTo>
                  <a:pt x="28992" y="1136619"/>
                </a:lnTo>
                <a:lnTo>
                  <a:pt x="25626" y="1184235"/>
                </a:lnTo>
                <a:lnTo>
                  <a:pt x="22477" y="1231906"/>
                </a:lnTo>
                <a:lnTo>
                  <a:pt x="19545" y="1279628"/>
                </a:lnTo>
                <a:lnTo>
                  <a:pt x="16830" y="1327398"/>
                </a:lnTo>
                <a:lnTo>
                  <a:pt x="14333" y="1375212"/>
                </a:lnTo>
                <a:lnTo>
                  <a:pt x="12052" y="1423066"/>
                </a:lnTo>
                <a:lnTo>
                  <a:pt x="9989" y="1470956"/>
                </a:lnTo>
                <a:lnTo>
                  <a:pt x="8143" y="1518879"/>
                </a:lnTo>
                <a:lnTo>
                  <a:pt x="6515" y="1566830"/>
                </a:lnTo>
                <a:lnTo>
                  <a:pt x="5103" y="1614806"/>
                </a:lnTo>
                <a:lnTo>
                  <a:pt x="3909" y="1662803"/>
                </a:lnTo>
                <a:lnTo>
                  <a:pt x="2931" y="1710817"/>
                </a:lnTo>
                <a:lnTo>
                  <a:pt x="2171" y="1758844"/>
                </a:lnTo>
                <a:lnTo>
                  <a:pt x="1628" y="1806881"/>
                </a:lnTo>
                <a:lnTo>
                  <a:pt x="1303" y="1854923"/>
                </a:lnTo>
                <a:lnTo>
                  <a:pt x="1194" y="1902968"/>
                </a:lnTo>
                <a:lnTo>
                  <a:pt x="579" y="1948190"/>
                </a:lnTo>
                <a:lnTo>
                  <a:pt x="180" y="1993481"/>
                </a:lnTo>
                <a:lnTo>
                  <a:pt x="0" y="2038836"/>
                </a:lnTo>
                <a:lnTo>
                  <a:pt x="36" y="2084253"/>
                </a:lnTo>
                <a:lnTo>
                  <a:pt x="289" y="2129728"/>
                </a:lnTo>
                <a:lnTo>
                  <a:pt x="760" y="2175256"/>
                </a:lnTo>
                <a:lnTo>
                  <a:pt x="1447" y="2220835"/>
                </a:lnTo>
                <a:lnTo>
                  <a:pt x="2352" y="2266460"/>
                </a:lnTo>
                <a:lnTo>
                  <a:pt x="3474" y="2312127"/>
                </a:lnTo>
                <a:lnTo>
                  <a:pt x="4813" y="2357834"/>
                </a:lnTo>
                <a:lnTo>
                  <a:pt x="6370" y="2403576"/>
                </a:lnTo>
                <a:lnTo>
                  <a:pt x="8143" y="2449349"/>
                </a:lnTo>
                <a:lnTo>
                  <a:pt x="10134" y="2495150"/>
                </a:lnTo>
                <a:lnTo>
                  <a:pt x="12342" y="2540975"/>
                </a:lnTo>
                <a:lnTo>
                  <a:pt x="14767" y="2586821"/>
                </a:lnTo>
                <a:lnTo>
                  <a:pt x="17409" y="2632683"/>
                </a:lnTo>
                <a:lnTo>
                  <a:pt x="20269" y="2678558"/>
                </a:lnTo>
                <a:lnTo>
                  <a:pt x="23345" y="2724443"/>
                </a:lnTo>
                <a:lnTo>
                  <a:pt x="26639" y="2770333"/>
                </a:lnTo>
                <a:lnTo>
                  <a:pt x="30150" y="2816225"/>
                </a:lnTo>
                <a:lnTo>
                  <a:pt x="32775" y="2828430"/>
                </a:lnTo>
                <a:lnTo>
                  <a:pt x="35400" y="2840723"/>
                </a:lnTo>
                <a:lnTo>
                  <a:pt x="38024" y="2853092"/>
                </a:lnTo>
                <a:lnTo>
                  <a:pt x="40649" y="2865524"/>
                </a:lnTo>
                <a:lnTo>
                  <a:pt x="43274" y="2878007"/>
                </a:lnTo>
                <a:lnTo>
                  <a:pt x="45899" y="2890529"/>
                </a:lnTo>
                <a:lnTo>
                  <a:pt x="48524" y="2903077"/>
                </a:lnTo>
                <a:lnTo>
                  <a:pt x="51149" y="2915640"/>
                </a:lnTo>
                <a:lnTo>
                  <a:pt x="53774" y="2928205"/>
                </a:lnTo>
                <a:lnTo>
                  <a:pt x="56398" y="2940759"/>
                </a:lnTo>
                <a:lnTo>
                  <a:pt x="59023" y="2953291"/>
                </a:lnTo>
                <a:lnTo>
                  <a:pt x="61648" y="2965788"/>
                </a:lnTo>
                <a:lnTo>
                  <a:pt x="64273" y="2978238"/>
                </a:lnTo>
                <a:lnTo>
                  <a:pt x="66898" y="2990628"/>
                </a:lnTo>
                <a:lnTo>
                  <a:pt x="69523" y="3002947"/>
                </a:lnTo>
                <a:lnTo>
                  <a:pt x="72147" y="3015182"/>
                </a:lnTo>
                <a:lnTo>
                  <a:pt x="73584" y="3021838"/>
                </a:lnTo>
                <a:lnTo>
                  <a:pt x="78410" y="3026664"/>
                </a:lnTo>
                <a:lnTo>
                  <a:pt x="76362" y="3014033"/>
                </a:lnTo>
                <a:lnTo>
                  <a:pt x="74459" y="3001404"/>
                </a:lnTo>
                <a:lnTo>
                  <a:pt x="69501" y="2963519"/>
                </a:lnTo>
                <a:lnTo>
                  <a:pt x="65430" y="2925648"/>
                </a:lnTo>
                <a:lnTo>
                  <a:pt x="61939" y="2887798"/>
                </a:lnTo>
                <a:lnTo>
                  <a:pt x="59106" y="2854579"/>
                </a:lnTo>
                <a:lnTo>
                  <a:pt x="55559" y="2806551"/>
                </a:lnTo>
                <a:lnTo>
                  <a:pt x="52161" y="2758592"/>
                </a:lnTo>
                <a:lnTo>
                  <a:pt x="48915" y="2710699"/>
                </a:lnTo>
                <a:lnTo>
                  <a:pt x="45825" y="2662866"/>
                </a:lnTo>
                <a:lnTo>
                  <a:pt x="42894" y="2615092"/>
                </a:lnTo>
                <a:lnTo>
                  <a:pt x="40125" y="2567372"/>
                </a:lnTo>
                <a:lnTo>
                  <a:pt x="37523" y="2519703"/>
                </a:lnTo>
                <a:lnTo>
                  <a:pt x="35092" y="2472081"/>
                </a:lnTo>
                <a:lnTo>
                  <a:pt x="32834" y="2424502"/>
                </a:lnTo>
                <a:lnTo>
                  <a:pt x="30753" y="2376963"/>
                </a:lnTo>
                <a:lnTo>
                  <a:pt x="28854" y="2329461"/>
                </a:lnTo>
                <a:lnTo>
                  <a:pt x="27139" y="2281990"/>
                </a:lnTo>
                <a:lnTo>
                  <a:pt x="25612" y="2234549"/>
                </a:lnTo>
                <a:lnTo>
                  <a:pt x="24277" y="2187133"/>
                </a:lnTo>
                <a:close/>
              </a:path>
            </a:pathLst>
          </a:custGeom>
          <a:solidFill>
            <a:srgbClr val="766E53"/>
          </a:solidFill>
        </p:spPr>
        <p:txBody>
          <a:bodyPr wrap="square" lIns="0" tIns="0" rIns="0" bIns="0" rtlCol="0">
            <a:noAutofit/>
          </a:bodyPr>
          <a:lstStyle/>
          <a:p>
            <a:endParaRPr/>
          </a:p>
        </p:txBody>
      </p:sp>
      <p:sp>
        <p:nvSpPr>
          <p:cNvPr id="26" name="object 26"/>
          <p:cNvSpPr/>
          <p:nvPr/>
        </p:nvSpPr>
        <p:spPr>
          <a:xfrm>
            <a:off x="833247" y="6571495"/>
            <a:ext cx="100584" cy="281939"/>
          </a:xfrm>
          <a:custGeom>
            <a:avLst/>
            <a:gdLst/>
            <a:ahLst/>
            <a:cxnLst/>
            <a:rect l="l" t="t" r="r" b="b"/>
            <a:pathLst>
              <a:path w="134112" h="281939">
                <a:moveTo>
                  <a:pt x="105371" y="281939"/>
                </a:moveTo>
                <a:lnTo>
                  <a:pt x="134112" y="281939"/>
                </a:lnTo>
                <a:lnTo>
                  <a:pt x="126963" y="268284"/>
                </a:lnTo>
                <a:lnTo>
                  <a:pt x="119882" y="254562"/>
                </a:lnTo>
                <a:lnTo>
                  <a:pt x="112866" y="240775"/>
                </a:lnTo>
                <a:lnTo>
                  <a:pt x="105911" y="226927"/>
                </a:lnTo>
                <a:lnTo>
                  <a:pt x="99014" y="213021"/>
                </a:lnTo>
                <a:lnTo>
                  <a:pt x="92170" y="199062"/>
                </a:lnTo>
                <a:lnTo>
                  <a:pt x="85376" y="185053"/>
                </a:lnTo>
                <a:lnTo>
                  <a:pt x="78629" y="170997"/>
                </a:lnTo>
                <a:lnTo>
                  <a:pt x="71925" y="156898"/>
                </a:lnTo>
                <a:lnTo>
                  <a:pt x="65260" y="142759"/>
                </a:lnTo>
                <a:lnTo>
                  <a:pt x="58631" y="128585"/>
                </a:lnTo>
                <a:lnTo>
                  <a:pt x="52035" y="114379"/>
                </a:lnTo>
                <a:lnTo>
                  <a:pt x="45467" y="100144"/>
                </a:lnTo>
                <a:lnTo>
                  <a:pt x="38925" y="85884"/>
                </a:lnTo>
                <a:lnTo>
                  <a:pt x="32404" y="71602"/>
                </a:lnTo>
                <a:lnTo>
                  <a:pt x="25901" y="57303"/>
                </a:lnTo>
                <a:lnTo>
                  <a:pt x="19413" y="42989"/>
                </a:lnTo>
                <a:lnTo>
                  <a:pt x="12936" y="28665"/>
                </a:lnTo>
                <a:lnTo>
                  <a:pt x="6466" y="14334"/>
                </a:lnTo>
                <a:lnTo>
                  <a:pt x="0" y="0"/>
                </a:lnTo>
                <a:lnTo>
                  <a:pt x="4347" y="14334"/>
                </a:lnTo>
                <a:lnTo>
                  <a:pt x="8770" y="28665"/>
                </a:lnTo>
                <a:lnTo>
                  <a:pt x="13272" y="42989"/>
                </a:lnTo>
                <a:lnTo>
                  <a:pt x="17856" y="57303"/>
                </a:lnTo>
                <a:lnTo>
                  <a:pt x="22527" y="71602"/>
                </a:lnTo>
                <a:lnTo>
                  <a:pt x="27288" y="85884"/>
                </a:lnTo>
                <a:lnTo>
                  <a:pt x="32141" y="100144"/>
                </a:lnTo>
                <a:lnTo>
                  <a:pt x="37092" y="114379"/>
                </a:lnTo>
                <a:lnTo>
                  <a:pt x="42144" y="128585"/>
                </a:lnTo>
                <a:lnTo>
                  <a:pt x="47299" y="142759"/>
                </a:lnTo>
                <a:lnTo>
                  <a:pt x="52562" y="156898"/>
                </a:lnTo>
                <a:lnTo>
                  <a:pt x="57937" y="170997"/>
                </a:lnTo>
                <a:lnTo>
                  <a:pt x="63426" y="185053"/>
                </a:lnTo>
                <a:lnTo>
                  <a:pt x="69034" y="199062"/>
                </a:lnTo>
                <a:lnTo>
                  <a:pt x="74764" y="213021"/>
                </a:lnTo>
                <a:lnTo>
                  <a:pt x="80620" y="226927"/>
                </a:lnTo>
                <a:lnTo>
                  <a:pt x="86605" y="240775"/>
                </a:lnTo>
                <a:lnTo>
                  <a:pt x="92723" y="254562"/>
                </a:lnTo>
                <a:lnTo>
                  <a:pt x="98977" y="268284"/>
                </a:lnTo>
                <a:lnTo>
                  <a:pt x="105371" y="281939"/>
                </a:lnTo>
                <a:close/>
              </a:path>
            </a:pathLst>
          </a:custGeom>
          <a:solidFill>
            <a:srgbClr val="766E53"/>
          </a:solidFill>
        </p:spPr>
        <p:txBody>
          <a:bodyPr wrap="square" lIns="0" tIns="0" rIns="0" bIns="0" rtlCol="0">
            <a:noAutofit/>
          </a:bodyPr>
          <a:lstStyle/>
          <a:p>
            <a:endParaRPr/>
          </a:p>
        </p:txBody>
      </p:sp>
      <p:sp>
        <p:nvSpPr>
          <p:cNvPr id="27" name="object 27"/>
          <p:cNvSpPr/>
          <p:nvPr/>
        </p:nvSpPr>
        <p:spPr>
          <a:xfrm>
            <a:off x="377194" y="4107186"/>
            <a:ext cx="61721" cy="512063"/>
          </a:xfrm>
          <a:custGeom>
            <a:avLst/>
            <a:gdLst/>
            <a:ahLst/>
            <a:cxnLst/>
            <a:rect l="l" t="t" r="r" b="b"/>
            <a:pathLst>
              <a:path w="82295" h="512063">
                <a:moveTo>
                  <a:pt x="5140" y="101106"/>
                </a:moveTo>
                <a:lnTo>
                  <a:pt x="6335" y="113842"/>
                </a:lnTo>
                <a:lnTo>
                  <a:pt x="7560" y="126606"/>
                </a:lnTo>
                <a:lnTo>
                  <a:pt x="8803" y="139388"/>
                </a:lnTo>
                <a:lnTo>
                  <a:pt x="10054" y="152175"/>
                </a:lnTo>
                <a:lnTo>
                  <a:pt x="11302" y="164958"/>
                </a:lnTo>
                <a:lnTo>
                  <a:pt x="12536" y="177726"/>
                </a:lnTo>
                <a:lnTo>
                  <a:pt x="13745" y="190468"/>
                </a:lnTo>
                <a:lnTo>
                  <a:pt x="14917" y="203172"/>
                </a:lnTo>
                <a:lnTo>
                  <a:pt x="16041" y="215829"/>
                </a:lnTo>
                <a:lnTo>
                  <a:pt x="17107" y="228427"/>
                </a:lnTo>
                <a:lnTo>
                  <a:pt x="18104" y="240956"/>
                </a:lnTo>
                <a:lnTo>
                  <a:pt x="19020" y="253404"/>
                </a:lnTo>
                <a:lnTo>
                  <a:pt x="19367" y="258445"/>
                </a:lnTo>
                <a:lnTo>
                  <a:pt x="22305" y="271326"/>
                </a:lnTo>
                <a:lnTo>
                  <a:pt x="25309" y="284145"/>
                </a:lnTo>
                <a:lnTo>
                  <a:pt x="28371" y="296907"/>
                </a:lnTo>
                <a:lnTo>
                  <a:pt x="31485" y="309619"/>
                </a:lnTo>
                <a:lnTo>
                  <a:pt x="34641" y="322290"/>
                </a:lnTo>
                <a:lnTo>
                  <a:pt x="37835" y="334925"/>
                </a:lnTo>
                <a:lnTo>
                  <a:pt x="41057" y="347532"/>
                </a:lnTo>
                <a:lnTo>
                  <a:pt x="44301" y="360118"/>
                </a:lnTo>
                <a:lnTo>
                  <a:pt x="47560" y="372689"/>
                </a:lnTo>
                <a:lnTo>
                  <a:pt x="50826" y="385254"/>
                </a:lnTo>
                <a:lnTo>
                  <a:pt x="54093" y="397819"/>
                </a:lnTo>
                <a:lnTo>
                  <a:pt x="57352" y="410390"/>
                </a:lnTo>
                <a:lnTo>
                  <a:pt x="60597" y="422976"/>
                </a:lnTo>
                <a:lnTo>
                  <a:pt x="63820" y="435583"/>
                </a:lnTo>
                <a:lnTo>
                  <a:pt x="67014" y="448218"/>
                </a:lnTo>
                <a:lnTo>
                  <a:pt x="70172" y="460889"/>
                </a:lnTo>
                <a:lnTo>
                  <a:pt x="73286" y="473601"/>
                </a:lnTo>
                <a:lnTo>
                  <a:pt x="76350" y="486363"/>
                </a:lnTo>
                <a:lnTo>
                  <a:pt x="79355" y="499182"/>
                </a:lnTo>
                <a:lnTo>
                  <a:pt x="82295" y="512064"/>
                </a:lnTo>
                <a:lnTo>
                  <a:pt x="80152" y="496994"/>
                </a:lnTo>
                <a:lnTo>
                  <a:pt x="78078" y="481923"/>
                </a:lnTo>
                <a:lnTo>
                  <a:pt x="76069" y="466850"/>
                </a:lnTo>
                <a:lnTo>
                  <a:pt x="74122" y="451776"/>
                </a:lnTo>
                <a:lnTo>
                  <a:pt x="72233" y="436701"/>
                </a:lnTo>
                <a:lnTo>
                  <a:pt x="70398" y="421625"/>
                </a:lnTo>
                <a:lnTo>
                  <a:pt x="68615" y="406548"/>
                </a:lnTo>
                <a:lnTo>
                  <a:pt x="66879" y="391470"/>
                </a:lnTo>
                <a:lnTo>
                  <a:pt x="65187" y="376393"/>
                </a:lnTo>
                <a:lnTo>
                  <a:pt x="63534" y="361315"/>
                </a:lnTo>
                <a:lnTo>
                  <a:pt x="61918" y="346236"/>
                </a:lnTo>
                <a:lnTo>
                  <a:pt x="60335" y="331159"/>
                </a:lnTo>
                <a:lnTo>
                  <a:pt x="58781" y="316081"/>
                </a:lnTo>
                <a:lnTo>
                  <a:pt x="57253" y="301004"/>
                </a:lnTo>
                <a:lnTo>
                  <a:pt x="55746" y="285928"/>
                </a:lnTo>
                <a:lnTo>
                  <a:pt x="54257" y="270853"/>
                </a:lnTo>
                <a:lnTo>
                  <a:pt x="52783" y="255779"/>
                </a:lnTo>
                <a:lnTo>
                  <a:pt x="51320" y="240706"/>
                </a:lnTo>
                <a:lnTo>
                  <a:pt x="49864" y="225635"/>
                </a:lnTo>
                <a:lnTo>
                  <a:pt x="48412" y="210566"/>
                </a:lnTo>
                <a:lnTo>
                  <a:pt x="43573" y="205740"/>
                </a:lnTo>
                <a:lnTo>
                  <a:pt x="40941" y="193563"/>
                </a:lnTo>
                <a:lnTo>
                  <a:pt x="38309" y="181294"/>
                </a:lnTo>
                <a:lnTo>
                  <a:pt x="35678" y="168945"/>
                </a:lnTo>
                <a:lnTo>
                  <a:pt x="33047" y="156528"/>
                </a:lnTo>
                <a:lnTo>
                  <a:pt x="30415" y="144055"/>
                </a:lnTo>
                <a:lnTo>
                  <a:pt x="27784" y="131540"/>
                </a:lnTo>
                <a:lnTo>
                  <a:pt x="25153" y="118995"/>
                </a:lnTo>
                <a:lnTo>
                  <a:pt x="22522" y="106432"/>
                </a:lnTo>
                <a:lnTo>
                  <a:pt x="19891" y="93864"/>
                </a:lnTo>
                <a:lnTo>
                  <a:pt x="17260" y="81304"/>
                </a:lnTo>
                <a:lnTo>
                  <a:pt x="14629" y="68765"/>
                </a:lnTo>
                <a:lnTo>
                  <a:pt x="11998" y="56258"/>
                </a:lnTo>
                <a:lnTo>
                  <a:pt x="9367" y="43796"/>
                </a:lnTo>
                <a:lnTo>
                  <a:pt x="6735" y="31393"/>
                </a:lnTo>
                <a:lnTo>
                  <a:pt x="4104" y="19060"/>
                </a:lnTo>
                <a:lnTo>
                  <a:pt x="1472" y="6810"/>
                </a:lnTo>
                <a:lnTo>
                  <a:pt x="0" y="0"/>
                </a:lnTo>
                <a:lnTo>
                  <a:pt x="0" y="38227"/>
                </a:lnTo>
                <a:lnTo>
                  <a:pt x="880" y="50660"/>
                </a:lnTo>
                <a:lnTo>
                  <a:pt x="1845" y="63175"/>
                </a:lnTo>
                <a:lnTo>
                  <a:pt x="2884" y="75762"/>
                </a:lnTo>
                <a:lnTo>
                  <a:pt x="3986" y="88409"/>
                </a:lnTo>
                <a:lnTo>
                  <a:pt x="5140" y="101106"/>
                </a:lnTo>
                <a:close/>
              </a:path>
            </a:pathLst>
          </a:custGeom>
          <a:solidFill>
            <a:srgbClr val="766E53"/>
          </a:solidFill>
        </p:spPr>
        <p:txBody>
          <a:bodyPr wrap="square" lIns="0" tIns="0" rIns="0" bIns="0" rtlCol="0">
            <a:noAutofit/>
          </a:bodyPr>
          <a:lstStyle/>
          <a:p>
            <a:endParaRPr/>
          </a:p>
        </p:txBody>
      </p:sp>
      <p:sp>
        <p:nvSpPr>
          <p:cNvPr id="28" name="object 28"/>
          <p:cNvSpPr/>
          <p:nvPr/>
        </p:nvSpPr>
        <p:spPr>
          <a:xfrm>
            <a:off x="730379" y="3145543"/>
            <a:ext cx="1057275" cy="2717291"/>
          </a:xfrm>
          <a:custGeom>
            <a:avLst/>
            <a:gdLst/>
            <a:ahLst/>
            <a:cxnLst/>
            <a:rect l="l" t="t" r="r" b="b"/>
            <a:pathLst>
              <a:path w="1409700" h="2717291">
                <a:moveTo>
                  <a:pt x="2410" y="2589076"/>
                </a:moveTo>
                <a:lnTo>
                  <a:pt x="0" y="2626398"/>
                </a:lnTo>
                <a:lnTo>
                  <a:pt x="5421" y="2637694"/>
                </a:lnTo>
                <a:lnTo>
                  <a:pt x="10412" y="2649056"/>
                </a:lnTo>
                <a:lnTo>
                  <a:pt x="15039" y="2660547"/>
                </a:lnTo>
                <a:lnTo>
                  <a:pt x="19365" y="2672232"/>
                </a:lnTo>
                <a:lnTo>
                  <a:pt x="23455" y="2684175"/>
                </a:lnTo>
                <a:lnTo>
                  <a:pt x="27375" y="2696443"/>
                </a:lnTo>
                <a:lnTo>
                  <a:pt x="31190" y="2709098"/>
                </a:lnTo>
                <a:lnTo>
                  <a:pt x="33566" y="2717291"/>
                </a:lnTo>
                <a:lnTo>
                  <a:pt x="33592" y="2704621"/>
                </a:lnTo>
                <a:lnTo>
                  <a:pt x="33777" y="2691949"/>
                </a:lnTo>
                <a:lnTo>
                  <a:pt x="34278" y="2679276"/>
                </a:lnTo>
                <a:lnTo>
                  <a:pt x="35253" y="2666603"/>
                </a:lnTo>
                <a:lnTo>
                  <a:pt x="36862" y="2653931"/>
                </a:lnTo>
                <a:lnTo>
                  <a:pt x="38353" y="2645537"/>
                </a:lnTo>
                <a:lnTo>
                  <a:pt x="39395" y="2608184"/>
                </a:lnTo>
                <a:lnTo>
                  <a:pt x="43377" y="2533310"/>
                </a:lnTo>
                <a:lnTo>
                  <a:pt x="49819" y="2458283"/>
                </a:lnTo>
                <a:lnTo>
                  <a:pt x="58633" y="2383187"/>
                </a:lnTo>
                <a:lnTo>
                  <a:pt x="69734" y="2308107"/>
                </a:lnTo>
                <a:lnTo>
                  <a:pt x="83036" y="2233130"/>
                </a:lnTo>
                <a:lnTo>
                  <a:pt x="90485" y="2195707"/>
                </a:lnTo>
                <a:lnTo>
                  <a:pt x="98452" y="2158340"/>
                </a:lnTo>
                <a:lnTo>
                  <a:pt x="106927" y="2121043"/>
                </a:lnTo>
                <a:lnTo>
                  <a:pt x="115897" y="2083823"/>
                </a:lnTo>
                <a:lnTo>
                  <a:pt x="125353" y="2046694"/>
                </a:lnTo>
                <a:lnTo>
                  <a:pt x="135284" y="2009665"/>
                </a:lnTo>
                <a:lnTo>
                  <a:pt x="145679" y="1972746"/>
                </a:lnTo>
                <a:lnTo>
                  <a:pt x="156527" y="1935949"/>
                </a:lnTo>
                <a:lnTo>
                  <a:pt x="167817" y="1899284"/>
                </a:lnTo>
                <a:lnTo>
                  <a:pt x="191687" y="1827659"/>
                </a:lnTo>
                <a:lnTo>
                  <a:pt x="217224" y="1756380"/>
                </a:lnTo>
                <a:lnTo>
                  <a:pt x="244372" y="1685507"/>
                </a:lnTo>
                <a:lnTo>
                  <a:pt x="273075" y="1615097"/>
                </a:lnTo>
                <a:lnTo>
                  <a:pt x="303274" y="1545209"/>
                </a:lnTo>
                <a:lnTo>
                  <a:pt x="334913" y="1475899"/>
                </a:lnTo>
                <a:lnTo>
                  <a:pt x="351255" y="1441480"/>
                </a:lnTo>
                <a:lnTo>
                  <a:pt x="384946" y="1373147"/>
                </a:lnTo>
                <a:lnTo>
                  <a:pt x="419935" y="1305539"/>
                </a:lnTo>
                <a:lnTo>
                  <a:pt x="456164" y="1238712"/>
                </a:lnTo>
                <a:lnTo>
                  <a:pt x="474725" y="1205611"/>
                </a:lnTo>
                <a:lnTo>
                  <a:pt x="492887" y="1171981"/>
                </a:lnTo>
                <a:lnTo>
                  <a:pt x="511399" y="1138565"/>
                </a:lnTo>
                <a:lnTo>
                  <a:pt x="530255" y="1105358"/>
                </a:lnTo>
                <a:lnTo>
                  <a:pt x="549448" y="1072358"/>
                </a:lnTo>
                <a:lnTo>
                  <a:pt x="568971" y="1039560"/>
                </a:lnTo>
                <a:lnTo>
                  <a:pt x="588817" y="1006961"/>
                </a:lnTo>
                <a:lnTo>
                  <a:pt x="608979" y="974556"/>
                </a:lnTo>
                <a:lnTo>
                  <a:pt x="629450" y="942343"/>
                </a:lnTo>
                <a:lnTo>
                  <a:pt x="650223" y="910317"/>
                </a:lnTo>
                <a:lnTo>
                  <a:pt x="671290" y="878474"/>
                </a:lnTo>
                <a:lnTo>
                  <a:pt x="692645" y="846812"/>
                </a:lnTo>
                <a:lnTo>
                  <a:pt x="714280" y="815326"/>
                </a:lnTo>
                <a:lnTo>
                  <a:pt x="736189" y="784013"/>
                </a:lnTo>
                <a:lnTo>
                  <a:pt x="758365" y="752869"/>
                </a:lnTo>
                <a:lnTo>
                  <a:pt x="780799" y="721889"/>
                </a:lnTo>
                <a:lnTo>
                  <a:pt x="803487" y="691072"/>
                </a:lnTo>
                <a:lnTo>
                  <a:pt x="826420" y="660411"/>
                </a:lnTo>
                <a:lnTo>
                  <a:pt x="849591" y="629905"/>
                </a:lnTo>
                <a:lnTo>
                  <a:pt x="872993" y="599550"/>
                </a:lnTo>
                <a:lnTo>
                  <a:pt x="896619" y="569340"/>
                </a:lnTo>
                <a:lnTo>
                  <a:pt x="908162" y="554273"/>
                </a:lnTo>
                <a:lnTo>
                  <a:pt x="919777" y="539213"/>
                </a:lnTo>
                <a:lnTo>
                  <a:pt x="931464" y="524167"/>
                </a:lnTo>
                <a:lnTo>
                  <a:pt x="943223" y="509142"/>
                </a:lnTo>
                <a:lnTo>
                  <a:pt x="955055" y="494147"/>
                </a:lnTo>
                <a:lnTo>
                  <a:pt x="966960" y="479186"/>
                </a:lnTo>
                <a:lnTo>
                  <a:pt x="978936" y="464269"/>
                </a:lnTo>
                <a:lnTo>
                  <a:pt x="990986" y="449402"/>
                </a:lnTo>
                <a:lnTo>
                  <a:pt x="1003107" y="434592"/>
                </a:lnTo>
                <a:lnTo>
                  <a:pt x="1015301" y="419846"/>
                </a:lnTo>
                <a:lnTo>
                  <a:pt x="1027567" y="405171"/>
                </a:lnTo>
                <a:lnTo>
                  <a:pt x="1039906" y="390575"/>
                </a:lnTo>
                <a:lnTo>
                  <a:pt x="1052317" y="376065"/>
                </a:lnTo>
                <a:lnTo>
                  <a:pt x="1064801" y="361648"/>
                </a:lnTo>
                <a:lnTo>
                  <a:pt x="1077356" y="347331"/>
                </a:lnTo>
                <a:lnTo>
                  <a:pt x="1089985" y="333120"/>
                </a:lnTo>
                <a:lnTo>
                  <a:pt x="1102685" y="319025"/>
                </a:lnTo>
                <a:lnTo>
                  <a:pt x="1115458" y="305050"/>
                </a:lnTo>
                <a:lnTo>
                  <a:pt x="1128304" y="291205"/>
                </a:lnTo>
                <a:lnTo>
                  <a:pt x="1141221" y="277494"/>
                </a:lnTo>
                <a:lnTo>
                  <a:pt x="1149733" y="268055"/>
                </a:lnTo>
                <a:lnTo>
                  <a:pt x="1158242" y="258615"/>
                </a:lnTo>
                <a:lnTo>
                  <a:pt x="1166749" y="249176"/>
                </a:lnTo>
                <a:lnTo>
                  <a:pt x="1175253" y="239737"/>
                </a:lnTo>
                <a:lnTo>
                  <a:pt x="1183756" y="230300"/>
                </a:lnTo>
                <a:lnTo>
                  <a:pt x="1192258" y="220863"/>
                </a:lnTo>
                <a:lnTo>
                  <a:pt x="1200760" y="211428"/>
                </a:lnTo>
                <a:lnTo>
                  <a:pt x="1209260" y="201994"/>
                </a:lnTo>
                <a:lnTo>
                  <a:pt x="1217762" y="192562"/>
                </a:lnTo>
                <a:lnTo>
                  <a:pt x="1226263" y="183132"/>
                </a:lnTo>
                <a:lnTo>
                  <a:pt x="1234766" y="173704"/>
                </a:lnTo>
                <a:lnTo>
                  <a:pt x="1243270" y="164278"/>
                </a:lnTo>
                <a:lnTo>
                  <a:pt x="1251776" y="154855"/>
                </a:lnTo>
                <a:lnTo>
                  <a:pt x="1260285" y="145435"/>
                </a:lnTo>
                <a:lnTo>
                  <a:pt x="1268796" y="136018"/>
                </a:lnTo>
                <a:lnTo>
                  <a:pt x="1279213" y="125430"/>
                </a:lnTo>
                <a:lnTo>
                  <a:pt x="1287907" y="116767"/>
                </a:lnTo>
                <a:lnTo>
                  <a:pt x="1296706" y="108012"/>
                </a:lnTo>
                <a:lnTo>
                  <a:pt x="1305604" y="99181"/>
                </a:lnTo>
                <a:lnTo>
                  <a:pt x="1314593" y="90291"/>
                </a:lnTo>
                <a:lnTo>
                  <a:pt x="1323665" y="81358"/>
                </a:lnTo>
                <a:lnTo>
                  <a:pt x="1332811" y="72398"/>
                </a:lnTo>
                <a:lnTo>
                  <a:pt x="1342025" y="63428"/>
                </a:lnTo>
                <a:lnTo>
                  <a:pt x="1351299" y="54465"/>
                </a:lnTo>
                <a:lnTo>
                  <a:pt x="1360624" y="45525"/>
                </a:lnTo>
                <a:lnTo>
                  <a:pt x="1369994" y="36625"/>
                </a:lnTo>
                <a:lnTo>
                  <a:pt x="1379399" y="27780"/>
                </a:lnTo>
                <a:lnTo>
                  <a:pt x="1388833" y="19008"/>
                </a:lnTo>
                <a:lnTo>
                  <a:pt x="1398287" y="10325"/>
                </a:lnTo>
                <a:lnTo>
                  <a:pt x="1407754" y="1747"/>
                </a:lnTo>
                <a:lnTo>
                  <a:pt x="1409700" y="0"/>
                </a:lnTo>
                <a:lnTo>
                  <a:pt x="1404874" y="0"/>
                </a:lnTo>
                <a:lnTo>
                  <a:pt x="1395262" y="8642"/>
                </a:lnTo>
                <a:lnTo>
                  <a:pt x="1385656" y="17285"/>
                </a:lnTo>
                <a:lnTo>
                  <a:pt x="1376064" y="25928"/>
                </a:lnTo>
                <a:lnTo>
                  <a:pt x="1366495" y="34570"/>
                </a:lnTo>
                <a:lnTo>
                  <a:pt x="1356959" y="43213"/>
                </a:lnTo>
                <a:lnTo>
                  <a:pt x="1347464" y="51856"/>
                </a:lnTo>
                <a:lnTo>
                  <a:pt x="1338018" y="60498"/>
                </a:lnTo>
                <a:lnTo>
                  <a:pt x="1328632" y="69141"/>
                </a:lnTo>
                <a:lnTo>
                  <a:pt x="1319314" y="77784"/>
                </a:lnTo>
                <a:lnTo>
                  <a:pt x="1310072" y="86427"/>
                </a:lnTo>
                <a:lnTo>
                  <a:pt x="1300916" y="95069"/>
                </a:lnTo>
                <a:lnTo>
                  <a:pt x="1291854" y="103712"/>
                </a:lnTo>
                <a:lnTo>
                  <a:pt x="1282896" y="112355"/>
                </a:lnTo>
                <a:lnTo>
                  <a:pt x="1274050" y="120997"/>
                </a:lnTo>
                <a:lnTo>
                  <a:pt x="1265808" y="129159"/>
                </a:lnTo>
                <a:lnTo>
                  <a:pt x="1257159" y="138772"/>
                </a:lnTo>
                <a:lnTo>
                  <a:pt x="1248507" y="148374"/>
                </a:lnTo>
                <a:lnTo>
                  <a:pt x="1239852" y="157957"/>
                </a:lnTo>
                <a:lnTo>
                  <a:pt x="1231194" y="167511"/>
                </a:lnTo>
                <a:lnTo>
                  <a:pt x="1222533" y="177029"/>
                </a:lnTo>
                <a:lnTo>
                  <a:pt x="1213870" y="186502"/>
                </a:lnTo>
                <a:lnTo>
                  <a:pt x="1205205" y="195922"/>
                </a:lnTo>
                <a:lnTo>
                  <a:pt x="1196538" y="205282"/>
                </a:lnTo>
                <a:lnTo>
                  <a:pt x="1187870" y="214572"/>
                </a:lnTo>
                <a:lnTo>
                  <a:pt x="1179201" y="223784"/>
                </a:lnTo>
                <a:lnTo>
                  <a:pt x="1170530" y="232911"/>
                </a:lnTo>
                <a:lnTo>
                  <a:pt x="1161858" y="241944"/>
                </a:lnTo>
                <a:lnTo>
                  <a:pt x="1153186" y="250874"/>
                </a:lnTo>
                <a:lnTo>
                  <a:pt x="1144513" y="259695"/>
                </a:lnTo>
                <a:lnTo>
                  <a:pt x="1136395" y="267842"/>
                </a:lnTo>
                <a:lnTo>
                  <a:pt x="1122808" y="282206"/>
                </a:lnTo>
                <a:lnTo>
                  <a:pt x="1109359" y="296571"/>
                </a:lnTo>
                <a:lnTo>
                  <a:pt x="1096046" y="310942"/>
                </a:lnTo>
                <a:lnTo>
                  <a:pt x="1082866" y="325322"/>
                </a:lnTo>
                <a:lnTo>
                  <a:pt x="1069814" y="339715"/>
                </a:lnTo>
                <a:lnTo>
                  <a:pt x="1056887" y="354124"/>
                </a:lnTo>
                <a:lnTo>
                  <a:pt x="1044083" y="368554"/>
                </a:lnTo>
                <a:lnTo>
                  <a:pt x="1031396" y="383008"/>
                </a:lnTo>
                <a:lnTo>
                  <a:pt x="1018824" y="397490"/>
                </a:lnTo>
                <a:lnTo>
                  <a:pt x="1006363" y="412003"/>
                </a:lnTo>
                <a:lnTo>
                  <a:pt x="994010" y="426552"/>
                </a:lnTo>
                <a:lnTo>
                  <a:pt x="981761" y="441140"/>
                </a:lnTo>
                <a:lnTo>
                  <a:pt x="969613" y="455770"/>
                </a:lnTo>
                <a:lnTo>
                  <a:pt x="957562" y="470446"/>
                </a:lnTo>
                <a:lnTo>
                  <a:pt x="945604" y="485173"/>
                </a:lnTo>
                <a:lnTo>
                  <a:pt x="933736" y="499954"/>
                </a:lnTo>
                <a:lnTo>
                  <a:pt x="921955" y="514792"/>
                </a:lnTo>
                <a:lnTo>
                  <a:pt x="910256" y="529691"/>
                </a:lnTo>
                <a:lnTo>
                  <a:pt x="898637" y="544656"/>
                </a:lnTo>
                <a:lnTo>
                  <a:pt x="887094" y="559688"/>
                </a:lnTo>
                <a:lnTo>
                  <a:pt x="862778" y="589898"/>
                </a:lnTo>
                <a:lnTo>
                  <a:pt x="838750" y="620252"/>
                </a:lnTo>
                <a:lnTo>
                  <a:pt x="815009" y="650751"/>
                </a:lnTo>
                <a:lnTo>
                  <a:pt x="791556" y="681394"/>
                </a:lnTo>
                <a:lnTo>
                  <a:pt x="768391" y="712182"/>
                </a:lnTo>
                <a:lnTo>
                  <a:pt x="745515" y="743114"/>
                </a:lnTo>
                <a:lnTo>
                  <a:pt x="722926" y="774190"/>
                </a:lnTo>
                <a:lnTo>
                  <a:pt x="700626" y="805410"/>
                </a:lnTo>
                <a:lnTo>
                  <a:pt x="678614" y="836774"/>
                </a:lnTo>
                <a:lnTo>
                  <a:pt x="656891" y="868283"/>
                </a:lnTo>
                <a:lnTo>
                  <a:pt x="635457" y="899935"/>
                </a:lnTo>
                <a:lnTo>
                  <a:pt x="614311" y="931730"/>
                </a:lnTo>
                <a:lnTo>
                  <a:pt x="593454" y="963670"/>
                </a:lnTo>
                <a:lnTo>
                  <a:pt x="572885" y="995753"/>
                </a:lnTo>
                <a:lnTo>
                  <a:pt x="532616" y="1060349"/>
                </a:lnTo>
                <a:lnTo>
                  <a:pt x="493504" y="1125518"/>
                </a:lnTo>
                <a:lnTo>
                  <a:pt x="455548" y="1191259"/>
                </a:lnTo>
                <a:lnTo>
                  <a:pt x="436299" y="1225050"/>
                </a:lnTo>
                <a:lnTo>
                  <a:pt x="417414" y="1258986"/>
                </a:lnTo>
                <a:lnTo>
                  <a:pt x="398897" y="1293066"/>
                </a:lnTo>
                <a:lnTo>
                  <a:pt x="380753" y="1327291"/>
                </a:lnTo>
                <a:lnTo>
                  <a:pt x="362983" y="1361660"/>
                </a:lnTo>
                <a:lnTo>
                  <a:pt x="345593" y="1396173"/>
                </a:lnTo>
                <a:lnTo>
                  <a:pt x="328585" y="1430831"/>
                </a:lnTo>
                <a:lnTo>
                  <a:pt x="311962" y="1465632"/>
                </a:lnTo>
                <a:lnTo>
                  <a:pt x="295729" y="1500578"/>
                </a:lnTo>
                <a:lnTo>
                  <a:pt x="279888" y="1535668"/>
                </a:lnTo>
                <a:lnTo>
                  <a:pt x="264444" y="1570901"/>
                </a:lnTo>
                <a:lnTo>
                  <a:pt x="249400" y="1606278"/>
                </a:lnTo>
                <a:lnTo>
                  <a:pt x="234758" y="1641799"/>
                </a:lnTo>
                <a:lnTo>
                  <a:pt x="220524" y="1677463"/>
                </a:lnTo>
                <a:lnTo>
                  <a:pt x="206700" y="1713271"/>
                </a:lnTo>
                <a:lnTo>
                  <a:pt x="193289" y="1749222"/>
                </a:lnTo>
                <a:lnTo>
                  <a:pt x="180295" y="1785317"/>
                </a:lnTo>
                <a:lnTo>
                  <a:pt x="167722" y="1821554"/>
                </a:lnTo>
                <a:lnTo>
                  <a:pt x="155574" y="1857935"/>
                </a:lnTo>
                <a:lnTo>
                  <a:pt x="143852" y="1894458"/>
                </a:lnTo>
                <a:lnTo>
                  <a:pt x="131876" y="1929730"/>
                </a:lnTo>
                <a:lnTo>
                  <a:pt x="120403" y="1965204"/>
                </a:lnTo>
                <a:lnTo>
                  <a:pt x="109434" y="2000870"/>
                </a:lnTo>
                <a:lnTo>
                  <a:pt x="98969" y="2036718"/>
                </a:lnTo>
                <a:lnTo>
                  <a:pt x="89007" y="2072737"/>
                </a:lnTo>
                <a:lnTo>
                  <a:pt x="79549" y="2108917"/>
                </a:lnTo>
                <a:lnTo>
                  <a:pt x="70594" y="2145247"/>
                </a:lnTo>
                <a:lnTo>
                  <a:pt x="62143" y="2181717"/>
                </a:lnTo>
                <a:lnTo>
                  <a:pt x="54195" y="2218315"/>
                </a:lnTo>
                <a:lnTo>
                  <a:pt x="46751" y="2255032"/>
                </a:lnTo>
                <a:lnTo>
                  <a:pt x="39811" y="2291857"/>
                </a:lnTo>
                <a:lnTo>
                  <a:pt x="33374" y="2328779"/>
                </a:lnTo>
                <a:lnTo>
                  <a:pt x="27440" y="2365788"/>
                </a:lnTo>
                <a:lnTo>
                  <a:pt x="22010" y="2402874"/>
                </a:lnTo>
                <a:lnTo>
                  <a:pt x="17083" y="2440025"/>
                </a:lnTo>
                <a:lnTo>
                  <a:pt x="12660" y="2477231"/>
                </a:lnTo>
                <a:lnTo>
                  <a:pt x="8740" y="2514482"/>
                </a:lnTo>
                <a:lnTo>
                  <a:pt x="5323" y="2551767"/>
                </a:lnTo>
                <a:lnTo>
                  <a:pt x="2410" y="2589076"/>
                </a:lnTo>
                <a:close/>
              </a:path>
            </a:pathLst>
          </a:custGeom>
          <a:solidFill>
            <a:srgbClr val="766E53"/>
          </a:solidFill>
        </p:spPr>
        <p:txBody>
          <a:bodyPr wrap="square" lIns="0" tIns="0" rIns="0" bIns="0" rtlCol="0">
            <a:noAutofit/>
          </a:bodyPr>
          <a:lstStyle/>
          <a:p>
            <a:endParaRPr/>
          </a:p>
        </p:txBody>
      </p:sp>
      <p:sp>
        <p:nvSpPr>
          <p:cNvPr id="29" name="object 29"/>
          <p:cNvSpPr/>
          <p:nvPr/>
        </p:nvSpPr>
        <p:spPr>
          <a:xfrm>
            <a:off x="804676" y="6600451"/>
            <a:ext cx="91439" cy="252983"/>
          </a:xfrm>
          <a:custGeom>
            <a:avLst/>
            <a:gdLst/>
            <a:ahLst/>
            <a:cxnLst/>
            <a:rect l="l" t="t" r="r" b="b"/>
            <a:pathLst>
              <a:path w="121919" h="252983">
                <a:moveTo>
                  <a:pt x="7598" y="25770"/>
                </a:moveTo>
                <a:lnTo>
                  <a:pt x="11598" y="38646"/>
                </a:lnTo>
                <a:lnTo>
                  <a:pt x="15722" y="51511"/>
                </a:lnTo>
                <a:lnTo>
                  <a:pt x="19964" y="64363"/>
                </a:lnTo>
                <a:lnTo>
                  <a:pt x="24315" y="77196"/>
                </a:lnTo>
                <a:lnTo>
                  <a:pt x="28769" y="90008"/>
                </a:lnTo>
                <a:lnTo>
                  <a:pt x="33318" y="102795"/>
                </a:lnTo>
                <a:lnTo>
                  <a:pt x="37954" y="115554"/>
                </a:lnTo>
                <a:lnTo>
                  <a:pt x="42671" y="128280"/>
                </a:lnTo>
                <a:lnTo>
                  <a:pt x="47462" y="140970"/>
                </a:lnTo>
                <a:lnTo>
                  <a:pt x="52318" y="153621"/>
                </a:lnTo>
                <a:lnTo>
                  <a:pt x="57232" y="166229"/>
                </a:lnTo>
                <a:lnTo>
                  <a:pt x="62198" y="178791"/>
                </a:lnTo>
                <a:lnTo>
                  <a:pt x="67208" y="191303"/>
                </a:lnTo>
                <a:lnTo>
                  <a:pt x="72254" y="203760"/>
                </a:lnTo>
                <a:lnTo>
                  <a:pt x="77330" y="216161"/>
                </a:lnTo>
                <a:lnTo>
                  <a:pt x="82427" y="228501"/>
                </a:lnTo>
                <a:lnTo>
                  <a:pt x="87539" y="240776"/>
                </a:lnTo>
                <a:lnTo>
                  <a:pt x="92659" y="252983"/>
                </a:lnTo>
                <a:lnTo>
                  <a:pt x="121919" y="252983"/>
                </a:lnTo>
                <a:lnTo>
                  <a:pt x="115372" y="240776"/>
                </a:lnTo>
                <a:lnTo>
                  <a:pt x="108894" y="228501"/>
                </a:lnTo>
                <a:lnTo>
                  <a:pt x="102481" y="216161"/>
                </a:lnTo>
                <a:lnTo>
                  <a:pt x="96131" y="203760"/>
                </a:lnTo>
                <a:lnTo>
                  <a:pt x="89839" y="191303"/>
                </a:lnTo>
                <a:lnTo>
                  <a:pt x="83602" y="178791"/>
                </a:lnTo>
                <a:lnTo>
                  <a:pt x="77417" y="166229"/>
                </a:lnTo>
                <a:lnTo>
                  <a:pt x="71279" y="153621"/>
                </a:lnTo>
                <a:lnTo>
                  <a:pt x="65185" y="140970"/>
                </a:lnTo>
                <a:lnTo>
                  <a:pt x="59131" y="128280"/>
                </a:lnTo>
                <a:lnTo>
                  <a:pt x="53113" y="115554"/>
                </a:lnTo>
                <a:lnTo>
                  <a:pt x="47129" y="102795"/>
                </a:lnTo>
                <a:lnTo>
                  <a:pt x="41174" y="90008"/>
                </a:lnTo>
                <a:lnTo>
                  <a:pt x="35244" y="77196"/>
                </a:lnTo>
                <a:lnTo>
                  <a:pt x="29337" y="64363"/>
                </a:lnTo>
                <a:lnTo>
                  <a:pt x="23447" y="51511"/>
                </a:lnTo>
                <a:lnTo>
                  <a:pt x="17572" y="38646"/>
                </a:lnTo>
                <a:lnTo>
                  <a:pt x="11709" y="25770"/>
                </a:lnTo>
                <a:lnTo>
                  <a:pt x="5852" y="12886"/>
                </a:lnTo>
                <a:lnTo>
                  <a:pt x="0" y="0"/>
                </a:lnTo>
                <a:lnTo>
                  <a:pt x="3729" y="12886"/>
                </a:lnTo>
                <a:lnTo>
                  <a:pt x="7598" y="25770"/>
                </a:lnTo>
                <a:close/>
              </a:path>
            </a:pathLst>
          </a:custGeom>
          <a:solidFill>
            <a:srgbClr val="766E53"/>
          </a:solidFill>
        </p:spPr>
        <p:txBody>
          <a:bodyPr wrap="square" lIns="0" tIns="0" rIns="0" bIns="0" rtlCol="0">
            <a:noAutofit/>
          </a:bodyPr>
          <a:lstStyle/>
          <a:p>
            <a:endParaRPr/>
          </a:p>
        </p:txBody>
      </p:sp>
      <p:sp>
        <p:nvSpPr>
          <p:cNvPr id="30" name="object 30"/>
          <p:cNvSpPr/>
          <p:nvPr/>
        </p:nvSpPr>
        <p:spPr>
          <a:xfrm>
            <a:off x="730381" y="5897887"/>
            <a:ext cx="102869" cy="673607"/>
          </a:xfrm>
          <a:custGeom>
            <a:avLst/>
            <a:gdLst/>
            <a:ahLst/>
            <a:cxnLst/>
            <a:rect l="l" t="t" r="r" b="b"/>
            <a:pathLst>
              <a:path w="137159" h="673607">
                <a:moveTo>
                  <a:pt x="4660" y="14959"/>
                </a:moveTo>
                <a:lnTo>
                  <a:pt x="1286" y="4004"/>
                </a:lnTo>
                <a:lnTo>
                  <a:pt x="0" y="0"/>
                </a:lnTo>
                <a:lnTo>
                  <a:pt x="71" y="21497"/>
                </a:lnTo>
                <a:lnTo>
                  <a:pt x="288" y="42991"/>
                </a:lnTo>
                <a:lnTo>
                  <a:pt x="654" y="64477"/>
                </a:lnTo>
                <a:lnTo>
                  <a:pt x="1173" y="85953"/>
                </a:lnTo>
                <a:lnTo>
                  <a:pt x="1847" y="107415"/>
                </a:lnTo>
                <a:lnTo>
                  <a:pt x="2682" y="128858"/>
                </a:lnTo>
                <a:lnTo>
                  <a:pt x="3679" y="150280"/>
                </a:lnTo>
                <a:lnTo>
                  <a:pt x="4843" y="171677"/>
                </a:lnTo>
                <a:lnTo>
                  <a:pt x="6178" y="193046"/>
                </a:lnTo>
                <a:lnTo>
                  <a:pt x="7686" y="214382"/>
                </a:lnTo>
                <a:lnTo>
                  <a:pt x="9372" y="235682"/>
                </a:lnTo>
                <a:lnTo>
                  <a:pt x="11238" y="256943"/>
                </a:lnTo>
                <a:lnTo>
                  <a:pt x="13289" y="278161"/>
                </a:lnTo>
                <a:lnTo>
                  <a:pt x="15528" y="299333"/>
                </a:lnTo>
                <a:lnTo>
                  <a:pt x="17959" y="320454"/>
                </a:lnTo>
                <a:lnTo>
                  <a:pt x="20584" y="341521"/>
                </a:lnTo>
                <a:lnTo>
                  <a:pt x="23409" y="362532"/>
                </a:lnTo>
                <a:lnTo>
                  <a:pt x="26435" y="383481"/>
                </a:lnTo>
                <a:lnTo>
                  <a:pt x="29667" y="404366"/>
                </a:lnTo>
                <a:lnTo>
                  <a:pt x="33108" y="425183"/>
                </a:lnTo>
                <a:lnTo>
                  <a:pt x="38027" y="436703"/>
                </a:lnTo>
                <a:lnTo>
                  <a:pt x="42762" y="448408"/>
                </a:lnTo>
                <a:lnTo>
                  <a:pt x="47354" y="460257"/>
                </a:lnTo>
                <a:lnTo>
                  <a:pt x="51840" y="472211"/>
                </a:lnTo>
                <a:lnTo>
                  <a:pt x="56262" y="484230"/>
                </a:lnTo>
                <a:lnTo>
                  <a:pt x="60658" y="496275"/>
                </a:lnTo>
                <a:lnTo>
                  <a:pt x="65067" y="508307"/>
                </a:lnTo>
                <a:lnTo>
                  <a:pt x="69529" y="520284"/>
                </a:lnTo>
                <a:lnTo>
                  <a:pt x="74083" y="532169"/>
                </a:lnTo>
                <a:lnTo>
                  <a:pt x="78768" y="543922"/>
                </a:lnTo>
                <a:lnTo>
                  <a:pt x="83625" y="555502"/>
                </a:lnTo>
                <a:lnTo>
                  <a:pt x="85128" y="558952"/>
                </a:lnTo>
                <a:lnTo>
                  <a:pt x="90719" y="570516"/>
                </a:lnTo>
                <a:lnTo>
                  <a:pt x="96079" y="582080"/>
                </a:lnTo>
                <a:lnTo>
                  <a:pt x="101267" y="593645"/>
                </a:lnTo>
                <a:lnTo>
                  <a:pt x="106341" y="605211"/>
                </a:lnTo>
                <a:lnTo>
                  <a:pt x="111359" y="616776"/>
                </a:lnTo>
                <a:lnTo>
                  <a:pt x="116379" y="628342"/>
                </a:lnTo>
                <a:lnTo>
                  <a:pt x="121460" y="639907"/>
                </a:lnTo>
                <a:lnTo>
                  <a:pt x="126661" y="651472"/>
                </a:lnTo>
                <a:lnTo>
                  <a:pt x="132038" y="663036"/>
                </a:lnTo>
                <a:lnTo>
                  <a:pt x="137159" y="673608"/>
                </a:lnTo>
                <a:lnTo>
                  <a:pt x="133001" y="661548"/>
                </a:lnTo>
                <a:lnTo>
                  <a:pt x="129631" y="649486"/>
                </a:lnTo>
                <a:lnTo>
                  <a:pt x="120072" y="618395"/>
                </a:lnTo>
                <a:lnTo>
                  <a:pt x="112797" y="591777"/>
                </a:lnTo>
                <a:lnTo>
                  <a:pt x="105869" y="565095"/>
                </a:lnTo>
                <a:lnTo>
                  <a:pt x="99285" y="538352"/>
                </a:lnTo>
                <a:lnTo>
                  <a:pt x="93041" y="511552"/>
                </a:lnTo>
                <a:lnTo>
                  <a:pt x="87135" y="484698"/>
                </a:lnTo>
                <a:lnTo>
                  <a:pt x="81562" y="457793"/>
                </a:lnTo>
                <a:lnTo>
                  <a:pt x="76318" y="430842"/>
                </a:lnTo>
                <a:lnTo>
                  <a:pt x="71401" y="403848"/>
                </a:lnTo>
                <a:lnTo>
                  <a:pt x="66806" y="376815"/>
                </a:lnTo>
                <a:lnTo>
                  <a:pt x="62531" y="349746"/>
                </a:lnTo>
                <a:lnTo>
                  <a:pt x="58571" y="322644"/>
                </a:lnTo>
                <a:lnTo>
                  <a:pt x="54924" y="295514"/>
                </a:lnTo>
                <a:lnTo>
                  <a:pt x="51585" y="268359"/>
                </a:lnTo>
                <a:lnTo>
                  <a:pt x="48551" y="241182"/>
                </a:lnTo>
                <a:lnTo>
                  <a:pt x="45818" y="213988"/>
                </a:lnTo>
                <a:lnTo>
                  <a:pt x="43384" y="186780"/>
                </a:lnTo>
                <a:lnTo>
                  <a:pt x="41244" y="159560"/>
                </a:lnTo>
                <a:lnTo>
                  <a:pt x="39395" y="132334"/>
                </a:lnTo>
                <a:lnTo>
                  <a:pt x="37833" y="105105"/>
                </a:lnTo>
                <a:lnTo>
                  <a:pt x="33987" y="92696"/>
                </a:lnTo>
                <a:lnTo>
                  <a:pt x="29339" y="81098"/>
                </a:lnTo>
                <a:lnTo>
                  <a:pt x="24559" y="69633"/>
                </a:lnTo>
                <a:lnTo>
                  <a:pt x="20314" y="57628"/>
                </a:lnTo>
                <a:lnTo>
                  <a:pt x="18922" y="52552"/>
                </a:lnTo>
                <a:lnTo>
                  <a:pt x="13146" y="39571"/>
                </a:lnTo>
                <a:lnTo>
                  <a:pt x="8503" y="26927"/>
                </a:lnTo>
                <a:lnTo>
                  <a:pt x="4660" y="14959"/>
                </a:lnTo>
                <a:close/>
              </a:path>
            </a:pathLst>
          </a:custGeom>
          <a:solidFill>
            <a:srgbClr val="766E53"/>
          </a:solidFill>
        </p:spPr>
        <p:txBody>
          <a:bodyPr wrap="square" lIns="0" tIns="0" rIns="0" bIns="0" rtlCol="0">
            <a:noAutofit/>
          </a:bodyPr>
          <a:lstStyle/>
          <a:p>
            <a:endParaRPr/>
          </a:p>
        </p:txBody>
      </p:sp>
      <p:sp>
        <p:nvSpPr>
          <p:cNvPr id="31" name="object 31"/>
          <p:cNvSpPr/>
          <p:nvPr/>
        </p:nvSpPr>
        <p:spPr>
          <a:xfrm>
            <a:off x="730379" y="5772919"/>
            <a:ext cx="28575" cy="227075"/>
          </a:xfrm>
          <a:custGeom>
            <a:avLst/>
            <a:gdLst/>
            <a:ahLst/>
            <a:cxnLst/>
            <a:rect l="l" t="t" r="r" b="b"/>
            <a:pathLst>
              <a:path w="38100" h="227075">
                <a:moveTo>
                  <a:pt x="0" y="56724"/>
                </a:moveTo>
                <a:lnTo>
                  <a:pt x="0" y="122999"/>
                </a:lnTo>
                <a:lnTo>
                  <a:pt x="3332" y="133443"/>
                </a:lnTo>
                <a:lnTo>
                  <a:pt x="7008" y="145038"/>
                </a:lnTo>
                <a:lnTo>
                  <a:pt x="11372" y="157441"/>
                </a:lnTo>
                <a:lnTo>
                  <a:pt x="16768" y="170311"/>
                </a:lnTo>
                <a:lnTo>
                  <a:pt x="19050" y="175031"/>
                </a:lnTo>
                <a:lnTo>
                  <a:pt x="22959" y="187409"/>
                </a:lnTo>
                <a:lnTo>
                  <a:pt x="27682" y="198981"/>
                </a:lnTo>
                <a:lnTo>
                  <a:pt x="32529" y="210429"/>
                </a:lnTo>
                <a:lnTo>
                  <a:pt x="36814" y="222435"/>
                </a:lnTo>
                <a:lnTo>
                  <a:pt x="38100" y="227075"/>
                </a:lnTo>
                <a:lnTo>
                  <a:pt x="36896" y="213950"/>
                </a:lnTo>
                <a:lnTo>
                  <a:pt x="35915" y="200847"/>
                </a:lnTo>
                <a:lnTo>
                  <a:pt x="35133" y="187788"/>
                </a:lnTo>
                <a:lnTo>
                  <a:pt x="34528" y="174797"/>
                </a:lnTo>
                <a:lnTo>
                  <a:pt x="34076" y="161896"/>
                </a:lnTo>
                <a:lnTo>
                  <a:pt x="33756" y="149107"/>
                </a:lnTo>
                <a:lnTo>
                  <a:pt x="33545" y="136453"/>
                </a:lnTo>
                <a:lnTo>
                  <a:pt x="33359" y="111638"/>
                </a:lnTo>
                <a:lnTo>
                  <a:pt x="33337" y="89877"/>
                </a:lnTo>
                <a:lnTo>
                  <a:pt x="29540" y="76956"/>
                </a:lnTo>
                <a:lnTo>
                  <a:pt x="25677" y="64466"/>
                </a:lnTo>
                <a:lnTo>
                  <a:pt x="21681" y="52342"/>
                </a:lnTo>
                <a:lnTo>
                  <a:pt x="17485" y="40518"/>
                </a:lnTo>
                <a:lnTo>
                  <a:pt x="13024" y="28928"/>
                </a:lnTo>
                <a:lnTo>
                  <a:pt x="8231" y="17506"/>
                </a:lnTo>
                <a:lnTo>
                  <a:pt x="3039" y="6185"/>
                </a:lnTo>
                <a:lnTo>
                  <a:pt x="0" y="0"/>
                </a:lnTo>
                <a:lnTo>
                  <a:pt x="0" y="56724"/>
                </a:lnTo>
                <a:close/>
              </a:path>
            </a:pathLst>
          </a:custGeom>
          <a:solidFill>
            <a:srgbClr val="766E53"/>
          </a:solidFill>
        </p:spPr>
        <p:txBody>
          <a:bodyPr wrap="square" lIns="0" tIns="0" rIns="0" bIns="0" rtlCol="0">
            <a:noAutofit/>
          </a:bodyPr>
          <a:lstStyle/>
          <a:p>
            <a:endParaRPr/>
          </a:p>
        </p:txBody>
      </p:sp>
      <p:sp>
        <p:nvSpPr>
          <p:cNvPr id="32" name="object 32"/>
          <p:cNvSpPr/>
          <p:nvPr/>
        </p:nvSpPr>
        <p:spPr>
          <a:xfrm>
            <a:off x="754381" y="6323083"/>
            <a:ext cx="158876" cy="530351"/>
          </a:xfrm>
          <a:custGeom>
            <a:avLst/>
            <a:gdLst/>
            <a:ahLst/>
            <a:cxnLst/>
            <a:rect l="l" t="t" r="r" b="b"/>
            <a:pathLst>
              <a:path w="211835" h="530351">
                <a:moveTo>
                  <a:pt x="6594" y="15318"/>
                </a:moveTo>
                <a:lnTo>
                  <a:pt x="1667" y="3762"/>
                </a:lnTo>
                <a:lnTo>
                  <a:pt x="0" y="0"/>
                </a:lnTo>
                <a:lnTo>
                  <a:pt x="2331" y="12171"/>
                </a:lnTo>
                <a:lnTo>
                  <a:pt x="4740" y="24415"/>
                </a:lnTo>
                <a:lnTo>
                  <a:pt x="7221" y="36722"/>
                </a:lnTo>
                <a:lnTo>
                  <a:pt x="9770" y="49084"/>
                </a:lnTo>
                <a:lnTo>
                  <a:pt x="12383" y="61493"/>
                </a:lnTo>
                <a:lnTo>
                  <a:pt x="15055" y="73939"/>
                </a:lnTo>
                <a:lnTo>
                  <a:pt x="17783" y="86415"/>
                </a:lnTo>
                <a:lnTo>
                  <a:pt x="20562" y="98912"/>
                </a:lnTo>
                <a:lnTo>
                  <a:pt x="23387" y="111421"/>
                </a:lnTo>
                <a:lnTo>
                  <a:pt x="26255" y="123935"/>
                </a:lnTo>
                <a:lnTo>
                  <a:pt x="29161" y="136443"/>
                </a:lnTo>
                <a:lnTo>
                  <a:pt x="32101" y="148939"/>
                </a:lnTo>
                <a:lnTo>
                  <a:pt x="35070" y="161413"/>
                </a:lnTo>
                <a:lnTo>
                  <a:pt x="38064" y="173857"/>
                </a:lnTo>
                <a:lnTo>
                  <a:pt x="41079" y="186262"/>
                </a:lnTo>
                <a:lnTo>
                  <a:pt x="44111" y="198620"/>
                </a:lnTo>
                <a:lnTo>
                  <a:pt x="47154" y="210923"/>
                </a:lnTo>
                <a:lnTo>
                  <a:pt x="50206" y="223162"/>
                </a:lnTo>
                <a:lnTo>
                  <a:pt x="52959" y="234124"/>
                </a:lnTo>
                <a:lnTo>
                  <a:pt x="57001" y="246159"/>
                </a:lnTo>
                <a:lnTo>
                  <a:pt x="61044" y="258198"/>
                </a:lnTo>
                <a:lnTo>
                  <a:pt x="65087" y="270240"/>
                </a:lnTo>
                <a:lnTo>
                  <a:pt x="67398" y="277126"/>
                </a:lnTo>
                <a:lnTo>
                  <a:pt x="73177" y="290024"/>
                </a:lnTo>
                <a:lnTo>
                  <a:pt x="78959" y="302919"/>
                </a:lnTo>
                <a:lnTo>
                  <a:pt x="84748" y="315807"/>
                </a:lnTo>
                <a:lnTo>
                  <a:pt x="90548" y="328685"/>
                </a:lnTo>
                <a:lnTo>
                  <a:pt x="96363" y="341548"/>
                </a:lnTo>
                <a:lnTo>
                  <a:pt x="102196" y="354394"/>
                </a:lnTo>
                <a:lnTo>
                  <a:pt x="108050" y="367218"/>
                </a:lnTo>
                <a:lnTo>
                  <a:pt x="113929" y="380017"/>
                </a:lnTo>
                <a:lnTo>
                  <a:pt x="119838" y="392788"/>
                </a:lnTo>
                <a:lnTo>
                  <a:pt x="125779" y="405526"/>
                </a:lnTo>
                <a:lnTo>
                  <a:pt x="131756" y="418229"/>
                </a:lnTo>
                <a:lnTo>
                  <a:pt x="137772" y="430892"/>
                </a:lnTo>
                <a:lnTo>
                  <a:pt x="143832" y="443513"/>
                </a:lnTo>
                <a:lnTo>
                  <a:pt x="149939" y="456087"/>
                </a:lnTo>
                <a:lnTo>
                  <a:pt x="156097" y="468610"/>
                </a:lnTo>
                <a:lnTo>
                  <a:pt x="162309" y="481080"/>
                </a:lnTo>
                <a:lnTo>
                  <a:pt x="168578" y="493493"/>
                </a:lnTo>
                <a:lnTo>
                  <a:pt x="174909" y="505845"/>
                </a:lnTo>
                <a:lnTo>
                  <a:pt x="181305" y="518132"/>
                </a:lnTo>
                <a:lnTo>
                  <a:pt x="187769" y="530351"/>
                </a:lnTo>
                <a:lnTo>
                  <a:pt x="211835" y="530351"/>
                </a:lnTo>
                <a:lnTo>
                  <a:pt x="205407" y="516699"/>
                </a:lnTo>
                <a:lnTo>
                  <a:pt x="199120" y="502978"/>
                </a:lnTo>
                <a:lnTo>
                  <a:pt x="192970" y="489194"/>
                </a:lnTo>
                <a:lnTo>
                  <a:pt x="186954" y="475348"/>
                </a:lnTo>
                <a:lnTo>
                  <a:pt x="181068" y="461445"/>
                </a:lnTo>
                <a:lnTo>
                  <a:pt x="175308" y="447488"/>
                </a:lnTo>
                <a:lnTo>
                  <a:pt x="169671" y="433481"/>
                </a:lnTo>
                <a:lnTo>
                  <a:pt x="164154" y="419428"/>
                </a:lnTo>
                <a:lnTo>
                  <a:pt x="158752" y="405331"/>
                </a:lnTo>
                <a:lnTo>
                  <a:pt x="153462" y="391195"/>
                </a:lnTo>
                <a:lnTo>
                  <a:pt x="148280" y="377024"/>
                </a:lnTo>
                <a:lnTo>
                  <a:pt x="143202" y="362819"/>
                </a:lnTo>
                <a:lnTo>
                  <a:pt x="138226" y="348586"/>
                </a:lnTo>
                <a:lnTo>
                  <a:pt x="133348" y="334328"/>
                </a:lnTo>
                <a:lnTo>
                  <a:pt x="128563" y="320048"/>
                </a:lnTo>
                <a:lnTo>
                  <a:pt x="123868" y="305750"/>
                </a:lnTo>
                <a:lnTo>
                  <a:pt x="119259" y="291438"/>
                </a:lnTo>
                <a:lnTo>
                  <a:pt x="114734" y="277115"/>
                </a:lnTo>
                <a:lnTo>
                  <a:pt x="110288" y="262784"/>
                </a:lnTo>
                <a:lnTo>
                  <a:pt x="105918" y="248450"/>
                </a:lnTo>
                <a:lnTo>
                  <a:pt x="100246" y="236919"/>
                </a:lnTo>
                <a:lnTo>
                  <a:pt x="94807" y="225389"/>
                </a:lnTo>
                <a:lnTo>
                  <a:pt x="89541" y="213859"/>
                </a:lnTo>
                <a:lnTo>
                  <a:pt x="84392" y="202330"/>
                </a:lnTo>
                <a:lnTo>
                  <a:pt x="79299" y="190801"/>
                </a:lnTo>
                <a:lnTo>
                  <a:pt x="74205" y="179272"/>
                </a:lnTo>
                <a:lnTo>
                  <a:pt x="69051" y="167743"/>
                </a:lnTo>
                <a:lnTo>
                  <a:pt x="63778" y="156213"/>
                </a:lnTo>
                <a:lnTo>
                  <a:pt x="58327" y="144683"/>
                </a:lnTo>
                <a:lnTo>
                  <a:pt x="52959" y="133781"/>
                </a:lnTo>
                <a:lnTo>
                  <a:pt x="47966" y="122289"/>
                </a:lnTo>
                <a:lnTo>
                  <a:pt x="43158" y="110614"/>
                </a:lnTo>
                <a:lnTo>
                  <a:pt x="38495" y="98793"/>
                </a:lnTo>
                <a:lnTo>
                  <a:pt x="33938" y="86868"/>
                </a:lnTo>
                <a:lnTo>
                  <a:pt x="29447" y="74877"/>
                </a:lnTo>
                <a:lnTo>
                  <a:pt x="24982" y="62860"/>
                </a:lnTo>
                <a:lnTo>
                  <a:pt x="20504" y="50856"/>
                </a:lnTo>
                <a:lnTo>
                  <a:pt x="15973" y="38905"/>
                </a:lnTo>
                <a:lnTo>
                  <a:pt x="11350" y="27046"/>
                </a:lnTo>
                <a:lnTo>
                  <a:pt x="6594" y="15318"/>
                </a:lnTo>
                <a:close/>
              </a:path>
            </a:pathLst>
          </a:custGeom>
          <a:solidFill>
            <a:srgbClr val="766E53"/>
          </a:solidFill>
        </p:spPr>
        <p:txBody>
          <a:bodyPr wrap="square" lIns="0" tIns="0" rIns="0" bIns="0" rtlCol="0">
            <a:noAutofit/>
          </a:bodyPr>
          <a:lstStyle/>
          <a:p>
            <a:endParaRPr/>
          </a:p>
        </p:txBody>
      </p:sp>
      <p:sp>
        <p:nvSpPr>
          <p:cNvPr id="33" name="object 33"/>
          <p:cNvSpPr/>
          <p:nvPr/>
        </p:nvSpPr>
        <p:spPr>
          <a:xfrm>
            <a:off x="0" y="0"/>
            <a:ext cx="137160" cy="6858000"/>
          </a:xfrm>
          <a:custGeom>
            <a:avLst/>
            <a:gdLst/>
            <a:ahLst/>
            <a:cxnLst/>
            <a:rect l="l" t="t" r="r" b="b"/>
            <a:pathLst>
              <a:path w="182880" h="6858000">
                <a:moveTo>
                  <a:pt x="182880" y="0"/>
                </a:moveTo>
                <a:lnTo>
                  <a:pt x="0" y="0"/>
                </a:lnTo>
                <a:lnTo>
                  <a:pt x="0" y="6857999"/>
                </a:lnTo>
                <a:lnTo>
                  <a:pt x="182880" y="6857999"/>
                </a:lnTo>
                <a:lnTo>
                  <a:pt x="182880" y="0"/>
                </a:lnTo>
                <a:close/>
              </a:path>
            </a:pathLst>
          </a:custGeom>
          <a:solidFill>
            <a:srgbClr val="766E53"/>
          </a:solidFill>
        </p:spPr>
        <p:txBody>
          <a:bodyPr wrap="square" lIns="0" tIns="0" rIns="0" bIns="0" rtlCol="0">
            <a:noAutofit/>
          </a:bodyPr>
          <a:lstStyle/>
          <a:p>
            <a:endParaRPr/>
          </a:p>
        </p:txBody>
      </p:sp>
      <p:sp>
        <p:nvSpPr>
          <p:cNvPr id="34" name="object 34"/>
          <p:cNvSpPr/>
          <p:nvPr/>
        </p:nvSpPr>
        <p:spPr>
          <a:xfrm>
            <a:off x="-3427" y="714755"/>
            <a:ext cx="1197085" cy="507492"/>
          </a:xfrm>
          <a:custGeom>
            <a:avLst/>
            <a:gdLst/>
            <a:ahLst/>
            <a:cxnLst/>
            <a:rect l="l" t="t" r="r" b="b"/>
            <a:pathLst>
              <a:path w="1596113" h="507492">
                <a:moveTo>
                  <a:pt x="1355471" y="502666"/>
                </a:moveTo>
                <a:lnTo>
                  <a:pt x="1356995" y="501142"/>
                </a:lnTo>
                <a:lnTo>
                  <a:pt x="1360424" y="497967"/>
                </a:lnTo>
                <a:lnTo>
                  <a:pt x="1589532" y="268859"/>
                </a:lnTo>
                <a:lnTo>
                  <a:pt x="1594920" y="261504"/>
                </a:lnTo>
                <a:lnTo>
                  <a:pt x="1596113" y="250894"/>
                </a:lnTo>
                <a:lnTo>
                  <a:pt x="1589532" y="240284"/>
                </a:lnTo>
                <a:lnTo>
                  <a:pt x="1360424" y="11303"/>
                </a:lnTo>
                <a:lnTo>
                  <a:pt x="1355471" y="11303"/>
                </a:lnTo>
                <a:lnTo>
                  <a:pt x="1355471" y="6477"/>
                </a:lnTo>
                <a:lnTo>
                  <a:pt x="1350772" y="6477"/>
                </a:lnTo>
                <a:lnTo>
                  <a:pt x="1345946" y="1778"/>
                </a:lnTo>
                <a:lnTo>
                  <a:pt x="1250416" y="1778"/>
                </a:lnTo>
                <a:lnTo>
                  <a:pt x="4572" y="0"/>
                </a:lnTo>
                <a:lnTo>
                  <a:pt x="4572" y="503949"/>
                </a:lnTo>
                <a:lnTo>
                  <a:pt x="1250416" y="507492"/>
                </a:lnTo>
                <a:lnTo>
                  <a:pt x="1350772" y="507492"/>
                </a:lnTo>
                <a:lnTo>
                  <a:pt x="1355471" y="502666"/>
                </a:lnTo>
                <a:close/>
              </a:path>
            </a:pathLst>
          </a:custGeom>
          <a:solidFill>
            <a:srgbClr val="A42F0F"/>
          </a:solidFill>
        </p:spPr>
        <p:txBody>
          <a:bodyPr wrap="square" lIns="0" tIns="0" rIns="0" bIns="0" rtlCol="0">
            <a:noAutofit/>
          </a:bodyPr>
          <a:lstStyle/>
          <a:p>
            <a:endParaRPr/>
          </a:p>
        </p:txBody>
      </p:sp>
      <p:sp>
        <p:nvSpPr>
          <p:cNvPr id="6" name="object 6"/>
          <p:cNvSpPr txBox="1"/>
          <p:nvPr/>
        </p:nvSpPr>
        <p:spPr>
          <a:xfrm>
            <a:off x="2003964" y="728424"/>
            <a:ext cx="6149435" cy="482904"/>
          </a:xfrm>
          <a:prstGeom prst="rect">
            <a:avLst/>
          </a:prstGeom>
        </p:spPr>
        <p:txBody>
          <a:bodyPr wrap="square" lIns="0" tIns="0" rIns="0" bIns="0" rtlCol="0">
            <a:noAutofit/>
          </a:bodyPr>
          <a:lstStyle/>
          <a:p>
            <a:pPr marL="12700">
              <a:lnSpc>
                <a:spcPts val="3800"/>
              </a:lnSpc>
              <a:spcBef>
                <a:spcPts val="190"/>
              </a:spcBef>
            </a:pPr>
            <a:r>
              <a:rPr sz="3600" spc="0" dirty="0" smtClean="0">
                <a:solidFill>
                  <a:srgbClr val="252525"/>
                </a:solidFill>
                <a:latin typeface="Century Gothic"/>
                <a:cs typeface="Century Gothic"/>
              </a:rPr>
              <a:t>Operational</a:t>
            </a:r>
            <a:r>
              <a:rPr sz="3600" spc="14" dirty="0" smtClean="0">
                <a:solidFill>
                  <a:srgbClr val="252525"/>
                </a:solidFill>
                <a:latin typeface="Century Gothic"/>
                <a:cs typeface="Century Gothic"/>
              </a:rPr>
              <a:t> </a:t>
            </a:r>
            <a:r>
              <a:rPr sz="3600" spc="0" dirty="0" smtClean="0">
                <a:solidFill>
                  <a:srgbClr val="252525"/>
                </a:solidFill>
                <a:latin typeface="Century Gothic"/>
                <a:cs typeface="Century Gothic"/>
              </a:rPr>
              <a:t>Con</a:t>
            </a:r>
            <a:r>
              <a:rPr sz="3600" spc="-9" dirty="0" smtClean="0">
                <a:solidFill>
                  <a:srgbClr val="252525"/>
                </a:solidFill>
                <a:latin typeface="Century Gothic"/>
                <a:cs typeface="Century Gothic"/>
              </a:rPr>
              <a:t>c</a:t>
            </a:r>
            <a:r>
              <a:rPr sz="3600" spc="0" dirty="0" smtClean="0">
                <a:solidFill>
                  <a:srgbClr val="252525"/>
                </a:solidFill>
                <a:latin typeface="Century Gothic"/>
                <a:cs typeface="Century Gothic"/>
              </a:rPr>
              <a:t>epts</a:t>
            </a:r>
            <a:endParaRPr sz="3600" dirty="0">
              <a:latin typeface="Century Gothic"/>
              <a:cs typeface="Century Gothic"/>
            </a:endParaRPr>
          </a:p>
        </p:txBody>
      </p:sp>
      <p:sp>
        <p:nvSpPr>
          <p:cNvPr id="5" name="object 5"/>
          <p:cNvSpPr txBox="1"/>
          <p:nvPr/>
        </p:nvSpPr>
        <p:spPr>
          <a:xfrm>
            <a:off x="692278" y="844800"/>
            <a:ext cx="260390" cy="280212"/>
          </a:xfrm>
          <a:prstGeom prst="rect">
            <a:avLst/>
          </a:prstGeom>
        </p:spPr>
        <p:txBody>
          <a:bodyPr wrap="square" lIns="0" tIns="0" rIns="0" bIns="0" rtlCol="0">
            <a:noAutofit/>
          </a:bodyPr>
          <a:lstStyle/>
          <a:p>
            <a:pPr marL="12700">
              <a:lnSpc>
                <a:spcPts val="2185"/>
              </a:lnSpc>
              <a:spcBef>
                <a:spcPts val="109"/>
              </a:spcBef>
            </a:pPr>
            <a:r>
              <a:rPr sz="2000" spc="4" dirty="0" smtClean="0">
                <a:solidFill>
                  <a:srgbClr val="FDFFFF"/>
                </a:solidFill>
                <a:latin typeface="Century Gothic"/>
                <a:cs typeface="Century Gothic"/>
              </a:rPr>
              <a:t>17</a:t>
            </a:r>
            <a:endParaRPr sz="2000">
              <a:latin typeface="Century Gothic"/>
              <a:cs typeface="Century Gothic"/>
            </a:endParaRPr>
          </a:p>
        </p:txBody>
      </p:sp>
      <p:sp>
        <p:nvSpPr>
          <p:cNvPr id="4" name="object 4"/>
          <p:cNvSpPr txBox="1"/>
          <p:nvPr/>
        </p:nvSpPr>
        <p:spPr>
          <a:xfrm>
            <a:off x="1295400" y="1939752"/>
            <a:ext cx="4560810" cy="493823"/>
          </a:xfrm>
          <a:prstGeom prst="rect">
            <a:avLst/>
          </a:prstGeom>
        </p:spPr>
        <p:txBody>
          <a:bodyPr wrap="square" lIns="0" tIns="0" rIns="0" bIns="0" rtlCol="0">
            <a:noAutofit/>
          </a:bodyPr>
          <a:lstStyle/>
          <a:p>
            <a:pPr marL="12700" marR="42069">
              <a:lnSpc>
                <a:spcPts val="3010"/>
              </a:lnSpc>
              <a:spcBef>
                <a:spcPts val="150"/>
              </a:spcBef>
            </a:pPr>
            <a:r>
              <a:rPr sz="2800" spc="-489" dirty="0" smtClean="0">
                <a:solidFill>
                  <a:srgbClr val="A42F0F"/>
                </a:solidFill>
                <a:latin typeface="Times New Roman"/>
                <a:cs typeface="Times New Roman"/>
              </a:rPr>
              <a:t> </a:t>
            </a:r>
            <a:r>
              <a:rPr sz="2800" b="1" spc="0" dirty="0" smtClean="0">
                <a:solidFill>
                  <a:srgbClr val="404040"/>
                </a:solidFill>
                <a:latin typeface="Century Gothic"/>
                <a:cs typeface="Century Gothic"/>
              </a:rPr>
              <a:t>Environment</a:t>
            </a:r>
            <a:endParaRPr lang="en-US" sz="2800" dirty="0">
              <a:latin typeface="Century Gothic"/>
              <a:cs typeface="Century Gothic"/>
            </a:endParaRPr>
          </a:p>
        </p:txBody>
      </p:sp>
      <p:sp>
        <p:nvSpPr>
          <p:cNvPr id="3" name="object 3"/>
          <p:cNvSpPr txBox="1"/>
          <p:nvPr/>
        </p:nvSpPr>
        <p:spPr>
          <a:xfrm>
            <a:off x="5866162" y="2575567"/>
            <a:ext cx="2468138" cy="569975"/>
          </a:xfrm>
          <a:prstGeom prst="rect">
            <a:avLst/>
          </a:prstGeom>
        </p:spPr>
        <p:txBody>
          <a:bodyPr wrap="square" lIns="0" tIns="0" rIns="0" bIns="0" rtlCol="0">
            <a:noAutofit/>
          </a:bodyPr>
          <a:lstStyle/>
          <a:p>
            <a:pPr marL="12700">
              <a:lnSpc>
                <a:spcPts val="2385"/>
              </a:lnSpc>
              <a:spcBef>
                <a:spcPts val="119"/>
              </a:spcBef>
            </a:pPr>
            <a:endParaRPr lang="en-US" sz="2200" spc="9" dirty="0" smtClean="0">
              <a:solidFill>
                <a:srgbClr val="404040"/>
              </a:solidFill>
              <a:latin typeface="Century Gothic"/>
              <a:cs typeface="Century Gothic"/>
            </a:endParaRPr>
          </a:p>
        </p:txBody>
      </p:sp>
      <p:sp>
        <p:nvSpPr>
          <p:cNvPr id="2" name="object 2"/>
          <p:cNvSpPr txBox="1"/>
          <p:nvPr/>
        </p:nvSpPr>
        <p:spPr>
          <a:xfrm>
            <a:off x="990982" y="2575567"/>
            <a:ext cx="7505052" cy="3884823"/>
          </a:xfrm>
          <a:prstGeom prst="rect">
            <a:avLst/>
          </a:prstGeom>
        </p:spPr>
        <p:txBody>
          <a:bodyPr wrap="square" lIns="0" tIns="0" rIns="0" bIns="0" rtlCol="0">
            <a:noAutofit/>
          </a:bodyPr>
          <a:lstStyle/>
          <a:p>
            <a:pPr marL="299212" marR="43356">
              <a:lnSpc>
                <a:spcPts val="2385"/>
              </a:lnSpc>
              <a:spcBef>
                <a:spcPts val="119"/>
              </a:spcBef>
            </a:pPr>
            <a:r>
              <a:rPr lang="en-US" sz="2200" dirty="0">
                <a:solidFill>
                  <a:srgbClr val="404040"/>
                </a:solidFill>
                <a:latin typeface="Century Gothic"/>
                <a:cs typeface="Century Gothic"/>
              </a:rPr>
              <a:t>“Co</a:t>
            </a:r>
            <a:r>
              <a:rPr lang="en-US" sz="2200" spc="9" dirty="0">
                <a:solidFill>
                  <a:srgbClr val="404040"/>
                </a:solidFill>
                <a:latin typeface="Century Gothic"/>
                <a:cs typeface="Century Gothic"/>
              </a:rPr>
              <a:t>n</a:t>
            </a:r>
            <a:r>
              <a:rPr lang="en-US" sz="2200" dirty="0">
                <a:solidFill>
                  <a:srgbClr val="404040"/>
                </a:solidFill>
                <a:latin typeface="Century Gothic"/>
                <a:cs typeface="Century Gothic"/>
              </a:rPr>
              <a:t>d</a:t>
            </a:r>
            <a:r>
              <a:rPr lang="en-US" sz="2200" spc="9" dirty="0">
                <a:solidFill>
                  <a:srgbClr val="404040"/>
                </a:solidFill>
                <a:latin typeface="Century Gothic"/>
                <a:cs typeface="Century Gothic"/>
              </a:rPr>
              <a:t>it</a:t>
            </a:r>
            <a:r>
              <a:rPr lang="en-US" sz="2200" dirty="0">
                <a:solidFill>
                  <a:srgbClr val="404040"/>
                </a:solidFill>
                <a:latin typeface="Century Gothic"/>
                <a:cs typeface="Century Gothic"/>
              </a:rPr>
              <a:t>io</a:t>
            </a:r>
            <a:r>
              <a:rPr lang="en-US" sz="2200" spc="9" dirty="0">
                <a:solidFill>
                  <a:srgbClr val="404040"/>
                </a:solidFill>
                <a:latin typeface="Century Gothic"/>
                <a:cs typeface="Century Gothic"/>
              </a:rPr>
              <a:t>n</a:t>
            </a:r>
            <a:r>
              <a:rPr lang="en-US" sz="2200" dirty="0">
                <a:solidFill>
                  <a:srgbClr val="404040"/>
                </a:solidFill>
                <a:latin typeface="Century Gothic"/>
                <a:cs typeface="Century Gothic"/>
              </a:rPr>
              <a:t>s,</a:t>
            </a:r>
            <a:r>
              <a:rPr lang="en-US" sz="2200" spc="-136" dirty="0">
                <a:solidFill>
                  <a:srgbClr val="404040"/>
                </a:solidFill>
                <a:latin typeface="Century Gothic"/>
                <a:cs typeface="Century Gothic"/>
              </a:rPr>
              <a:t> </a:t>
            </a:r>
            <a:r>
              <a:rPr lang="en-US" sz="2200" dirty="0">
                <a:solidFill>
                  <a:srgbClr val="404040"/>
                </a:solidFill>
                <a:latin typeface="Century Gothic"/>
                <a:cs typeface="Century Gothic"/>
              </a:rPr>
              <a:t>c</a:t>
            </a:r>
            <a:r>
              <a:rPr lang="en-US" sz="2200" spc="9" dirty="0">
                <a:solidFill>
                  <a:srgbClr val="404040"/>
                </a:solidFill>
                <a:latin typeface="Century Gothic"/>
                <a:cs typeface="Century Gothic"/>
              </a:rPr>
              <a:t>i</a:t>
            </a:r>
            <a:r>
              <a:rPr lang="en-US" sz="2200" dirty="0">
                <a:solidFill>
                  <a:srgbClr val="404040"/>
                </a:solidFill>
                <a:latin typeface="Century Gothic"/>
                <a:cs typeface="Century Gothic"/>
              </a:rPr>
              <a:t>rc</a:t>
            </a:r>
            <a:r>
              <a:rPr lang="en-US" sz="2200" spc="-9" dirty="0">
                <a:solidFill>
                  <a:srgbClr val="404040"/>
                </a:solidFill>
                <a:latin typeface="Century Gothic"/>
                <a:cs typeface="Century Gothic"/>
              </a:rPr>
              <a:t>u</a:t>
            </a:r>
            <a:r>
              <a:rPr lang="en-US" sz="2200" dirty="0">
                <a:solidFill>
                  <a:srgbClr val="404040"/>
                </a:solidFill>
                <a:latin typeface="Century Gothic"/>
                <a:cs typeface="Century Gothic"/>
              </a:rPr>
              <a:t>ms</a:t>
            </a:r>
            <a:r>
              <a:rPr lang="en-US" sz="2200" spc="14" dirty="0">
                <a:solidFill>
                  <a:srgbClr val="404040"/>
                </a:solidFill>
                <a:latin typeface="Century Gothic"/>
                <a:cs typeface="Century Gothic"/>
              </a:rPr>
              <a:t>t</a:t>
            </a:r>
            <a:r>
              <a:rPr lang="en-US" sz="2200" dirty="0">
                <a:solidFill>
                  <a:srgbClr val="404040"/>
                </a:solidFill>
                <a:latin typeface="Century Gothic"/>
                <a:cs typeface="Century Gothic"/>
              </a:rPr>
              <a:t>ances </a:t>
            </a:r>
            <a:r>
              <a:rPr lang="en-US" sz="2200" spc="9" dirty="0">
                <a:solidFill>
                  <a:srgbClr val="404040"/>
                </a:solidFill>
                <a:latin typeface="Century Gothic"/>
                <a:cs typeface="Century Gothic"/>
              </a:rPr>
              <a:t>t</a:t>
            </a:r>
            <a:r>
              <a:rPr lang="en-US" sz="2200" dirty="0">
                <a:solidFill>
                  <a:srgbClr val="404040"/>
                </a:solidFill>
                <a:latin typeface="Century Gothic"/>
                <a:cs typeface="Century Gothic"/>
              </a:rPr>
              <a:t>hat</a:t>
            </a:r>
            <a:r>
              <a:rPr lang="en-US" sz="2200" spc="-20" dirty="0">
                <a:solidFill>
                  <a:srgbClr val="404040"/>
                </a:solidFill>
                <a:latin typeface="Century Gothic"/>
                <a:cs typeface="Century Gothic"/>
              </a:rPr>
              <a:t> </a:t>
            </a:r>
            <a:r>
              <a:rPr lang="en-US" sz="2200" spc="14" dirty="0">
                <a:solidFill>
                  <a:srgbClr val="404040"/>
                </a:solidFill>
                <a:latin typeface="Century Gothic"/>
                <a:cs typeface="Century Gothic"/>
              </a:rPr>
              <a:t>i</a:t>
            </a:r>
            <a:r>
              <a:rPr lang="en-US" sz="2200" dirty="0">
                <a:solidFill>
                  <a:srgbClr val="404040"/>
                </a:solidFill>
                <a:latin typeface="Century Gothic"/>
                <a:cs typeface="Century Gothic"/>
              </a:rPr>
              <a:t>nfluences the </a:t>
            </a:r>
            <a:r>
              <a:rPr lang="en-US" sz="2200" dirty="0" smtClean="0">
                <a:solidFill>
                  <a:srgbClr val="404040"/>
                </a:solidFill>
                <a:latin typeface="Century Gothic"/>
                <a:cs typeface="Century Gothic"/>
              </a:rPr>
              <a:t>surro</a:t>
            </a:r>
            <a:r>
              <a:rPr lang="en-US" sz="2200" spc="-4" dirty="0" smtClean="0">
                <a:solidFill>
                  <a:srgbClr val="404040"/>
                </a:solidFill>
                <a:latin typeface="Century Gothic"/>
                <a:cs typeface="Century Gothic"/>
              </a:rPr>
              <a:t>u</a:t>
            </a:r>
            <a:r>
              <a:rPr lang="en-US" sz="2200" dirty="0" smtClean="0">
                <a:solidFill>
                  <a:srgbClr val="404040"/>
                </a:solidFill>
                <a:latin typeface="Century Gothic"/>
                <a:cs typeface="Century Gothic"/>
              </a:rPr>
              <a:t>nd </a:t>
            </a:r>
            <a:r>
              <a:rPr sz="2200" spc="0" dirty="0" smtClean="0">
                <a:solidFill>
                  <a:srgbClr val="404040"/>
                </a:solidFill>
                <a:latin typeface="Century Gothic"/>
                <a:cs typeface="Century Gothic"/>
              </a:rPr>
              <a:t>and</a:t>
            </a:r>
            <a:r>
              <a:rPr sz="2200" spc="-28" dirty="0" smtClean="0">
                <a:solidFill>
                  <a:srgbClr val="404040"/>
                </a:solidFill>
                <a:latin typeface="Century Gothic"/>
                <a:cs typeface="Century Gothic"/>
              </a:rPr>
              <a:t> </a:t>
            </a:r>
            <a:r>
              <a:rPr sz="2200" spc="0" dirty="0" smtClean="0">
                <a:solidFill>
                  <a:srgbClr val="404040"/>
                </a:solidFill>
                <a:latin typeface="Century Gothic"/>
                <a:cs typeface="Century Gothic"/>
              </a:rPr>
              <a:t>af</a:t>
            </a:r>
            <a:r>
              <a:rPr sz="2200" spc="-9" dirty="0" smtClean="0">
                <a:solidFill>
                  <a:srgbClr val="404040"/>
                </a:solidFill>
                <a:latin typeface="Century Gothic"/>
                <a:cs typeface="Century Gothic"/>
              </a:rPr>
              <a:t>f</a:t>
            </a:r>
            <a:r>
              <a:rPr sz="2200" spc="0" dirty="0" smtClean="0">
                <a:solidFill>
                  <a:srgbClr val="404040"/>
                </a:solidFill>
                <a:latin typeface="Century Gothic"/>
                <a:cs typeface="Century Gothic"/>
              </a:rPr>
              <a:t>ect</a:t>
            </a:r>
            <a:r>
              <a:rPr sz="2200" spc="-64" dirty="0" smtClean="0">
                <a:solidFill>
                  <a:srgbClr val="404040"/>
                </a:solidFill>
                <a:latin typeface="Century Gothic"/>
                <a:cs typeface="Century Gothic"/>
              </a:rPr>
              <a:t> </a:t>
            </a:r>
            <a:r>
              <a:rPr sz="2200" spc="14" dirty="0" smtClean="0">
                <a:solidFill>
                  <a:srgbClr val="404040"/>
                </a:solidFill>
                <a:latin typeface="Century Gothic"/>
                <a:cs typeface="Century Gothic"/>
              </a:rPr>
              <a:t>t</a:t>
            </a:r>
            <a:r>
              <a:rPr sz="2200" spc="0" dirty="0" smtClean="0">
                <a:solidFill>
                  <a:srgbClr val="404040"/>
                </a:solidFill>
                <a:latin typeface="Century Gothic"/>
                <a:cs typeface="Century Gothic"/>
              </a:rPr>
              <a:t>he</a:t>
            </a:r>
            <a:r>
              <a:rPr sz="2200" spc="-27" dirty="0" smtClean="0">
                <a:solidFill>
                  <a:srgbClr val="404040"/>
                </a:solidFill>
                <a:latin typeface="Century Gothic"/>
                <a:cs typeface="Century Gothic"/>
              </a:rPr>
              <a:t> </a:t>
            </a:r>
            <a:r>
              <a:rPr sz="2200" spc="-4" dirty="0" smtClean="0">
                <a:solidFill>
                  <a:srgbClr val="404040"/>
                </a:solidFill>
                <a:latin typeface="Century Gothic"/>
                <a:cs typeface="Century Gothic"/>
              </a:rPr>
              <a:t>d</a:t>
            </a:r>
            <a:r>
              <a:rPr sz="2200" spc="0" dirty="0" smtClean="0">
                <a:solidFill>
                  <a:srgbClr val="404040"/>
                </a:solidFill>
                <a:latin typeface="Century Gothic"/>
                <a:cs typeface="Century Gothic"/>
              </a:rPr>
              <a:t>e</a:t>
            </a:r>
            <a:r>
              <a:rPr sz="2200" spc="14" dirty="0" smtClean="0">
                <a:solidFill>
                  <a:srgbClr val="404040"/>
                </a:solidFill>
                <a:latin typeface="Century Gothic"/>
                <a:cs typeface="Century Gothic"/>
              </a:rPr>
              <a:t>v</a:t>
            </a:r>
            <a:r>
              <a:rPr sz="2200" spc="0" dirty="0" smtClean="0">
                <a:solidFill>
                  <a:srgbClr val="404040"/>
                </a:solidFill>
                <a:latin typeface="Century Gothic"/>
                <a:cs typeface="Century Gothic"/>
              </a:rPr>
              <a:t>el</a:t>
            </a:r>
            <a:r>
              <a:rPr sz="2200" spc="4" dirty="0" smtClean="0">
                <a:solidFill>
                  <a:srgbClr val="404040"/>
                </a:solidFill>
                <a:latin typeface="Century Gothic"/>
                <a:cs typeface="Century Gothic"/>
              </a:rPr>
              <a:t>o</a:t>
            </a:r>
            <a:r>
              <a:rPr sz="2200" spc="0" dirty="0" smtClean="0">
                <a:solidFill>
                  <a:srgbClr val="404040"/>
                </a:solidFill>
                <a:latin typeface="Century Gothic"/>
                <a:cs typeface="Century Gothic"/>
              </a:rPr>
              <a:t>pm</a:t>
            </a:r>
            <a:r>
              <a:rPr sz="2200" spc="4" dirty="0" smtClean="0">
                <a:solidFill>
                  <a:srgbClr val="404040"/>
                </a:solidFill>
                <a:latin typeface="Century Gothic"/>
                <a:cs typeface="Century Gothic"/>
              </a:rPr>
              <a:t>e</a:t>
            </a:r>
            <a:r>
              <a:rPr sz="2200" spc="0" dirty="0" smtClean="0">
                <a:solidFill>
                  <a:srgbClr val="404040"/>
                </a:solidFill>
                <a:latin typeface="Century Gothic"/>
                <a:cs typeface="Century Gothic"/>
              </a:rPr>
              <a:t>nt</a:t>
            </a:r>
            <a:r>
              <a:rPr sz="2200" spc="-144" dirty="0" smtClean="0">
                <a:solidFill>
                  <a:srgbClr val="404040"/>
                </a:solidFill>
                <a:latin typeface="Century Gothic"/>
                <a:cs typeface="Century Gothic"/>
              </a:rPr>
              <a:t> </a:t>
            </a:r>
            <a:r>
              <a:rPr sz="2200" spc="0" dirty="0" smtClean="0">
                <a:solidFill>
                  <a:srgbClr val="404040"/>
                </a:solidFill>
                <a:latin typeface="Century Gothic"/>
                <a:cs typeface="Century Gothic"/>
              </a:rPr>
              <a:t>of</a:t>
            </a:r>
            <a:r>
              <a:rPr sz="2200" spc="-11" dirty="0" smtClean="0">
                <a:solidFill>
                  <a:srgbClr val="404040"/>
                </a:solidFill>
                <a:latin typeface="Century Gothic"/>
                <a:cs typeface="Century Gothic"/>
              </a:rPr>
              <a:t> </a:t>
            </a:r>
            <a:r>
              <a:rPr sz="2200" spc="0" dirty="0" smtClean="0">
                <a:solidFill>
                  <a:srgbClr val="404040"/>
                </a:solidFill>
                <a:latin typeface="Century Gothic"/>
                <a:cs typeface="Century Gothic"/>
              </a:rPr>
              <a:t>an</a:t>
            </a:r>
            <a:r>
              <a:rPr sz="2200" spc="-28" dirty="0" smtClean="0">
                <a:solidFill>
                  <a:srgbClr val="404040"/>
                </a:solidFill>
                <a:latin typeface="Century Gothic"/>
                <a:cs typeface="Century Gothic"/>
              </a:rPr>
              <a:t> </a:t>
            </a:r>
            <a:r>
              <a:rPr sz="2200" spc="0" dirty="0" smtClean="0">
                <a:solidFill>
                  <a:srgbClr val="404040"/>
                </a:solidFill>
                <a:latin typeface="Century Gothic"/>
                <a:cs typeface="Century Gothic"/>
              </a:rPr>
              <a:t>organ</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sm</a:t>
            </a:r>
            <a:r>
              <a:rPr sz="2200" spc="-112" dirty="0" smtClean="0">
                <a:solidFill>
                  <a:srgbClr val="404040"/>
                </a:solidFill>
                <a:latin typeface="Century Gothic"/>
                <a:cs typeface="Century Gothic"/>
              </a:rPr>
              <a:t> </a:t>
            </a:r>
            <a:r>
              <a:rPr sz="2200" spc="0" dirty="0" smtClean="0">
                <a:solidFill>
                  <a:srgbClr val="404040"/>
                </a:solidFill>
                <a:latin typeface="Century Gothic"/>
                <a:cs typeface="Century Gothic"/>
              </a:rPr>
              <a:t>or</a:t>
            </a:r>
            <a:r>
              <a:rPr sz="2200" spc="-20" dirty="0" smtClean="0">
                <a:solidFill>
                  <a:srgbClr val="404040"/>
                </a:solidFill>
                <a:latin typeface="Century Gothic"/>
                <a:cs typeface="Century Gothic"/>
              </a:rPr>
              <a:t> </a:t>
            </a:r>
            <a:r>
              <a:rPr sz="2200" spc="0" dirty="0" smtClean="0">
                <a:solidFill>
                  <a:srgbClr val="404040"/>
                </a:solidFill>
                <a:latin typeface="Century Gothic"/>
                <a:cs typeface="Century Gothic"/>
              </a:rPr>
              <a:t>groups</a:t>
            </a:r>
            <a:r>
              <a:rPr sz="2200" spc="-72" dirty="0" smtClean="0">
                <a:solidFill>
                  <a:srgbClr val="404040"/>
                </a:solidFill>
                <a:latin typeface="Century Gothic"/>
                <a:cs typeface="Century Gothic"/>
              </a:rPr>
              <a:t> </a:t>
            </a:r>
            <a:r>
              <a:rPr sz="2200" spc="4" dirty="0" smtClean="0">
                <a:solidFill>
                  <a:srgbClr val="404040"/>
                </a:solidFill>
                <a:latin typeface="Century Gothic"/>
                <a:cs typeface="Century Gothic"/>
              </a:rPr>
              <a:t>o</a:t>
            </a:r>
            <a:r>
              <a:rPr sz="2200" spc="0" dirty="0" smtClean="0">
                <a:solidFill>
                  <a:srgbClr val="404040"/>
                </a:solidFill>
                <a:latin typeface="Century Gothic"/>
                <a:cs typeface="Century Gothic"/>
              </a:rPr>
              <a:t>f</a:t>
            </a:r>
            <a:r>
              <a:rPr lang="en-US" sz="2200" dirty="0">
                <a:latin typeface="Century Gothic"/>
                <a:cs typeface="Century Gothic"/>
              </a:rPr>
              <a:t> </a:t>
            </a:r>
            <a:r>
              <a:rPr sz="3300" spc="0" baseline="-1235" dirty="0" smtClean="0">
                <a:solidFill>
                  <a:srgbClr val="404040"/>
                </a:solidFill>
                <a:latin typeface="Century Gothic"/>
                <a:cs typeface="Century Gothic"/>
              </a:rPr>
              <a:t>organ</a:t>
            </a:r>
            <a:r>
              <a:rPr sz="3300" spc="19" baseline="-1235" dirty="0" smtClean="0">
                <a:solidFill>
                  <a:srgbClr val="404040"/>
                </a:solidFill>
                <a:latin typeface="Century Gothic"/>
                <a:cs typeface="Century Gothic"/>
              </a:rPr>
              <a:t>i</a:t>
            </a:r>
            <a:r>
              <a:rPr sz="3300" spc="0" baseline="-1235" dirty="0" smtClean="0">
                <a:solidFill>
                  <a:srgbClr val="404040"/>
                </a:solidFill>
                <a:latin typeface="Century Gothic"/>
                <a:cs typeface="Century Gothic"/>
              </a:rPr>
              <a:t>sms”</a:t>
            </a:r>
            <a:r>
              <a:rPr sz="3300" spc="-141" baseline="-1235" dirty="0" smtClean="0">
                <a:solidFill>
                  <a:srgbClr val="404040"/>
                </a:solidFill>
                <a:latin typeface="Century Gothic"/>
                <a:cs typeface="Century Gothic"/>
              </a:rPr>
              <a:t> </a:t>
            </a:r>
            <a:r>
              <a:rPr sz="3300" spc="-39" baseline="-1235" dirty="0" smtClean="0">
                <a:solidFill>
                  <a:srgbClr val="404040"/>
                </a:solidFill>
                <a:latin typeface="Century Gothic"/>
                <a:cs typeface="Century Gothic"/>
              </a:rPr>
              <a:t>(</a:t>
            </a:r>
            <a:r>
              <a:rPr sz="3300" spc="0" baseline="-1235" dirty="0" smtClean="0">
                <a:solidFill>
                  <a:srgbClr val="404040"/>
                </a:solidFill>
                <a:latin typeface="Century Gothic"/>
                <a:cs typeface="Century Gothic"/>
              </a:rPr>
              <a:t>En</a:t>
            </a:r>
            <a:r>
              <a:rPr sz="3300" spc="19" baseline="-1235" dirty="0" smtClean="0">
                <a:solidFill>
                  <a:srgbClr val="404040"/>
                </a:solidFill>
                <a:latin typeface="Century Gothic"/>
                <a:cs typeface="Century Gothic"/>
              </a:rPr>
              <a:t>v</a:t>
            </a:r>
            <a:r>
              <a:rPr sz="3300" spc="14" baseline="-1235" dirty="0" smtClean="0">
                <a:solidFill>
                  <a:srgbClr val="404040"/>
                </a:solidFill>
                <a:latin typeface="Century Gothic"/>
                <a:cs typeface="Century Gothic"/>
              </a:rPr>
              <a:t>i</a:t>
            </a:r>
            <a:r>
              <a:rPr sz="3300" spc="0" baseline="-1235" dirty="0" smtClean="0">
                <a:solidFill>
                  <a:srgbClr val="404040"/>
                </a:solidFill>
                <a:latin typeface="Century Gothic"/>
                <a:cs typeface="Century Gothic"/>
              </a:rPr>
              <a:t>ron</a:t>
            </a:r>
            <a:r>
              <a:rPr sz="3300" spc="4" baseline="-1235" dirty="0" smtClean="0">
                <a:solidFill>
                  <a:srgbClr val="404040"/>
                </a:solidFill>
                <a:latin typeface="Century Gothic"/>
                <a:cs typeface="Century Gothic"/>
              </a:rPr>
              <a:t>m</a:t>
            </a:r>
            <a:r>
              <a:rPr sz="3300" spc="0" baseline="-1235" dirty="0" smtClean="0">
                <a:solidFill>
                  <a:srgbClr val="404040"/>
                </a:solidFill>
                <a:latin typeface="Century Gothic"/>
                <a:cs typeface="Century Gothic"/>
              </a:rPr>
              <a:t>en</a:t>
            </a:r>
            <a:r>
              <a:rPr sz="3300" spc="14" baseline="-1235" dirty="0" smtClean="0">
                <a:solidFill>
                  <a:srgbClr val="404040"/>
                </a:solidFill>
                <a:latin typeface="Century Gothic"/>
                <a:cs typeface="Century Gothic"/>
              </a:rPr>
              <a:t>t</a:t>
            </a:r>
            <a:r>
              <a:rPr sz="3300" spc="0" baseline="-1235" dirty="0" smtClean="0">
                <a:solidFill>
                  <a:srgbClr val="404040"/>
                </a:solidFill>
                <a:latin typeface="Century Gothic"/>
                <a:cs typeface="Century Gothic"/>
              </a:rPr>
              <a:t>al</a:t>
            </a:r>
            <a:r>
              <a:rPr sz="3300" spc="19" baseline="-1235" dirty="0" smtClean="0">
                <a:solidFill>
                  <a:srgbClr val="404040"/>
                </a:solidFill>
                <a:latin typeface="Century Gothic"/>
                <a:cs typeface="Century Gothic"/>
              </a:rPr>
              <a:t>i</a:t>
            </a:r>
            <a:r>
              <a:rPr sz="3300" spc="-9" baseline="-1235" dirty="0" smtClean="0">
                <a:solidFill>
                  <a:srgbClr val="404040"/>
                </a:solidFill>
                <a:latin typeface="Century Gothic"/>
                <a:cs typeface="Century Gothic"/>
              </a:rPr>
              <a:t>s</a:t>
            </a:r>
            <a:r>
              <a:rPr sz="3300" spc="9" baseline="-1235" dirty="0" smtClean="0">
                <a:solidFill>
                  <a:srgbClr val="404040"/>
                </a:solidFill>
                <a:latin typeface="Century Gothic"/>
                <a:cs typeface="Century Gothic"/>
              </a:rPr>
              <a:t>t</a:t>
            </a:r>
            <a:r>
              <a:rPr sz="3300" spc="0" baseline="-1235" dirty="0" smtClean="0">
                <a:solidFill>
                  <a:srgbClr val="404040"/>
                </a:solidFill>
                <a:latin typeface="Century Gothic"/>
                <a:cs typeface="Century Gothic"/>
              </a:rPr>
              <a:t>s</a:t>
            </a:r>
            <a:r>
              <a:rPr sz="3300" spc="-19" baseline="-1235" dirty="0" smtClean="0">
                <a:solidFill>
                  <a:srgbClr val="404040"/>
                </a:solidFill>
                <a:latin typeface="Century Gothic"/>
                <a:cs typeface="Century Gothic"/>
              </a:rPr>
              <a:t>)</a:t>
            </a:r>
            <a:r>
              <a:rPr sz="3300" spc="0" baseline="-1235" dirty="0" smtClean="0">
                <a:solidFill>
                  <a:srgbClr val="404040"/>
                </a:solidFill>
                <a:latin typeface="Century Gothic"/>
                <a:cs typeface="Century Gothic"/>
              </a:rPr>
              <a:t>.</a:t>
            </a:r>
            <a:endParaRPr sz="2200" dirty="0" smtClean="0">
              <a:latin typeface="Century Gothic"/>
              <a:cs typeface="Century Gothic"/>
            </a:endParaRPr>
          </a:p>
          <a:p>
            <a:pPr marL="299212" indent="-286512">
              <a:lnSpc>
                <a:spcPct val="100027"/>
              </a:lnSpc>
              <a:spcBef>
                <a:spcPts val="848"/>
              </a:spcBef>
            </a:pPr>
            <a:r>
              <a:rPr sz="2400" spc="0" dirty="0" smtClean="0">
                <a:solidFill>
                  <a:srgbClr val="404040"/>
                </a:solidFill>
                <a:latin typeface="Century Gothic"/>
                <a:cs typeface="Century Gothic"/>
              </a:rPr>
              <a:t>“Man</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and the comm</a:t>
            </a:r>
            <a:r>
              <a:rPr sz="2400" spc="4" dirty="0" smtClean="0">
                <a:solidFill>
                  <a:srgbClr val="404040"/>
                </a:solidFill>
                <a:latin typeface="Century Gothic"/>
                <a:cs typeface="Century Gothic"/>
              </a:rPr>
              <a:t>u</a:t>
            </a:r>
            <a:r>
              <a:rPr sz="2400" spc="0" dirty="0" smtClean="0">
                <a:solidFill>
                  <a:srgbClr val="404040"/>
                </a:solidFill>
                <a:latin typeface="Century Gothic"/>
                <a:cs typeface="Century Gothic"/>
              </a:rPr>
              <a:t>n</a:t>
            </a:r>
            <a:r>
              <a:rPr sz="2400" spc="19" dirty="0" smtClean="0">
                <a:solidFill>
                  <a:srgbClr val="404040"/>
                </a:solidFill>
                <a:latin typeface="Century Gothic"/>
                <a:cs typeface="Century Gothic"/>
              </a:rPr>
              <a:t>i</a:t>
            </a:r>
            <a:r>
              <a:rPr sz="2400" spc="-9" dirty="0" smtClean="0">
                <a:solidFill>
                  <a:srgbClr val="404040"/>
                </a:solidFill>
                <a:latin typeface="Century Gothic"/>
                <a:cs typeface="Century Gothic"/>
              </a:rPr>
              <a:t>t</a:t>
            </a:r>
            <a:r>
              <a:rPr sz="2400" spc="0" dirty="0" smtClean="0">
                <a:solidFill>
                  <a:srgbClr val="404040"/>
                </a:solidFill>
                <a:latin typeface="Century Gothic"/>
                <a:cs typeface="Century Gothic"/>
              </a:rPr>
              <a:t>y</a:t>
            </a:r>
            <a:r>
              <a:rPr sz="2400" spc="-29" dirty="0" smtClean="0">
                <a:solidFill>
                  <a:srgbClr val="404040"/>
                </a:solidFill>
                <a:latin typeface="Century Gothic"/>
                <a:cs typeface="Century Gothic"/>
              </a:rPr>
              <a:t> </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n</a:t>
            </a:r>
            <a:r>
              <a:rPr sz="2400" spc="-24" dirty="0" smtClean="0">
                <a:solidFill>
                  <a:srgbClr val="404040"/>
                </a:solidFill>
                <a:latin typeface="Century Gothic"/>
                <a:cs typeface="Century Gothic"/>
              </a:rPr>
              <a:t> </a:t>
            </a:r>
            <a:r>
              <a:rPr sz="2400" spc="0" dirty="0" smtClean="0">
                <a:solidFill>
                  <a:srgbClr val="404040"/>
                </a:solidFill>
                <a:latin typeface="Century Gothic"/>
                <a:cs typeface="Century Gothic"/>
              </a:rPr>
              <a:t>wh</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ch,</a:t>
            </a:r>
            <a:r>
              <a:rPr sz="2400" spc="-29" dirty="0" smtClean="0">
                <a:solidFill>
                  <a:srgbClr val="404040"/>
                </a:solidFill>
                <a:latin typeface="Century Gothic"/>
                <a:cs typeface="Century Gothic"/>
              </a:rPr>
              <a:t> </a:t>
            </a:r>
            <a:r>
              <a:rPr sz="2400" spc="0" dirty="0" smtClean="0">
                <a:solidFill>
                  <a:srgbClr val="404040"/>
                </a:solidFill>
                <a:latin typeface="Century Gothic"/>
                <a:cs typeface="Century Gothic"/>
              </a:rPr>
              <a:t>he</a:t>
            </a:r>
            <a:r>
              <a:rPr sz="2400" spc="-9" dirty="0" smtClean="0">
                <a:solidFill>
                  <a:srgbClr val="404040"/>
                </a:solidFill>
                <a:latin typeface="Century Gothic"/>
                <a:cs typeface="Century Gothic"/>
              </a:rPr>
              <a:t>/</a:t>
            </a:r>
            <a:r>
              <a:rPr sz="2400" spc="0" dirty="0" smtClean="0">
                <a:solidFill>
                  <a:srgbClr val="404040"/>
                </a:solidFill>
                <a:latin typeface="Century Gothic"/>
                <a:cs typeface="Century Gothic"/>
              </a:rPr>
              <a:t>she</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l</a:t>
            </a:r>
            <a:r>
              <a:rPr sz="2400" spc="9" dirty="0" smtClean="0">
                <a:solidFill>
                  <a:srgbClr val="404040"/>
                </a:solidFill>
                <a:latin typeface="Century Gothic"/>
                <a:cs typeface="Century Gothic"/>
              </a:rPr>
              <a:t>iv</a:t>
            </a:r>
            <a:r>
              <a:rPr sz="2400" spc="0" dirty="0" smtClean="0">
                <a:solidFill>
                  <a:srgbClr val="404040"/>
                </a:solidFill>
                <a:latin typeface="Century Gothic"/>
                <a:cs typeface="Century Gothic"/>
              </a:rPr>
              <a:t>es</a:t>
            </a:r>
            <a:r>
              <a:rPr sz="2400" spc="4" dirty="0" smtClean="0">
                <a:solidFill>
                  <a:srgbClr val="404040"/>
                </a:solidFill>
                <a:latin typeface="Century Gothic"/>
                <a:cs typeface="Century Gothic"/>
              </a:rPr>
              <a:t>”</a:t>
            </a:r>
            <a:r>
              <a:rPr sz="2400" spc="0" dirty="0" smtClean="0">
                <a:solidFill>
                  <a:srgbClr val="404040"/>
                </a:solidFill>
                <a:latin typeface="Century Gothic"/>
                <a:cs typeface="Century Gothic"/>
              </a:rPr>
              <a:t>, </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n</a:t>
            </a:r>
            <a:r>
              <a:rPr sz="2400" spc="-4" dirty="0" smtClean="0">
                <a:solidFill>
                  <a:srgbClr val="404040"/>
                </a:solidFill>
                <a:latin typeface="Century Gothic"/>
                <a:cs typeface="Century Gothic"/>
              </a:rPr>
              <a:t>c</a:t>
            </a:r>
            <a:r>
              <a:rPr sz="2400" spc="0" dirty="0" smtClean="0">
                <a:solidFill>
                  <a:srgbClr val="404040"/>
                </a:solidFill>
                <a:latin typeface="Century Gothic"/>
                <a:cs typeface="Century Gothic"/>
              </a:rPr>
              <a:t>lu</a:t>
            </a:r>
            <a:r>
              <a:rPr sz="2400" spc="-9" dirty="0" smtClean="0">
                <a:solidFill>
                  <a:srgbClr val="404040"/>
                </a:solidFill>
                <a:latin typeface="Century Gothic"/>
                <a:cs typeface="Century Gothic"/>
              </a:rPr>
              <a:t>d</a:t>
            </a:r>
            <a:r>
              <a:rPr sz="2400" spc="9" dirty="0" smtClean="0">
                <a:solidFill>
                  <a:srgbClr val="404040"/>
                </a:solidFill>
                <a:latin typeface="Century Gothic"/>
                <a:cs typeface="Century Gothic"/>
              </a:rPr>
              <a:t>i</a:t>
            </a:r>
            <a:r>
              <a:rPr sz="2400" spc="0" dirty="0" smtClean="0">
                <a:solidFill>
                  <a:srgbClr val="404040"/>
                </a:solidFill>
                <a:latin typeface="Century Gothic"/>
                <a:cs typeface="Century Gothic"/>
              </a:rPr>
              <a:t>ng </a:t>
            </a:r>
            <a:r>
              <a:rPr sz="2400" spc="-19" dirty="0" smtClean="0">
                <a:solidFill>
                  <a:srgbClr val="404040"/>
                </a:solidFill>
                <a:latin typeface="Century Gothic"/>
                <a:cs typeface="Century Gothic"/>
              </a:rPr>
              <a:t>h</a:t>
            </a:r>
            <a:r>
              <a:rPr sz="2400" spc="9" dirty="0" smtClean="0">
                <a:solidFill>
                  <a:srgbClr val="404040"/>
                </a:solidFill>
                <a:latin typeface="Century Gothic"/>
                <a:cs typeface="Century Gothic"/>
              </a:rPr>
              <a:t>i</a:t>
            </a:r>
            <a:r>
              <a:rPr sz="2400" spc="0" dirty="0" smtClean="0">
                <a:solidFill>
                  <a:srgbClr val="404040"/>
                </a:solidFill>
                <a:latin typeface="Century Gothic"/>
                <a:cs typeface="Century Gothic"/>
              </a:rPr>
              <a:t>s/her</a:t>
            </a:r>
            <a:r>
              <a:rPr sz="2400" spc="-29" dirty="0" smtClean="0">
                <a:solidFill>
                  <a:srgbClr val="404040"/>
                </a:solidFill>
                <a:latin typeface="Century Gothic"/>
                <a:cs typeface="Century Gothic"/>
              </a:rPr>
              <a:t> </a:t>
            </a:r>
            <a:r>
              <a:rPr sz="2400" spc="0" dirty="0" smtClean="0">
                <a:solidFill>
                  <a:srgbClr val="404040"/>
                </a:solidFill>
                <a:latin typeface="Century Gothic"/>
                <a:cs typeface="Century Gothic"/>
              </a:rPr>
              <a:t>relat</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ons</a:t>
            </a:r>
            <a:r>
              <a:rPr sz="2400" spc="-9" dirty="0" smtClean="0">
                <a:solidFill>
                  <a:srgbClr val="404040"/>
                </a:solidFill>
                <a:latin typeface="Century Gothic"/>
                <a:cs typeface="Century Gothic"/>
              </a:rPr>
              <a:t>h</a:t>
            </a:r>
            <a:r>
              <a:rPr sz="2400" spc="9" dirty="0" smtClean="0">
                <a:solidFill>
                  <a:srgbClr val="404040"/>
                </a:solidFill>
                <a:latin typeface="Century Gothic"/>
                <a:cs typeface="Century Gothic"/>
              </a:rPr>
              <a:t>i</a:t>
            </a:r>
            <a:r>
              <a:rPr sz="2400" spc="0" dirty="0" smtClean="0">
                <a:solidFill>
                  <a:srgbClr val="404040"/>
                </a:solidFill>
                <a:latin typeface="Century Gothic"/>
                <a:cs typeface="Century Gothic"/>
              </a:rPr>
              <a:t>p</a:t>
            </a:r>
            <a:r>
              <a:rPr sz="2400" spc="-34" dirty="0" smtClean="0">
                <a:solidFill>
                  <a:srgbClr val="404040"/>
                </a:solidFill>
                <a:latin typeface="Century Gothic"/>
                <a:cs typeface="Century Gothic"/>
              </a:rPr>
              <a:t> </a:t>
            </a:r>
            <a:r>
              <a:rPr sz="2400" spc="0" dirty="0" smtClean="0">
                <a:solidFill>
                  <a:srgbClr val="404040"/>
                </a:solidFill>
                <a:latin typeface="Century Gothic"/>
                <a:cs typeface="Century Gothic"/>
              </a:rPr>
              <a:t>w</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th</a:t>
            </a:r>
            <a:r>
              <a:rPr sz="2400" spc="-24" dirty="0" smtClean="0">
                <a:solidFill>
                  <a:srgbClr val="404040"/>
                </a:solidFill>
                <a:latin typeface="Century Gothic"/>
                <a:cs typeface="Century Gothic"/>
              </a:rPr>
              <a:t> </a:t>
            </a:r>
            <a:r>
              <a:rPr sz="2400" spc="0" dirty="0" smtClean="0">
                <a:solidFill>
                  <a:srgbClr val="404040"/>
                </a:solidFill>
                <a:latin typeface="Century Gothic"/>
                <a:cs typeface="Century Gothic"/>
              </a:rPr>
              <a:t>a</a:t>
            </a:r>
            <a:r>
              <a:rPr sz="2400" spc="25" dirty="0" smtClean="0">
                <a:solidFill>
                  <a:srgbClr val="404040"/>
                </a:solidFill>
                <a:latin typeface="Century Gothic"/>
                <a:cs typeface="Century Gothic"/>
              </a:rPr>
              <a:t>i</a:t>
            </a:r>
            <a:r>
              <a:rPr sz="2400" spc="0" dirty="0" smtClean="0">
                <a:solidFill>
                  <a:srgbClr val="404040"/>
                </a:solidFill>
                <a:latin typeface="Century Gothic"/>
                <a:cs typeface="Century Gothic"/>
              </a:rPr>
              <a:t>r,</a:t>
            </a:r>
            <a:r>
              <a:rPr sz="2400" spc="-29" dirty="0" smtClean="0">
                <a:solidFill>
                  <a:srgbClr val="404040"/>
                </a:solidFill>
                <a:latin typeface="Century Gothic"/>
                <a:cs typeface="Century Gothic"/>
              </a:rPr>
              <a:t> </a:t>
            </a:r>
            <a:r>
              <a:rPr sz="2400" spc="-9" dirty="0" smtClean="0">
                <a:solidFill>
                  <a:srgbClr val="404040"/>
                </a:solidFill>
                <a:latin typeface="Century Gothic"/>
                <a:cs typeface="Century Gothic"/>
              </a:rPr>
              <a:t>w</a:t>
            </a:r>
            <a:r>
              <a:rPr sz="2400" spc="0" dirty="0" smtClean="0">
                <a:solidFill>
                  <a:srgbClr val="404040"/>
                </a:solidFill>
                <a:latin typeface="Century Gothic"/>
                <a:cs typeface="Century Gothic"/>
              </a:rPr>
              <a:t>ater, land</a:t>
            </a:r>
            <a:r>
              <a:rPr sz="2400" spc="-14" dirty="0" smtClean="0">
                <a:solidFill>
                  <a:srgbClr val="404040"/>
                </a:solidFill>
                <a:latin typeface="Century Gothic"/>
                <a:cs typeface="Century Gothic"/>
              </a:rPr>
              <a:t> </a:t>
            </a:r>
            <a:r>
              <a:rPr sz="2400" spc="0" dirty="0" smtClean="0">
                <a:solidFill>
                  <a:srgbClr val="404040"/>
                </a:solidFill>
                <a:latin typeface="Century Gothic"/>
                <a:cs typeface="Century Gothic"/>
              </a:rPr>
              <a:t>and all</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other l</a:t>
            </a:r>
            <a:r>
              <a:rPr sz="2400" spc="4" dirty="0" smtClean="0">
                <a:solidFill>
                  <a:srgbClr val="404040"/>
                </a:solidFill>
                <a:latin typeface="Century Gothic"/>
                <a:cs typeface="Century Gothic"/>
              </a:rPr>
              <a:t>i</a:t>
            </a:r>
            <a:r>
              <a:rPr sz="2400" spc="9" dirty="0" smtClean="0">
                <a:solidFill>
                  <a:srgbClr val="404040"/>
                </a:solidFill>
                <a:latin typeface="Century Gothic"/>
                <a:cs typeface="Century Gothic"/>
              </a:rPr>
              <a:t>v</a:t>
            </a:r>
            <a:r>
              <a:rPr sz="2400" spc="0" dirty="0" smtClean="0">
                <a:solidFill>
                  <a:srgbClr val="404040"/>
                </a:solidFill>
                <a:latin typeface="Century Gothic"/>
                <a:cs typeface="Century Gothic"/>
              </a:rPr>
              <a:t>ing</a:t>
            </a:r>
            <a:r>
              <a:rPr sz="2400" spc="-39" dirty="0" smtClean="0">
                <a:solidFill>
                  <a:srgbClr val="404040"/>
                </a:solidFill>
                <a:latin typeface="Century Gothic"/>
                <a:cs typeface="Century Gothic"/>
              </a:rPr>
              <a:t> </a:t>
            </a:r>
            <a:r>
              <a:rPr sz="2400" spc="0" dirty="0" smtClean="0">
                <a:solidFill>
                  <a:srgbClr val="404040"/>
                </a:solidFill>
                <a:latin typeface="Century Gothic"/>
                <a:cs typeface="Century Gothic"/>
              </a:rPr>
              <a:t>th</a:t>
            </a:r>
            <a:r>
              <a:rPr sz="2400" spc="25" dirty="0" smtClean="0">
                <a:solidFill>
                  <a:srgbClr val="404040"/>
                </a:solidFill>
                <a:latin typeface="Century Gothic"/>
                <a:cs typeface="Century Gothic"/>
              </a:rPr>
              <a:t>i</a:t>
            </a:r>
            <a:r>
              <a:rPr sz="2400" spc="0" dirty="0" smtClean="0">
                <a:solidFill>
                  <a:srgbClr val="404040"/>
                </a:solidFill>
                <a:latin typeface="Century Gothic"/>
                <a:cs typeface="Century Gothic"/>
              </a:rPr>
              <a:t>ngs</a:t>
            </a:r>
            <a:r>
              <a:rPr sz="2400" spc="-29" dirty="0" smtClean="0">
                <a:solidFill>
                  <a:srgbClr val="404040"/>
                </a:solidFill>
                <a:latin typeface="Century Gothic"/>
                <a:cs typeface="Century Gothic"/>
              </a:rPr>
              <a:t> </a:t>
            </a:r>
            <a:r>
              <a:rPr sz="2400" spc="0" dirty="0" smtClean="0">
                <a:solidFill>
                  <a:srgbClr val="404040"/>
                </a:solidFill>
                <a:latin typeface="Century Gothic"/>
                <a:cs typeface="Century Gothic"/>
              </a:rPr>
              <a:t>(</a:t>
            </a:r>
            <a:r>
              <a:rPr sz="2400" spc="-44" dirty="0" smtClean="0">
                <a:solidFill>
                  <a:srgbClr val="404040"/>
                </a:solidFill>
                <a:latin typeface="Century Gothic"/>
                <a:cs typeface="Century Gothic"/>
              </a:rPr>
              <a:t>W</a:t>
            </a:r>
            <a:r>
              <a:rPr sz="2400" spc="0" dirty="0" smtClean="0">
                <a:solidFill>
                  <a:srgbClr val="404040"/>
                </a:solidFill>
                <a:latin typeface="Century Gothic"/>
                <a:cs typeface="Century Gothic"/>
              </a:rPr>
              <a:t>ebster</a:t>
            </a:r>
            <a:r>
              <a:rPr sz="2400" spc="64" dirty="0" smtClean="0">
                <a:solidFill>
                  <a:srgbClr val="404040"/>
                </a:solidFill>
                <a:latin typeface="Century Gothic"/>
                <a:cs typeface="Century Gothic"/>
              </a:rPr>
              <a:t> </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nterna</a:t>
            </a:r>
            <a:r>
              <a:rPr sz="2400" spc="4" dirty="0" smtClean="0">
                <a:solidFill>
                  <a:srgbClr val="404040"/>
                </a:solidFill>
                <a:latin typeface="Century Gothic"/>
                <a:cs typeface="Century Gothic"/>
              </a:rPr>
              <a:t>t</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onal D</a:t>
            </a:r>
            <a:r>
              <a:rPr sz="2400" spc="25" dirty="0" smtClean="0">
                <a:solidFill>
                  <a:srgbClr val="404040"/>
                </a:solidFill>
                <a:latin typeface="Century Gothic"/>
                <a:cs typeface="Century Gothic"/>
              </a:rPr>
              <a:t>i</a:t>
            </a:r>
            <a:r>
              <a:rPr sz="2400" spc="0" dirty="0" smtClean="0">
                <a:solidFill>
                  <a:srgbClr val="404040"/>
                </a:solidFill>
                <a:latin typeface="Century Gothic"/>
                <a:cs typeface="Century Gothic"/>
              </a:rPr>
              <a:t>c</a:t>
            </a:r>
            <a:r>
              <a:rPr sz="2400" spc="-14" dirty="0" smtClean="0">
                <a:solidFill>
                  <a:srgbClr val="404040"/>
                </a:solidFill>
                <a:latin typeface="Century Gothic"/>
                <a:cs typeface="Century Gothic"/>
              </a:rPr>
              <a:t>t</a:t>
            </a:r>
            <a:r>
              <a:rPr sz="2400" spc="9" dirty="0" smtClean="0">
                <a:solidFill>
                  <a:srgbClr val="404040"/>
                </a:solidFill>
                <a:latin typeface="Century Gothic"/>
                <a:cs typeface="Century Gothic"/>
              </a:rPr>
              <a:t>i</a:t>
            </a:r>
            <a:r>
              <a:rPr sz="2400" spc="0" dirty="0" smtClean="0">
                <a:solidFill>
                  <a:srgbClr val="404040"/>
                </a:solidFill>
                <a:latin typeface="Century Gothic"/>
                <a:cs typeface="Century Gothic"/>
              </a:rPr>
              <a:t>onar</a:t>
            </a:r>
            <a:r>
              <a:rPr sz="2400" spc="9" dirty="0" smtClean="0">
                <a:solidFill>
                  <a:srgbClr val="404040"/>
                </a:solidFill>
                <a:latin typeface="Century Gothic"/>
                <a:cs typeface="Century Gothic"/>
              </a:rPr>
              <a:t>y</a:t>
            </a:r>
            <a:r>
              <a:rPr sz="2400" spc="-34" dirty="0" smtClean="0">
                <a:solidFill>
                  <a:srgbClr val="404040"/>
                </a:solidFill>
                <a:latin typeface="Century Gothic"/>
                <a:cs typeface="Century Gothic"/>
              </a:rPr>
              <a:t>).</a:t>
            </a:r>
            <a:endParaRPr sz="2400" dirty="0">
              <a:latin typeface="Century Gothic"/>
              <a:cs typeface="Century Gothic"/>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52400"/>
            <a:ext cx="8229600" cy="487362"/>
          </a:xfrm>
        </p:spPr>
        <p:txBody>
          <a:bodyPr>
            <a:normAutofit fontScale="90000"/>
          </a:bodyPr>
          <a:lstStyle/>
          <a:p>
            <a:r>
              <a:rPr lang="en-US" dirty="0"/>
              <a:t>Municipal Water Treatment Process</a:t>
            </a:r>
          </a:p>
        </p:txBody>
      </p:sp>
      <p:sp>
        <p:nvSpPr>
          <p:cNvPr id="3" name="Content Placeholder 2"/>
          <p:cNvSpPr>
            <a:spLocks noGrp="1"/>
          </p:cNvSpPr>
          <p:nvPr>
            <p:ph idx="1"/>
          </p:nvPr>
        </p:nvSpPr>
        <p:spPr>
          <a:xfrm>
            <a:off x="-31956" y="808703"/>
            <a:ext cx="9023555" cy="5791200"/>
          </a:xfrm>
        </p:spPr>
        <p:txBody>
          <a:bodyPr>
            <a:normAutofit/>
          </a:bodyPr>
          <a:lstStyle/>
          <a:p>
            <a:r>
              <a:rPr lang="en-US" sz="1600" dirty="0" smtClean="0"/>
              <a:t>Raw water </a:t>
            </a:r>
          </a:p>
          <a:p>
            <a:r>
              <a:rPr lang="en-US" sz="1600" dirty="0" smtClean="0"/>
              <a:t>Pumping unit </a:t>
            </a:r>
            <a:endParaRPr lang="en-US" sz="1600" dirty="0"/>
          </a:p>
        </p:txBody>
      </p:sp>
      <p:sp>
        <p:nvSpPr>
          <p:cNvPr id="4" name="Freeform 2"/>
          <p:cNvSpPr>
            <a:spLocks/>
          </p:cNvSpPr>
          <p:nvPr/>
        </p:nvSpPr>
        <p:spPr bwMode="auto">
          <a:xfrm>
            <a:off x="304800" y="990600"/>
            <a:ext cx="1066799" cy="5638800"/>
          </a:xfrm>
          <a:custGeom>
            <a:avLst/>
            <a:gdLst>
              <a:gd name="T0" fmla="*/ 900 w 1230"/>
              <a:gd name="T1" fmla="*/ 0 h 5400"/>
              <a:gd name="T2" fmla="*/ 1080 w 1230"/>
              <a:gd name="T3" fmla="*/ 720 h 5400"/>
              <a:gd name="T4" fmla="*/ 0 w 1230"/>
              <a:gd name="T5" fmla="*/ 3240 h 5400"/>
              <a:gd name="T6" fmla="*/ 1080 w 1230"/>
              <a:gd name="T7" fmla="*/ 5400 h 5400"/>
            </a:gdLst>
            <a:ahLst/>
            <a:cxnLst>
              <a:cxn ang="0">
                <a:pos x="T0" y="T1"/>
              </a:cxn>
              <a:cxn ang="0">
                <a:pos x="T2" y="T3"/>
              </a:cxn>
              <a:cxn ang="0">
                <a:pos x="T4" y="T5"/>
              </a:cxn>
              <a:cxn ang="0">
                <a:pos x="T6" y="T7"/>
              </a:cxn>
            </a:cxnLst>
            <a:rect l="0" t="0" r="r" b="b"/>
            <a:pathLst>
              <a:path w="1230" h="5400">
                <a:moveTo>
                  <a:pt x="900" y="0"/>
                </a:moveTo>
                <a:cubicBezTo>
                  <a:pt x="1065" y="90"/>
                  <a:pt x="1230" y="180"/>
                  <a:pt x="1080" y="720"/>
                </a:cubicBezTo>
                <a:cubicBezTo>
                  <a:pt x="930" y="1260"/>
                  <a:pt x="0" y="2460"/>
                  <a:pt x="0" y="3240"/>
                </a:cubicBezTo>
                <a:cubicBezTo>
                  <a:pt x="0" y="4020"/>
                  <a:pt x="900" y="5010"/>
                  <a:pt x="1080" y="540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Line 3"/>
          <p:cNvSpPr>
            <a:spLocks noChangeShapeType="1"/>
          </p:cNvSpPr>
          <p:nvPr/>
        </p:nvSpPr>
        <p:spPr bwMode="auto">
          <a:xfrm>
            <a:off x="1371599" y="1295400"/>
            <a:ext cx="6858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2133600" y="990600"/>
            <a:ext cx="15240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962400" y="990599"/>
            <a:ext cx="2133600" cy="1324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Aeration – pre-chlorination unit </a:t>
            </a:r>
            <a:endParaRPr lang="en-US" dirty="0"/>
          </a:p>
        </p:txBody>
      </p:sp>
      <p:sp>
        <p:nvSpPr>
          <p:cNvPr id="8" name="Rectangle 7"/>
          <p:cNvSpPr/>
          <p:nvPr/>
        </p:nvSpPr>
        <p:spPr>
          <a:xfrm>
            <a:off x="6857999" y="1043447"/>
            <a:ext cx="19812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Coagulation/flocculation unit </a:t>
            </a:r>
            <a:endParaRPr lang="en-US" dirty="0"/>
          </a:p>
        </p:txBody>
      </p:sp>
      <p:sp>
        <p:nvSpPr>
          <p:cNvPr id="9" name="Rectangle 8"/>
          <p:cNvSpPr/>
          <p:nvPr/>
        </p:nvSpPr>
        <p:spPr>
          <a:xfrm>
            <a:off x="1219200" y="3124200"/>
            <a:ext cx="1676400" cy="2667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Mixing basin </a:t>
            </a:r>
            <a:endParaRPr lang="en-US" dirty="0"/>
          </a:p>
        </p:txBody>
      </p:sp>
      <p:sp>
        <p:nvSpPr>
          <p:cNvPr id="10" name="Rectangle 9"/>
          <p:cNvSpPr/>
          <p:nvPr/>
        </p:nvSpPr>
        <p:spPr>
          <a:xfrm>
            <a:off x="3429000" y="3200400"/>
            <a:ext cx="1752600" cy="259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Sedimentation basin </a:t>
            </a:r>
            <a:endParaRPr lang="en-US" dirty="0"/>
          </a:p>
        </p:txBody>
      </p:sp>
      <p:sp>
        <p:nvSpPr>
          <p:cNvPr id="11" name="Rectangle 10"/>
          <p:cNvSpPr/>
          <p:nvPr/>
        </p:nvSpPr>
        <p:spPr>
          <a:xfrm>
            <a:off x="5715000" y="3124200"/>
            <a:ext cx="1600200" cy="2667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Filtration/slow/rapid sand filter </a:t>
            </a:r>
            <a:endParaRPr lang="en-US" dirty="0"/>
          </a:p>
        </p:txBody>
      </p:sp>
      <p:sp>
        <p:nvSpPr>
          <p:cNvPr id="12" name="Rectangle 11"/>
          <p:cNvSpPr/>
          <p:nvPr/>
        </p:nvSpPr>
        <p:spPr>
          <a:xfrm>
            <a:off x="7696200" y="3124200"/>
            <a:ext cx="1447800" cy="2667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Post chlorination unit </a:t>
            </a:r>
            <a:endParaRPr lang="en-US" dirty="0"/>
          </a:p>
        </p:txBody>
      </p:sp>
      <p:cxnSp>
        <p:nvCxnSpPr>
          <p:cNvPr id="14" name="Straight Arrow Connector 13"/>
          <p:cNvCxnSpPr/>
          <p:nvPr/>
        </p:nvCxnSpPr>
        <p:spPr>
          <a:xfrm>
            <a:off x="3657600" y="1333500"/>
            <a:ext cx="152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172200" y="1342103"/>
            <a:ext cx="5333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153399" y="2421858"/>
            <a:ext cx="0" cy="321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6438899" y="2743200"/>
            <a:ext cx="1562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305300" y="2743200"/>
            <a:ext cx="1790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133600" y="2743200"/>
            <a:ext cx="1828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838199" y="2743200"/>
            <a:ext cx="10668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38199" y="2819400"/>
            <a:ext cx="0"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38199" y="4876800"/>
            <a:ext cx="0" cy="129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90600" y="6248400"/>
            <a:ext cx="5714999"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6857999" y="6172200"/>
            <a:ext cx="2286001"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reservoir</a:t>
            </a:r>
            <a:endParaRPr lang="en-US" dirty="0"/>
          </a:p>
        </p:txBody>
      </p:sp>
    </p:spTree>
    <p:extLst>
      <p:ext uri="{BB962C8B-B14F-4D97-AF65-F5344CB8AC3E}">
        <p14:creationId xmlns:p14="http://schemas.microsoft.com/office/powerpoint/2010/main" val="7644139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GB" b="1" i="1" dirty="0" smtClean="0"/>
              <a:t/>
            </a:r>
            <a:br>
              <a:rPr lang="en-GB" b="1" i="1" dirty="0" smtClean="0"/>
            </a:br>
            <a:r>
              <a:rPr lang="en-GB" b="1" i="1" dirty="0" smtClean="0"/>
              <a:t>Aeration</a:t>
            </a:r>
            <a:r>
              <a:rPr lang="en-US" dirty="0"/>
              <a:t/>
            </a:r>
            <a:br>
              <a:rPr lang="en-US" dirty="0"/>
            </a:br>
            <a:endParaRPr lang="en-US" dirty="0"/>
          </a:p>
        </p:txBody>
      </p:sp>
      <p:sp>
        <p:nvSpPr>
          <p:cNvPr id="3" name="Content Placeholder 2"/>
          <p:cNvSpPr>
            <a:spLocks noGrp="1"/>
          </p:cNvSpPr>
          <p:nvPr>
            <p:ph idx="1"/>
          </p:nvPr>
        </p:nvSpPr>
        <p:spPr/>
        <p:txBody>
          <a:bodyPr/>
          <a:lstStyle/>
          <a:p>
            <a:r>
              <a:rPr lang="en-GB" sz="3600" dirty="0" smtClean="0"/>
              <a:t>This </a:t>
            </a:r>
            <a:r>
              <a:rPr lang="en-GB" sz="3600" dirty="0"/>
              <a:t>assists in the removal of odour and tastes. It removes substances like:</a:t>
            </a:r>
            <a:endParaRPr lang="en-US" sz="3600" dirty="0"/>
          </a:p>
          <a:p>
            <a:pPr lvl="0"/>
            <a:r>
              <a:rPr lang="en-GB" sz="3600" dirty="0"/>
              <a:t>Dissolved iron and manganese, which impart brownish colour to water.</a:t>
            </a:r>
            <a:endParaRPr lang="en-US" sz="3600" dirty="0"/>
          </a:p>
          <a:p>
            <a:pPr lvl="0"/>
            <a:r>
              <a:rPr lang="en-GB" sz="3600" dirty="0"/>
              <a:t>Dissolved gases like carbon dioxide</a:t>
            </a:r>
            <a:endParaRPr lang="en-US" sz="3600" dirty="0"/>
          </a:p>
          <a:p>
            <a:pPr lvl="0"/>
            <a:r>
              <a:rPr lang="en-GB" sz="3600" dirty="0"/>
              <a:t>Odours due to decomposed organic matter</a:t>
            </a:r>
            <a:endParaRPr lang="en-US" sz="3600" dirty="0"/>
          </a:p>
          <a:p>
            <a:endParaRPr lang="en-US" dirty="0"/>
          </a:p>
        </p:txBody>
      </p:sp>
    </p:spTree>
    <p:extLst>
      <p:ext uri="{BB962C8B-B14F-4D97-AF65-F5344CB8AC3E}">
        <p14:creationId xmlns:p14="http://schemas.microsoft.com/office/powerpoint/2010/main" val="25432154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endParaRPr lang="en-US" dirty="0"/>
          </a:p>
        </p:txBody>
      </p:sp>
      <p:sp>
        <p:nvSpPr>
          <p:cNvPr id="3" name="Content Placeholder 2"/>
          <p:cNvSpPr>
            <a:spLocks noGrp="1"/>
          </p:cNvSpPr>
          <p:nvPr>
            <p:ph idx="1"/>
          </p:nvPr>
        </p:nvSpPr>
        <p:spPr>
          <a:xfrm>
            <a:off x="228600" y="609600"/>
            <a:ext cx="8610600" cy="5943600"/>
          </a:xfrm>
        </p:spPr>
        <p:txBody>
          <a:bodyPr>
            <a:normAutofit lnSpcReduction="10000"/>
          </a:bodyPr>
          <a:lstStyle/>
          <a:p>
            <a:pPr marL="0" indent="0">
              <a:buNone/>
            </a:pPr>
            <a:r>
              <a:rPr lang="en-GB" sz="3600" b="1" i="1" dirty="0"/>
              <a:t>Pre-chlorination</a:t>
            </a:r>
            <a:endParaRPr lang="en-US" sz="3600" dirty="0"/>
          </a:p>
          <a:p>
            <a:r>
              <a:rPr lang="en-GB" sz="3600" dirty="0"/>
              <a:t>It accomplishes similar objectives to aeration</a:t>
            </a:r>
            <a:endParaRPr lang="en-US" sz="3600" dirty="0"/>
          </a:p>
          <a:p>
            <a:pPr lvl="0"/>
            <a:r>
              <a:rPr lang="en-GB" sz="3600" dirty="0"/>
              <a:t>It also controls the growth of algae</a:t>
            </a:r>
            <a:endParaRPr lang="en-US" sz="3600" dirty="0"/>
          </a:p>
          <a:p>
            <a:pPr marL="0" indent="0">
              <a:buNone/>
            </a:pPr>
            <a:r>
              <a:rPr lang="en-GB" sz="3600" b="1" i="1" dirty="0"/>
              <a:t>Coagulation/flocculation</a:t>
            </a:r>
            <a:endParaRPr lang="en-US" sz="3600" dirty="0"/>
          </a:p>
          <a:p>
            <a:pPr lvl="0"/>
            <a:r>
              <a:rPr lang="en-GB" sz="3600" dirty="0"/>
              <a:t>It takes care of colloidal matter by addition of a coagulant</a:t>
            </a:r>
            <a:endParaRPr lang="en-US" sz="3600" dirty="0"/>
          </a:p>
          <a:p>
            <a:pPr lvl="0"/>
            <a:r>
              <a:rPr lang="en-GB" sz="3600" dirty="0"/>
              <a:t>The coagulant mostly used include:</a:t>
            </a:r>
            <a:endParaRPr lang="en-US" sz="3600" dirty="0"/>
          </a:p>
          <a:p>
            <a:r>
              <a:rPr lang="en-GB" sz="3600" dirty="0"/>
              <a:t>Aluminium sulphate, ferrous sulphate, Ferric sulphate</a:t>
            </a:r>
            <a:endParaRPr lang="en-US" sz="3600" dirty="0"/>
          </a:p>
          <a:p>
            <a:pPr marL="0" indent="0">
              <a:buNone/>
            </a:pPr>
            <a:endParaRPr lang="en-US" dirty="0"/>
          </a:p>
          <a:p>
            <a:endParaRPr lang="en-US" dirty="0"/>
          </a:p>
        </p:txBody>
      </p:sp>
    </p:spTree>
    <p:extLst>
      <p:ext uri="{BB962C8B-B14F-4D97-AF65-F5344CB8AC3E}">
        <p14:creationId xmlns:p14="http://schemas.microsoft.com/office/powerpoint/2010/main" val="42825143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endParaRPr lang="en-US" dirty="0"/>
          </a:p>
        </p:txBody>
      </p:sp>
      <p:sp>
        <p:nvSpPr>
          <p:cNvPr id="3" name="Content Placeholder 2"/>
          <p:cNvSpPr>
            <a:spLocks noGrp="1"/>
          </p:cNvSpPr>
          <p:nvPr>
            <p:ph idx="1"/>
          </p:nvPr>
        </p:nvSpPr>
        <p:spPr>
          <a:xfrm>
            <a:off x="304800" y="762000"/>
            <a:ext cx="8534400" cy="5867400"/>
          </a:xfrm>
        </p:spPr>
        <p:txBody>
          <a:bodyPr>
            <a:normAutofit lnSpcReduction="10000"/>
          </a:bodyPr>
          <a:lstStyle/>
          <a:p>
            <a:r>
              <a:rPr lang="en-GB" b="1" i="1" dirty="0"/>
              <a:t>Sedimentation</a:t>
            </a:r>
            <a:endParaRPr lang="en-US" dirty="0"/>
          </a:p>
          <a:p>
            <a:r>
              <a:rPr lang="en-GB" dirty="0"/>
              <a:t>This takes place under quiescent (still) conditions and it achieves the following results.</a:t>
            </a:r>
            <a:endParaRPr lang="en-US" dirty="0"/>
          </a:p>
          <a:p>
            <a:pPr lvl="0"/>
            <a:r>
              <a:rPr lang="en-GB" dirty="0"/>
              <a:t>Removal or reduction of turbidity</a:t>
            </a:r>
            <a:endParaRPr lang="en-US" dirty="0"/>
          </a:p>
          <a:p>
            <a:pPr lvl="0"/>
            <a:r>
              <a:rPr lang="en-GB" dirty="0"/>
              <a:t>Removal of substances that cause colour, taste and odour.</a:t>
            </a:r>
            <a:endParaRPr lang="en-US" dirty="0"/>
          </a:p>
          <a:p>
            <a:pPr lvl="0"/>
            <a:r>
              <a:rPr lang="en-GB" dirty="0"/>
              <a:t>Removal of bacteria, ova and cysts</a:t>
            </a:r>
            <a:endParaRPr lang="en-US" dirty="0"/>
          </a:p>
          <a:p>
            <a:r>
              <a:rPr lang="en-GB" dirty="0"/>
              <a:t>Efficiency of sedimentation depends upon:</a:t>
            </a:r>
            <a:endParaRPr lang="en-US" dirty="0"/>
          </a:p>
          <a:p>
            <a:pPr lvl="0"/>
            <a:r>
              <a:rPr lang="en-GB" dirty="0"/>
              <a:t>Type, size, shape and weight of suspended matter</a:t>
            </a:r>
            <a:endParaRPr lang="en-US" dirty="0"/>
          </a:p>
          <a:p>
            <a:r>
              <a:rPr lang="en-US" dirty="0"/>
              <a:t>Retention time</a:t>
            </a:r>
          </a:p>
        </p:txBody>
      </p:sp>
    </p:spTree>
    <p:extLst>
      <p:ext uri="{BB962C8B-B14F-4D97-AF65-F5344CB8AC3E}">
        <p14:creationId xmlns:p14="http://schemas.microsoft.com/office/powerpoint/2010/main" val="25419632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6362"/>
          </a:xfrm>
        </p:spPr>
        <p:txBody>
          <a:bodyPr>
            <a:normAutofit fontScale="90000"/>
          </a:bodyPr>
          <a:lstStyle/>
          <a:p>
            <a:endParaRPr lang="en-US" dirty="0"/>
          </a:p>
        </p:txBody>
      </p:sp>
      <p:sp>
        <p:nvSpPr>
          <p:cNvPr id="3" name="Content Placeholder 2"/>
          <p:cNvSpPr>
            <a:spLocks noGrp="1"/>
          </p:cNvSpPr>
          <p:nvPr>
            <p:ph idx="1"/>
          </p:nvPr>
        </p:nvSpPr>
        <p:spPr>
          <a:xfrm>
            <a:off x="228600" y="457200"/>
            <a:ext cx="8610600" cy="6172200"/>
          </a:xfrm>
        </p:spPr>
        <p:txBody>
          <a:bodyPr>
            <a:normAutofit fontScale="92500" lnSpcReduction="10000"/>
          </a:bodyPr>
          <a:lstStyle/>
          <a:p>
            <a:pPr marL="0" indent="0">
              <a:buNone/>
            </a:pPr>
            <a:r>
              <a:rPr lang="en-US" b="1" dirty="0"/>
              <a:t>Filtration</a:t>
            </a:r>
            <a:endParaRPr lang="en-US" dirty="0"/>
          </a:p>
          <a:p>
            <a:r>
              <a:rPr lang="en-US" sz="3600" dirty="0"/>
              <a:t>Filters work by physically removing infectious agents from the water. </a:t>
            </a:r>
          </a:p>
          <a:p>
            <a:r>
              <a:rPr lang="en-US" sz="3600" dirty="0" smtClean="0"/>
              <a:t>Water </a:t>
            </a:r>
            <a:r>
              <a:rPr lang="en-US" sz="3600" dirty="0"/>
              <a:t>is allowed to pass through a bed of filtering media like; a clean cloth, sand and gravel; </a:t>
            </a:r>
            <a:endParaRPr lang="en-US" sz="3600" dirty="0" smtClean="0"/>
          </a:p>
          <a:p>
            <a:r>
              <a:rPr lang="en-US" sz="3600" dirty="0" smtClean="0"/>
              <a:t>sand </a:t>
            </a:r>
            <a:r>
              <a:rPr lang="en-US" sz="3600" dirty="0"/>
              <a:t>and gravel is very efficient in retaining colloidal particles including bacteria and viruses. </a:t>
            </a:r>
            <a:endParaRPr lang="en-US" sz="3600" dirty="0" smtClean="0"/>
          </a:p>
          <a:p>
            <a:r>
              <a:rPr lang="en-US" sz="3600" dirty="0" smtClean="0"/>
              <a:t>Filtration </a:t>
            </a:r>
            <a:r>
              <a:rPr lang="en-US" sz="3600" dirty="0"/>
              <a:t>Medias are either pre-manufactured or built at community or home e.g. slow sand filter. </a:t>
            </a:r>
          </a:p>
          <a:p>
            <a:endParaRPr lang="en-US" sz="3600" dirty="0"/>
          </a:p>
        </p:txBody>
      </p:sp>
    </p:spTree>
    <p:extLst>
      <p:ext uri="{BB962C8B-B14F-4D97-AF65-F5344CB8AC3E}">
        <p14:creationId xmlns:p14="http://schemas.microsoft.com/office/powerpoint/2010/main" val="20610700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52400"/>
          </a:xfrm>
        </p:spPr>
        <p:txBody>
          <a:bodyPr>
            <a:normAutofit fontScale="90000"/>
          </a:bodyPr>
          <a:lstStyle/>
          <a:p>
            <a:endParaRPr lang="en-US" dirty="0"/>
          </a:p>
        </p:txBody>
      </p:sp>
      <p:sp>
        <p:nvSpPr>
          <p:cNvPr id="3" name="Content Placeholder 2"/>
          <p:cNvSpPr>
            <a:spLocks noGrp="1"/>
          </p:cNvSpPr>
          <p:nvPr>
            <p:ph idx="1"/>
          </p:nvPr>
        </p:nvSpPr>
        <p:spPr>
          <a:xfrm>
            <a:off x="0" y="304800"/>
            <a:ext cx="8915400" cy="6400800"/>
          </a:xfrm>
        </p:spPr>
        <p:txBody>
          <a:bodyPr>
            <a:normAutofit fontScale="92500" lnSpcReduction="20000"/>
          </a:bodyPr>
          <a:lstStyle/>
          <a:p>
            <a:r>
              <a:rPr lang="en-GB" b="1" dirty="0"/>
              <a:t>Rapid Sand Filter (RSF)</a:t>
            </a:r>
            <a:endParaRPr lang="en-US" dirty="0"/>
          </a:p>
          <a:p>
            <a:r>
              <a:rPr lang="en-US" dirty="0"/>
              <a:t>The rapid sand filter or rapid gravity filter is a type of filter used in </a:t>
            </a:r>
            <a:r>
              <a:rPr lang="en-US" u="sng" dirty="0">
                <a:hlinkClick r:id="rId2"/>
              </a:rPr>
              <a:t>water purification</a:t>
            </a:r>
            <a:r>
              <a:rPr lang="en-US" dirty="0"/>
              <a:t> and is commonly used in municipal </a:t>
            </a:r>
            <a:r>
              <a:rPr lang="en-US" u="sng" dirty="0">
                <a:hlinkClick r:id="rId3"/>
              </a:rPr>
              <a:t>water treatment</a:t>
            </a:r>
            <a:r>
              <a:rPr lang="en-US" dirty="0"/>
              <a:t> facilities. </a:t>
            </a:r>
            <a:endParaRPr lang="en-US" dirty="0" smtClean="0"/>
          </a:p>
          <a:p>
            <a:r>
              <a:rPr lang="en-US" dirty="0" smtClean="0"/>
              <a:t>Rapid </a:t>
            </a:r>
            <a:r>
              <a:rPr lang="en-US" dirty="0"/>
              <a:t>sand filters use relatively coarse sand and other granular media to remove particles and impurities that have been trapped in a </a:t>
            </a:r>
            <a:r>
              <a:rPr lang="en-US" u="sng" dirty="0">
                <a:hlinkClick r:id="rId4"/>
              </a:rPr>
              <a:t>floc</a:t>
            </a:r>
            <a:r>
              <a:rPr lang="en-US" dirty="0"/>
              <a:t> through the use of </a:t>
            </a:r>
            <a:r>
              <a:rPr lang="en-US" u="sng" dirty="0">
                <a:hlinkClick r:id="rId5"/>
              </a:rPr>
              <a:t>flocculation</a:t>
            </a:r>
            <a:r>
              <a:rPr lang="en-US" dirty="0"/>
              <a:t> chemicals typically salts of </a:t>
            </a:r>
            <a:r>
              <a:rPr lang="en-US" u="sng" dirty="0" err="1">
                <a:hlinkClick r:id="rId6"/>
              </a:rPr>
              <a:t>aluminium</a:t>
            </a:r>
            <a:r>
              <a:rPr lang="en-US" dirty="0"/>
              <a:t> or </a:t>
            </a:r>
            <a:r>
              <a:rPr lang="en-US" u="sng" dirty="0">
                <a:hlinkClick r:id="rId7"/>
              </a:rPr>
              <a:t>iron</a:t>
            </a:r>
            <a:r>
              <a:rPr lang="en-US" dirty="0"/>
              <a:t>. </a:t>
            </a:r>
            <a:endParaRPr lang="en-US" dirty="0" smtClean="0"/>
          </a:p>
          <a:p>
            <a:r>
              <a:rPr lang="en-US" dirty="0" smtClean="0"/>
              <a:t>Water </a:t>
            </a:r>
            <a:r>
              <a:rPr lang="en-US" dirty="0"/>
              <a:t>and flocs flows through the </a:t>
            </a:r>
            <a:r>
              <a:rPr lang="en-US" u="sng" dirty="0">
                <a:hlinkClick r:id="rId8"/>
              </a:rPr>
              <a:t>filter medium</a:t>
            </a:r>
            <a:r>
              <a:rPr lang="en-US" dirty="0"/>
              <a:t> under gravity or under pumped pressure and the flocculated material is trapped in the sand matrix. Rapid sand filters must be cleaned frequently often several times a day by </a:t>
            </a:r>
            <a:r>
              <a:rPr lang="en-US" u="sng" dirty="0">
                <a:hlinkClick r:id="rId9"/>
              </a:rPr>
              <a:t>backwashing</a:t>
            </a:r>
            <a:r>
              <a:rPr lang="en-US" dirty="0"/>
              <a:t>.</a:t>
            </a:r>
          </a:p>
          <a:p>
            <a:r>
              <a:rPr lang="en-US" dirty="0"/>
              <a:t> </a:t>
            </a:r>
          </a:p>
        </p:txBody>
      </p:sp>
    </p:spTree>
    <p:extLst>
      <p:ext uri="{BB962C8B-B14F-4D97-AF65-F5344CB8AC3E}">
        <p14:creationId xmlns:p14="http://schemas.microsoft.com/office/powerpoint/2010/main" val="29658930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
          </a:xfrm>
        </p:spPr>
        <p:txBody>
          <a:bodyPr>
            <a:normAutofit fontScale="90000"/>
          </a:bodyPr>
          <a:lstStyle/>
          <a:p>
            <a:endParaRPr lang="en-US" dirty="0"/>
          </a:p>
        </p:txBody>
      </p:sp>
      <p:sp>
        <p:nvSpPr>
          <p:cNvPr id="3" name="Content Placeholder 2"/>
          <p:cNvSpPr>
            <a:spLocks noGrp="1"/>
          </p:cNvSpPr>
          <p:nvPr>
            <p:ph idx="1"/>
          </p:nvPr>
        </p:nvSpPr>
        <p:spPr>
          <a:xfrm>
            <a:off x="152400" y="685800"/>
            <a:ext cx="8763000" cy="5791200"/>
          </a:xfrm>
        </p:spPr>
        <p:txBody>
          <a:bodyPr>
            <a:normAutofit fontScale="92500"/>
          </a:bodyPr>
          <a:lstStyle/>
          <a:p>
            <a:r>
              <a:rPr lang="en-US" dirty="0"/>
              <a:t>Backwash is the backwards flow of air or water. </a:t>
            </a:r>
            <a:endParaRPr lang="en-US" dirty="0" smtClean="0"/>
          </a:p>
          <a:p>
            <a:r>
              <a:rPr lang="en-US" dirty="0" smtClean="0"/>
              <a:t>Backwash </a:t>
            </a:r>
            <a:r>
              <a:rPr lang="en-US" dirty="0"/>
              <a:t>can be created naturally by waves rebounding off a beach or other obstacle. </a:t>
            </a:r>
            <a:endParaRPr lang="en-US" dirty="0" smtClean="0"/>
          </a:p>
          <a:p>
            <a:r>
              <a:rPr lang="en-US" dirty="0" smtClean="0"/>
              <a:t>It </a:t>
            </a:r>
            <a:r>
              <a:rPr lang="en-US" dirty="0"/>
              <a:t>is created by propulsion devices such as an engine.  </a:t>
            </a:r>
            <a:endParaRPr lang="en-US" dirty="0" smtClean="0"/>
          </a:p>
          <a:p>
            <a:r>
              <a:rPr lang="en-US" dirty="0" smtClean="0"/>
              <a:t>Under </a:t>
            </a:r>
            <a:r>
              <a:rPr lang="en-US" dirty="0"/>
              <a:t>gravity or under pumped pressure the flocculated material is trapped in the sand matrix. </a:t>
            </a:r>
            <a:endParaRPr lang="en-US" dirty="0" smtClean="0"/>
          </a:p>
          <a:p>
            <a:r>
              <a:rPr lang="en-US" dirty="0" smtClean="0"/>
              <a:t>The </a:t>
            </a:r>
            <a:r>
              <a:rPr lang="en-US" dirty="0"/>
              <a:t>RSF is designed to filter a large volume of water in a very short time. </a:t>
            </a:r>
            <a:endParaRPr lang="en-US" dirty="0" smtClean="0"/>
          </a:p>
          <a:p>
            <a:r>
              <a:rPr lang="en-US" dirty="0" smtClean="0"/>
              <a:t>The </a:t>
            </a:r>
            <a:r>
              <a:rPr lang="en-US" dirty="0"/>
              <a:t>rate of filtration of RSF is about 4.8</a:t>
            </a:r>
            <a:r>
              <a:rPr lang="en-US" baseline="30000" dirty="0"/>
              <a:t> </a:t>
            </a:r>
            <a:r>
              <a:rPr lang="en-US" dirty="0"/>
              <a:t>/m</a:t>
            </a:r>
            <a:r>
              <a:rPr lang="en-US" baseline="30000" dirty="0"/>
              <a:t>3</a:t>
            </a:r>
            <a:r>
              <a:rPr lang="en-US" dirty="0"/>
              <a:t>/m</a:t>
            </a:r>
            <a:r>
              <a:rPr lang="en-US" baseline="30000" dirty="0"/>
              <a:t>2</a:t>
            </a:r>
            <a:r>
              <a:rPr lang="en-US" dirty="0"/>
              <a:t>/hour (about 115m</a:t>
            </a:r>
            <a:r>
              <a:rPr lang="en-US" baseline="30000" dirty="0"/>
              <a:t>3</a:t>
            </a:r>
            <a:r>
              <a:rPr lang="en-US" dirty="0"/>
              <a:t>/m</a:t>
            </a:r>
            <a:r>
              <a:rPr lang="en-US" baseline="30000" dirty="0"/>
              <a:t>2</a:t>
            </a:r>
            <a:r>
              <a:rPr lang="en-US" dirty="0"/>
              <a:t>/day) or about 80 </a:t>
            </a:r>
            <a:r>
              <a:rPr lang="en-US" dirty="0" err="1"/>
              <a:t>litres</a:t>
            </a:r>
            <a:r>
              <a:rPr lang="en-US" dirty="0"/>
              <a:t>/m</a:t>
            </a:r>
            <a:r>
              <a:rPr lang="en-US" baseline="30000" dirty="0"/>
              <a:t>2</a:t>
            </a:r>
            <a:r>
              <a:rPr lang="en-US" dirty="0"/>
              <a:t>/min.</a:t>
            </a:r>
          </a:p>
          <a:p>
            <a:endParaRPr lang="en-US" dirty="0"/>
          </a:p>
        </p:txBody>
      </p:sp>
    </p:spTree>
    <p:extLst>
      <p:ext uri="{BB962C8B-B14F-4D97-AF65-F5344CB8AC3E}">
        <p14:creationId xmlns:p14="http://schemas.microsoft.com/office/powerpoint/2010/main" val="34378223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
          </a:xfrm>
        </p:spPr>
        <p:txBody>
          <a:bodyPr>
            <a:normAutofit fontScale="90000"/>
          </a:bodyPr>
          <a:lstStyle/>
          <a:p>
            <a:endParaRPr lang="en-US" dirty="0"/>
          </a:p>
        </p:txBody>
      </p:sp>
      <p:sp>
        <p:nvSpPr>
          <p:cNvPr id="3" name="Content Placeholder 2"/>
          <p:cNvSpPr>
            <a:spLocks noGrp="1"/>
          </p:cNvSpPr>
          <p:nvPr>
            <p:ph idx="1"/>
          </p:nvPr>
        </p:nvSpPr>
        <p:spPr>
          <a:xfrm>
            <a:off x="152400" y="304800"/>
            <a:ext cx="8991600" cy="6400800"/>
          </a:xfrm>
        </p:spPr>
        <p:txBody>
          <a:bodyPr>
            <a:normAutofit fontScale="92500" lnSpcReduction="20000"/>
          </a:bodyPr>
          <a:lstStyle/>
          <a:p>
            <a:pPr lvl="0"/>
            <a:r>
              <a:rPr lang="en-GB" dirty="0"/>
              <a:t>The principle of operation of  RSF is basically physical straining of the water</a:t>
            </a:r>
            <a:endParaRPr lang="en-US" dirty="0"/>
          </a:p>
          <a:p>
            <a:pPr lvl="0"/>
            <a:r>
              <a:rPr lang="en-GB" dirty="0"/>
              <a:t>It requires very small space compared with a slow sand filter</a:t>
            </a:r>
            <a:endParaRPr lang="en-US" dirty="0"/>
          </a:p>
          <a:p>
            <a:pPr lvl="0"/>
            <a:r>
              <a:rPr lang="en-GB" dirty="0"/>
              <a:t>Good for urban areas</a:t>
            </a:r>
            <a:endParaRPr lang="en-US" dirty="0"/>
          </a:p>
          <a:p>
            <a:pPr lvl="0"/>
            <a:r>
              <a:rPr lang="en-GB" dirty="0"/>
              <a:t>Before water is released into the RSF, it is first treated with coagulants followed by sedimentation</a:t>
            </a:r>
            <a:endParaRPr lang="en-US" dirty="0"/>
          </a:p>
          <a:p>
            <a:pPr lvl="0"/>
            <a:r>
              <a:rPr lang="en-GB" dirty="0"/>
              <a:t>Rate of filtration is 30-40 times higher than that of a Slow Sand filter</a:t>
            </a:r>
            <a:endParaRPr lang="en-US" dirty="0"/>
          </a:p>
          <a:p>
            <a:pPr lvl="0"/>
            <a:r>
              <a:rPr lang="en-GB" dirty="0"/>
              <a:t>Therefore, a RSF will need cleaning more frequently than SSF and because of this frequent cleaning it is designed with a back wash</a:t>
            </a:r>
            <a:r>
              <a:rPr lang="en-GB" b="1" i="1" dirty="0"/>
              <a:t> </a:t>
            </a:r>
            <a:r>
              <a:rPr lang="en-GB" dirty="0"/>
              <a:t>system for cleaning purposes.</a:t>
            </a:r>
            <a:endParaRPr lang="en-US" dirty="0"/>
          </a:p>
          <a:p>
            <a:pPr lvl="0"/>
            <a:r>
              <a:rPr lang="en-GB" dirty="0"/>
              <a:t>A well designed and a well-operated sand filter will remove from 97% to 99% of bacteria in the raw water</a:t>
            </a:r>
            <a:r>
              <a:rPr lang="en-GB" dirty="0" smtClean="0"/>
              <a:t>.</a:t>
            </a:r>
            <a:endParaRPr lang="en-US" dirty="0"/>
          </a:p>
        </p:txBody>
      </p:sp>
    </p:spTree>
    <p:extLst>
      <p:ext uri="{BB962C8B-B14F-4D97-AF65-F5344CB8AC3E}">
        <p14:creationId xmlns:p14="http://schemas.microsoft.com/office/powerpoint/2010/main" val="1690838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85800"/>
          </a:xfrm>
        </p:spPr>
        <p:txBody>
          <a:bodyPr>
            <a:normAutofit fontScale="90000"/>
          </a:bodyPr>
          <a:lstStyle/>
          <a:p>
            <a:r>
              <a:rPr lang="en-US" dirty="0"/>
              <a:t>Diagram of a Rapid Sand Filter </a:t>
            </a:r>
          </a:p>
        </p:txBody>
      </p:sp>
      <p:sp>
        <p:nvSpPr>
          <p:cNvPr id="3" name="Content Placeholder 2"/>
          <p:cNvSpPr>
            <a:spLocks noGrp="1"/>
          </p:cNvSpPr>
          <p:nvPr>
            <p:ph idx="1"/>
          </p:nvPr>
        </p:nvSpPr>
        <p:spPr>
          <a:xfrm>
            <a:off x="228600" y="838200"/>
            <a:ext cx="8686800" cy="5867400"/>
          </a:xfrm>
        </p:spPr>
        <p:txBody>
          <a:bodyPr/>
          <a:lstStyle/>
          <a:p>
            <a:endParaRPr lang="en-US" dirty="0"/>
          </a:p>
        </p:txBody>
      </p:sp>
      <p:pic>
        <p:nvPicPr>
          <p:cNvPr id="8194"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90600"/>
            <a:ext cx="8025890" cy="54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98743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pPr algn="l"/>
            <a:r>
              <a:rPr lang="en-US" dirty="0" smtClean="0"/>
              <a:t>NWSC Fort portal</a:t>
            </a:r>
            <a:endParaRPr lang="en-US" dirty="0"/>
          </a:p>
        </p:txBody>
      </p:sp>
      <p:sp>
        <p:nvSpPr>
          <p:cNvPr id="3" name="Content Placeholder 2"/>
          <p:cNvSpPr>
            <a:spLocks noGrp="1"/>
          </p:cNvSpPr>
          <p:nvPr>
            <p:ph idx="1"/>
          </p:nvPr>
        </p:nvSpPr>
        <p:spPr>
          <a:xfrm>
            <a:off x="457200" y="914400"/>
            <a:ext cx="8458200" cy="5211769"/>
          </a:xfrm>
        </p:spPr>
        <p:txBody>
          <a:bodyPr/>
          <a:lstStyle/>
          <a:p>
            <a:endParaRPr lang="en-US" dirty="0"/>
          </a:p>
        </p:txBody>
      </p:sp>
      <p:pic>
        <p:nvPicPr>
          <p:cNvPr id="9218" name="Picture 1" descr="G:\Water Visit pics\IMG_014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796" y="1219200"/>
            <a:ext cx="8581604" cy="553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6473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1050421" y="76200"/>
            <a:ext cx="9144000" cy="6858000"/>
          </a:xfrm>
          <a:prstGeom prst="rect">
            <a:avLst/>
          </a:prstGeom>
          <a:blipFill>
            <a:blip r:embed="rId2" cstate="print"/>
            <a:stretch>
              <a:fillRect/>
            </a:stretch>
          </a:blipFill>
        </p:spPr>
        <p:txBody>
          <a:bodyPr wrap="square" lIns="0" tIns="0" rIns="0" bIns="0" rtlCol="0">
            <a:noAutofit/>
          </a:bodyPr>
          <a:lstStyle/>
          <a:p>
            <a:endParaRPr/>
          </a:p>
        </p:txBody>
      </p:sp>
      <p:sp>
        <p:nvSpPr>
          <p:cNvPr id="8" name="object 8"/>
          <p:cNvSpPr/>
          <p:nvPr/>
        </p:nvSpPr>
        <p:spPr>
          <a:xfrm>
            <a:off x="0" y="2575565"/>
            <a:ext cx="75438" cy="626363"/>
          </a:xfrm>
          <a:custGeom>
            <a:avLst/>
            <a:gdLst/>
            <a:ahLst/>
            <a:cxnLst/>
            <a:rect l="l" t="t" r="r" b="b"/>
            <a:pathLst>
              <a:path w="100584" h="626363">
                <a:moveTo>
                  <a:pt x="4081" y="18649"/>
                </a:moveTo>
                <a:lnTo>
                  <a:pt x="0" y="0"/>
                </a:lnTo>
                <a:lnTo>
                  <a:pt x="0" y="161162"/>
                </a:lnTo>
                <a:lnTo>
                  <a:pt x="4148" y="181237"/>
                </a:lnTo>
                <a:lnTo>
                  <a:pt x="8362" y="201376"/>
                </a:lnTo>
                <a:lnTo>
                  <a:pt x="12637" y="221577"/>
                </a:lnTo>
                <a:lnTo>
                  <a:pt x="16971" y="241837"/>
                </a:lnTo>
                <a:lnTo>
                  <a:pt x="21359" y="262151"/>
                </a:lnTo>
                <a:lnTo>
                  <a:pt x="25799" y="282517"/>
                </a:lnTo>
                <a:lnTo>
                  <a:pt x="30287" y="302931"/>
                </a:lnTo>
                <a:lnTo>
                  <a:pt x="34820" y="323389"/>
                </a:lnTo>
                <a:lnTo>
                  <a:pt x="39394" y="343889"/>
                </a:lnTo>
                <a:lnTo>
                  <a:pt x="44005" y="364426"/>
                </a:lnTo>
                <a:lnTo>
                  <a:pt x="48651" y="384998"/>
                </a:lnTo>
                <a:lnTo>
                  <a:pt x="53327" y="405600"/>
                </a:lnTo>
                <a:lnTo>
                  <a:pt x="58031" y="426230"/>
                </a:lnTo>
                <a:lnTo>
                  <a:pt x="62759" y="446884"/>
                </a:lnTo>
                <a:lnTo>
                  <a:pt x="67508" y="467558"/>
                </a:lnTo>
                <a:lnTo>
                  <a:pt x="72274" y="488249"/>
                </a:lnTo>
                <a:lnTo>
                  <a:pt x="77053" y="508955"/>
                </a:lnTo>
                <a:lnTo>
                  <a:pt x="81843" y="529670"/>
                </a:lnTo>
                <a:lnTo>
                  <a:pt x="86639" y="550393"/>
                </a:lnTo>
                <a:lnTo>
                  <a:pt x="91440" y="571118"/>
                </a:lnTo>
                <a:lnTo>
                  <a:pt x="92092" y="583648"/>
                </a:lnTo>
                <a:lnTo>
                  <a:pt x="93835" y="596178"/>
                </a:lnTo>
                <a:lnTo>
                  <a:pt x="96349" y="608707"/>
                </a:lnTo>
                <a:lnTo>
                  <a:pt x="99314" y="621237"/>
                </a:lnTo>
                <a:lnTo>
                  <a:pt x="100584" y="626363"/>
                </a:lnTo>
                <a:lnTo>
                  <a:pt x="99245" y="613271"/>
                </a:lnTo>
                <a:lnTo>
                  <a:pt x="97968" y="600241"/>
                </a:lnTo>
                <a:lnTo>
                  <a:pt x="96746" y="587265"/>
                </a:lnTo>
                <a:lnTo>
                  <a:pt x="95573" y="574337"/>
                </a:lnTo>
                <a:lnTo>
                  <a:pt x="94440" y="561451"/>
                </a:lnTo>
                <a:lnTo>
                  <a:pt x="93341" y="548598"/>
                </a:lnTo>
                <a:lnTo>
                  <a:pt x="92270" y="535774"/>
                </a:lnTo>
                <a:lnTo>
                  <a:pt x="91220" y="522969"/>
                </a:lnTo>
                <a:lnTo>
                  <a:pt x="90183" y="510179"/>
                </a:lnTo>
                <a:lnTo>
                  <a:pt x="89153" y="497395"/>
                </a:lnTo>
                <a:lnTo>
                  <a:pt x="88124" y="484611"/>
                </a:lnTo>
                <a:lnTo>
                  <a:pt x="87087" y="471821"/>
                </a:lnTo>
                <a:lnTo>
                  <a:pt x="86037" y="459016"/>
                </a:lnTo>
                <a:lnTo>
                  <a:pt x="84966" y="446192"/>
                </a:lnTo>
                <a:lnTo>
                  <a:pt x="83867" y="433339"/>
                </a:lnTo>
                <a:lnTo>
                  <a:pt x="82734" y="420453"/>
                </a:lnTo>
                <a:lnTo>
                  <a:pt x="81561" y="407525"/>
                </a:lnTo>
                <a:lnTo>
                  <a:pt x="80339" y="394549"/>
                </a:lnTo>
                <a:lnTo>
                  <a:pt x="79062" y="381519"/>
                </a:lnTo>
                <a:lnTo>
                  <a:pt x="77724" y="368426"/>
                </a:lnTo>
                <a:lnTo>
                  <a:pt x="73642" y="350429"/>
                </a:lnTo>
                <a:lnTo>
                  <a:pt x="69622" y="332366"/>
                </a:lnTo>
                <a:lnTo>
                  <a:pt x="65657" y="314241"/>
                </a:lnTo>
                <a:lnTo>
                  <a:pt x="61740" y="296058"/>
                </a:lnTo>
                <a:lnTo>
                  <a:pt x="57864" y="277820"/>
                </a:lnTo>
                <a:lnTo>
                  <a:pt x="54022" y="259531"/>
                </a:lnTo>
                <a:lnTo>
                  <a:pt x="50208" y="241193"/>
                </a:lnTo>
                <a:lnTo>
                  <a:pt x="46414" y="222811"/>
                </a:lnTo>
                <a:lnTo>
                  <a:pt x="42635" y="204388"/>
                </a:lnTo>
                <a:lnTo>
                  <a:pt x="38861" y="185928"/>
                </a:lnTo>
                <a:lnTo>
                  <a:pt x="35088" y="167432"/>
                </a:lnTo>
                <a:lnTo>
                  <a:pt x="31309" y="148906"/>
                </a:lnTo>
                <a:lnTo>
                  <a:pt x="27515" y="130353"/>
                </a:lnTo>
                <a:lnTo>
                  <a:pt x="23701" y="111776"/>
                </a:lnTo>
                <a:lnTo>
                  <a:pt x="19859" y="93178"/>
                </a:lnTo>
                <a:lnTo>
                  <a:pt x="15983" y="74563"/>
                </a:lnTo>
                <a:lnTo>
                  <a:pt x="12066" y="55934"/>
                </a:lnTo>
                <a:lnTo>
                  <a:pt x="8101" y="37295"/>
                </a:lnTo>
                <a:lnTo>
                  <a:pt x="4081" y="18649"/>
                </a:lnTo>
                <a:close/>
              </a:path>
            </a:pathLst>
          </a:custGeom>
          <a:solidFill>
            <a:srgbClr val="766E53"/>
          </a:solidFill>
        </p:spPr>
        <p:txBody>
          <a:bodyPr wrap="square" lIns="0" tIns="0" rIns="0" bIns="0" rtlCol="0">
            <a:noAutofit/>
          </a:bodyPr>
          <a:lstStyle/>
          <a:p>
            <a:endParaRPr/>
          </a:p>
        </p:txBody>
      </p:sp>
      <p:sp>
        <p:nvSpPr>
          <p:cNvPr id="9" name="object 9"/>
          <p:cNvSpPr/>
          <p:nvPr/>
        </p:nvSpPr>
        <p:spPr>
          <a:xfrm>
            <a:off x="96014" y="3156204"/>
            <a:ext cx="485775" cy="2322576"/>
          </a:xfrm>
          <a:custGeom>
            <a:avLst/>
            <a:gdLst/>
            <a:ahLst/>
            <a:cxnLst/>
            <a:rect l="l" t="t" r="r" b="b"/>
            <a:pathLst>
              <a:path w="647700" h="2322576">
                <a:moveTo>
                  <a:pt x="38039" y="161596"/>
                </a:moveTo>
                <a:lnTo>
                  <a:pt x="18877" y="80833"/>
                </a:lnTo>
                <a:lnTo>
                  <a:pt x="0" y="0"/>
                </a:lnTo>
                <a:lnTo>
                  <a:pt x="1388" y="13863"/>
                </a:lnTo>
                <a:lnTo>
                  <a:pt x="2777" y="27788"/>
                </a:lnTo>
                <a:lnTo>
                  <a:pt x="4165" y="41768"/>
                </a:lnTo>
                <a:lnTo>
                  <a:pt x="5553" y="55795"/>
                </a:lnTo>
                <a:lnTo>
                  <a:pt x="6941" y="69863"/>
                </a:lnTo>
                <a:lnTo>
                  <a:pt x="8329" y="83965"/>
                </a:lnTo>
                <a:lnTo>
                  <a:pt x="9717" y="98094"/>
                </a:lnTo>
                <a:lnTo>
                  <a:pt x="11105" y="112243"/>
                </a:lnTo>
                <a:lnTo>
                  <a:pt x="12493" y="126405"/>
                </a:lnTo>
                <a:lnTo>
                  <a:pt x="13881" y="140573"/>
                </a:lnTo>
                <a:lnTo>
                  <a:pt x="15268" y="154739"/>
                </a:lnTo>
                <a:lnTo>
                  <a:pt x="19432" y="197165"/>
                </a:lnTo>
                <a:lnTo>
                  <a:pt x="23596" y="239331"/>
                </a:lnTo>
                <a:lnTo>
                  <a:pt x="27762" y="281050"/>
                </a:lnTo>
                <a:lnTo>
                  <a:pt x="44488" y="348105"/>
                </a:lnTo>
                <a:lnTo>
                  <a:pt x="61359" y="415153"/>
                </a:lnTo>
                <a:lnTo>
                  <a:pt x="78383" y="482187"/>
                </a:lnTo>
                <a:lnTo>
                  <a:pt x="95567" y="549200"/>
                </a:lnTo>
                <a:lnTo>
                  <a:pt x="112917" y="616186"/>
                </a:lnTo>
                <a:lnTo>
                  <a:pt x="130441" y="683136"/>
                </a:lnTo>
                <a:lnTo>
                  <a:pt x="148145" y="750045"/>
                </a:lnTo>
                <a:lnTo>
                  <a:pt x="166036" y="816905"/>
                </a:lnTo>
                <a:lnTo>
                  <a:pt x="184122" y="883710"/>
                </a:lnTo>
                <a:lnTo>
                  <a:pt x="202409" y="950452"/>
                </a:lnTo>
                <a:lnTo>
                  <a:pt x="220904" y="1017124"/>
                </a:lnTo>
                <a:lnTo>
                  <a:pt x="239614" y="1083720"/>
                </a:lnTo>
                <a:lnTo>
                  <a:pt x="258547" y="1150232"/>
                </a:lnTo>
                <a:lnTo>
                  <a:pt x="277708" y="1216655"/>
                </a:lnTo>
                <a:lnTo>
                  <a:pt x="297106" y="1282979"/>
                </a:lnTo>
                <a:lnTo>
                  <a:pt x="316747" y="1349200"/>
                </a:lnTo>
                <a:lnTo>
                  <a:pt x="336637" y="1415309"/>
                </a:lnTo>
                <a:lnTo>
                  <a:pt x="356785" y="1481300"/>
                </a:lnTo>
                <a:lnTo>
                  <a:pt x="377196" y="1547166"/>
                </a:lnTo>
                <a:lnTo>
                  <a:pt x="397878" y="1612900"/>
                </a:lnTo>
                <a:lnTo>
                  <a:pt x="421479" y="1684658"/>
                </a:lnTo>
                <a:lnTo>
                  <a:pt x="445136" y="1756164"/>
                </a:lnTo>
                <a:lnTo>
                  <a:pt x="468905" y="1827445"/>
                </a:lnTo>
                <a:lnTo>
                  <a:pt x="492842" y="1898532"/>
                </a:lnTo>
                <a:lnTo>
                  <a:pt x="517001" y="1969452"/>
                </a:lnTo>
                <a:lnTo>
                  <a:pt x="541438" y="2040235"/>
                </a:lnTo>
                <a:lnTo>
                  <a:pt x="566208" y="2110910"/>
                </a:lnTo>
                <a:lnTo>
                  <a:pt x="591368" y="2181506"/>
                </a:lnTo>
                <a:lnTo>
                  <a:pt x="616972" y="2252051"/>
                </a:lnTo>
                <a:lnTo>
                  <a:pt x="643077" y="2322576"/>
                </a:lnTo>
                <a:lnTo>
                  <a:pt x="643225" y="2284096"/>
                </a:lnTo>
                <a:lnTo>
                  <a:pt x="643429" y="2271594"/>
                </a:lnTo>
                <a:lnTo>
                  <a:pt x="643764" y="2259144"/>
                </a:lnTo>
                <a:lnTo>
                  <a:pt x="644265" y="2246680"/>
                </a:lnTo>
                <a:lnTo>
                  <a:pt x="644963" y="2234135"/>
                </a:lnTo>
                <a:lnTo>
                  <a:pt x="645893" y="2221443"/>
                </a:lnTo>
                <a:lnTo>
                  <a:pt x="647087" y="2208538"/>
                </a:lnTo>
                <a:lnTo>
                  <a:pt x="647700" y="2202815"/>
                </a:lnTo>
                <a:lnTo>
                  <a:pt x="636630" y="2173045"/>
                </a:lnTo>
                <a:lnTo>
                  <a:pt x="625630" y="2143211"/>
                </a:lnTo>
                <a:lnTo>
                  <a:pt x="614700" y="2113318"/>
                </a:lnTo>
                <a:lnTo>
                  <a:pt x="603839" y="2083367"/>
                </a:lnTo>
                <a:lnTo>
                  <a:pt x="593047" y="2053363"/>
                </a:lnTo>
                <a:lnTo>
                  <a:pt x="582325" y="2023309"/>
                </a:lnTo>
                <a:lnTo>
                  <a:pt x="571673" y="1993207"/>
                </a:lnTo>
                <a:lnTo>
                  <a:pt x="561090" y="1963061"/>
                </a:lnTo>
                <a:lnTo>
                  <a:pt x="550576" y="1932874"/>
                </a:lnTo>
                <a:lnTo>
                  <a:pt x="540132" y="1902650"/>
                </a:lnTo>
                <a:lnTo>
                  <a:pt x="529757" y="1872392"/>
                </a:lnTo>
                <a:lnTo>
                  <a:pt x="519452" y="1842102"/>
                </a:lnTo>
                <a:lnTo>
                  <a:pt x="509216" y="1811785"/>
                </a:lnTo>
                <a:lnTo>
                  <a:pt x="499050" y="1781443"/>
                </a:lnTo>
                <a:lnTo>
                  <a:pt x="488953" y="1751079"/>
                </a:lnTo>
                <a:lnTo>
                  <a:pt x="478925" y="1720698"/>
                </a:lnTo>
                <a:lnTo>
                  <a:pt x="468967" y="1690302"/>
                </a:lnTo>
                <a:lnTo>
                  <a:pt x="459078" y="1659894"/>
                </a:lnTo>
                <a:lnTo>
                  <a:pt x="449259" y="1629478"/>
                </a:lnTo>
                <a:lnTo>
                  <a:pt x="439508" y="1599057"/>
                </a:lnTo>
                <a:lnTo>
                  <a:pt x="414040" y="1520196"/>
                </a:lnTo>
                <a:lnTo>
                  <a:pt x="388980" y="1441198"/>
                </a:lnTo>
                <a:lnTo>
                  <a:pt x="364324" y="1362066"/>
                </a:lnTo>
                <a:lnTo>
                  <a:pt x="340062" y="1282805"/>
                </a:lnTo>
                <a:lnTo>
                  <a:pt x="316189" y="1203418"/>
                </a:lnTo>
                <a:lnTo>
                  <a:pt x="292698" y="1123908"/>
                </a:lnTo>
                <a:lnTo>
                  <a:pt x="269581" y="1044279"/>
                </a:lnTo>
                <a:lnTo>
                  <a:pt x="246832" y="964536"/>
                </a:lnTo>
                <a:lnTo>
                  <a:pt x="224443" y="884681"/>
                </a:lnTo>
                <a:lnTo>
                  <a:pt x="202409" y="804719"/>
                </a:lnTo>
                <a:lnTo>
                  <a:pt x="180721" y="724653"/>
                </a:lnTo>
                <a:lnTo>
                  <a:pt x="159374" y="644487"/>
                </a:lnTo>
                <a:lnTo>
                  <a:pt x="138359" y="564224"/>
                </a:lnTo>
                <a:lnTo>
                  <a:pt x="117671" y="483869"/>
                </a:lnTo>
                <a:lnTo>
                  <a:pt x="97301" y="403425"/>
                </a:lnTo>
                <a:lnTo>
                  <a:pt x="77244" y="322895"/>
                </a:lnTo>
                <a:lnTo>
                  <a:pt x="57492" y="242284"/>
                </a:lnTo>
                <a:lnTo>
                  <a:pt x="38039" y="161596"/>
                </a:lnTo>
                <a:close/>
              </a:path>
            </a:pathLst>
          </a:custGeom>
          <a:solidFill>
            <a:srgbClr val="766E53"/>
          </a:solidFill>
        </p:spPr>
        <p:txBody>
          <a:bodyPr wrap="square" lIns="0" tIns="0" rIns="0" bIns="0" rtlCol="0">
            <a:noAutofit/>
          </a:bodyPr>
          <a:lstStyle/>
          <a:p>
            <a:endParaRPr/>
          </a:p>
        </p:txBody>
      </p:sp>
      <p:sp>
        <p:nvSpPr>
          <p:cNvPr id="10" name="object 10"/>
          <p:cNvSpPr/>
          <p:nvPr/>
        </p:nvSpPr>
        <p:spPr>
          <a:xfrm>
            <a:off x="605792" y="5446781"/>
            <a:ext cx="456057" cy="1420367"/>
          </a:xfrm>
          <a:custGeom>
            <a:avLst/>
            <a:gdLst/>
            <a:ahLst/>
            <a:cxnLst/>
            <a:rect l="l" t="t" r="r" b="b"/>
            <a:pathLst>
              <a:path w="608076" h="1420367">
                <a:moveTo>
                  <a:pt x="594951" y="1393388"/>
                </a:moveTo>
                <a:lnTo>
                  <a:pt x="581832" y="1366406"/>
                </a:lnTo>
                <a:lnTo>
                  <a:pt x="568727" y="1339417"/>
                </a:lnTo>
                <a:lnTo>
                  <a:pt x="555642" y="1312417"/>
                </a:lnTo>
                <a:lnTo>
                  <a:pt x="542584" y="1285404"/>
                </a:lnTo>
                <a:lnTo>
                  <a:pt x="529560" y="1258374"/>
                </a:lnTo>
                <a:lnTo>
                  <a:pt x="516577" y="1231323"/>
                </a:lnTo>
                <a:lnTo>
                  <a:pt x="503642" y="1204248"/>
                </a:lnTo>
                <a:lnTo>
                  <a:pt x="490763" y="1177145"/>
                </a:lnTo>
                <a:lnTo>
                  <a:pt x="477945" y="1150011"/>
                </a:lnTo>
                <a:lnTo>
                  <a:pt x="465196" y="1122843"/>
                </a:lnTo>
                <a:lnTo>
                  <a:pt x="452523" y="1095637"/>
                </a:lnTo>
                <a:lnTo>
                  <a:pt x="439933" y="1068389"/>
                </a:lnTo>
                <a:lnTo>
                  <a:pt x="427433" y="1041096"/>
                </a:lnTo>
                <a:lnTo>
                  <a:pt x="415030" y="1013754"/>
                </a:lnTo>
                <a:lnTo>
                  <a:pt x="402731" y="986361"/>
                </a:lnTo>
                <a:lnTo>
                  <a:pt x="390542" y="958912"/>
                </a:lnTo>
                <a:lnTo>
                  <a:pt x="378471" y="931404"/>
                </a:lnTo>
                <a:lnTo>
                  <a:pt x="366525" y="903834"/>
                </a:lnTo>
                <a:lnTo>
                  <a:pt x="354711" y="876198"/>
                </a:lnTo>
                <a:lnTo>
                  <a:pt x="337505" y="838118"/>
                </a:lnTo>
                <a:lnTo>
                  <a:pt x="320438" y="799970"/>
                </a:lnTo>
                <a:lnTo>
                  <a:pt x="303508" y="761752"/>
                </a:lnTo>
                <a:lnTo>
                  <a:pt x="286717" y="723464"/>
                </a:lnTo>
                <a:lnTo>
                  <a:pt x="270064" y="685108"/>
                </a:lnTo>
                <a:lnTo>
                  <a:pt x="253550" y="646682"/>
                </a:lnTo>
                <a:lnTo>
                  <a:pt x="237173" y="608187"/>
                </a:lnTo>
                <a:lnTo>
                  <a:pt x="220935" y="569623"/>
                </a:lnTo>
                <a:lnTo>
                  <a:pt x="204834" y="530990"/>
                </a:lnTo>
                <a:lnTo>
                  <a:pt x="188872" y="492288"/>
                </a:lnTo>
                <a:lnTo>
                  <a:pt x="173048" y="453517"/>
                </a:lnTo>
                <a:lnTo>
                  <a:pt x="157363" y="414676"/>
                </a:lnTo>
                <a:lnTo>
                  <a:pt x="141815" y="375767"/>
                </a:lnTo>
                <a:lnTo>
                  <a:pt x="126406" y="336789"/>
                </a:lnTo>
                <a:lnTo>
                  <a:pt x="111135" y="297742"/>
                </a:lnTo>
                <a:lnTo>
                  <a:pt x="96003" y="258626"/>
                </a:lnTo>
                <a:lnTo>
                  <a:pt x="81008" y="219441"/>
                </a:lnTo>
                <a:lnTo>
                  <a:pt x="66152" y="180187"/>
                </a:lnTo>
                <a:lnTo>
                  <a:pt x="51434" y="140864"/>
                </a:lnTo>
                <a:lnTo>
                  <a:pt x="36855" y="101473"/>
                </a:lnTo>
                <a:lnTo>
                  <a:pt x="31986" y="90076"/>
                </a:lnTo>
                <a:lnTo>
                  <a:pt x="27160" y="78627"/>
                </a:lnTo>
                <a:lnTo>
                  <a:pt x="22425" y="67082"/>
                </a:lnTo>
                <a:lnTo>
                  <a:pt x="17824" y="55401"/>
                </a:lnTo>
                <a:lnTo>
                  <a:pt x="13403" y="43541"/>
                </a:lnTo>
                <a:lnTo>
                  <a:pt x="9207" y="31459"/>
                </a:lnTo>
                <a:lnTo>
                  <a:pt x="5283" y="19113"/>
                </a:lnTo>
                <a:lnTo>
                  <a:pt x="1674" y="6462"/>
                </a:lnTo>
                <a:lnTo>
                  <a:pt x="0" y="0"/>
                </a:lnTo>
                <a:lnTo>
                  <a:pt x="0" y="76043"/>
                </a:lnTo>
                <a:lnTo>
                  <a:pt x="0" y="133731"/>
                </a:lnTo>
                <a:lnTo>
                  <a:pt x="14578" y="172434"/>
                </a:lnTo>
                <a:lnTo>
                  <a:pt x="29292" y="211068"/>
                </a:lnTo>
                <a:lnTo>
                  <a:pt x="44137" y="249633"/>
                </a:lnTo>
                <a:lnTo>
                  <a:pt x="59110" y="288129"/>
                </a:lnTo>
                <a:lnTo>
                  <a:pt x="74208" y="326555"/>
                </a:lnTo>
                <a:lnTo>
                  <a:pt x="89426" y="364912"/>
                </a:lnTo>
                <a:lnTo>
                  <a:pt x="104762" y="403200"/>
                </a:lnTo>
                <a:lnTo>
                  <a:pt x="120212" y="441419"/>
                </a:lnTo>
                <a:lnTo>
                  <a:pt x="135773" y="479568"/>
                </a:lnTo>
                <a:lnTo>
                  <a:pt x="151441" y="517648"/>
                </a:lnTo>
                <a:lnTo>
                  <a:pt x="167212" y="555659"/>
                </a:lnTo>
                <a:lnTo>
                  <a:pt x="183083" y="593601"/>
                </a:lnTo>
                <a:lnTo>
                  <a:pt x="199052" y="631474"/>
                </a:lnTo>
                <a:lnTo>
                  <a:pt x="215113" y="669278"/>
                </a:lnTo>
                <a:lnTo>
                  <a:pt x="231264" y="707013"/>
                </a:lnTo>
                <a:lnTo>
                  <a:pt x="247502" y="744679"/>
                </a:lnTo>
                <a:lnTo>
                  <a:pt x="263822" y="782275"/>
                </a:lnTo>
                <a:lnTo>
                  <a:pt x="280221" y="819803"/>
                </a:lnTo>
                <a:lnTo>
                  <a:pt x="296697" y="857261"/>
                </a:lnTo>
                <a:lnTo>
                  <a:pt x="313245" y="894651"/>
                </a:lnTo>
                <a:lnTo>
                  <a:pt x="337007" y="947222"/>
                </a:lnTo>
                <a:lnTo>
                  <a:pt x="361264" y="999793"/>
                </a:lnTo>
                <a:lnTo>
                  <a:pt x="385963" y="1052365"/>
                </a:lnTo>
                <a:lnTo>
                  <a:pt x="411049" y="1104937"/>
                </a:lnTo>
                <a:lnTo>
                  <a:pt x="436468" y="1157509"/>
                </a:lnTo>
                <a:lnTo>
                  <a:pt x="462167" y="1210081"/>
                </a:lnTo>
                <a:lnTo>
                  <a:pt x="488091" y="1262653"/>
                </a:lnTo>
                <a:lnTo>
                  <a:pt x="514186" y="1315225"/>
                </a:lnTo>
                <a:lnTo>
                  <a:pt x="540398" y="1367796"/>
                </a:lnTo>
                <a:lnTo>
                  <a:pt x="562101" y="1411221"/>
                </a:lnTo>
                <a:lnTo>
                  <a:pt x="603626" y="1411221"/>
                </a:lnTo>
                <a:lnTo>
                  <a:pt x="594951" y="1393388"/>
                </a:lnTo>
                <a:close/>
              </a:path>
            </a:pathLst>
          </a:custGeom>
          <a:solidFill>
            <a:srgbClr val="766E53"/>
          </a:solidFill>
        </p:spPr>
        <p:txBody>
          <a:bodyPr wrap="square" lIns="0" tIns="0" rIns="0" bIns="0" rtlCol="0">
            <a:noAutofit/>
          </a:bodyPr>
          <a:lstStyle/>
          <a:p>
            <a:endParaRPr/>
          </a:p>
        </p:txBody>
      </p:sp>
      <p:sp>
        <p:nvSpPr>
          <p:cNvPr id="11" name="object 11"/>
          <p:cNvSpPr/>
          <p:nvPr/>
        </p:nvSpPr>
        <p:spPr>
          <a:xfrm>
            <a:off x="720089" y="6504437"/>
            <a:ext cx="128016" cy="362711"/>
          </a:xfrm>
          <a:custGeom>
            <a:avLst/>
            <a:gdLst/>
            <a:ahLst/>
            <a:cxnLst/>
            <a:rect l="l" t="t" r="r" b="b"/>
            <a:pathLst>
              <a:path w="170688" h="362711">
                <a:moveTo>
                  <a:pt x="161726" y="344805"/>
                </a:moveTo>
                <a:lnTo>
                  <a:pt x="152830" y="326895"/>
                </a:lnTo>
                <a:lnTo>
                  <a:pt x="143997" y="308978"/>
                </a:lnTo>
                <a:lnTo>
                  <a:pt x="135222" y="291050"/>
                </a:lnTo>
                <a:lnTo>
                  <a:pt x="126503" y="273109"/>
                </a:lnTo>
                <a:lnTo>
                  <a:pt x="117835" y="255151"/>
                </a:lnTo>
                <a:lnTo>
                  <a:pt x="109216" y="237172"/>
                </a:lnTo>
                <a:lnTo>
                  <a:pt x="100642" y="219169"/>
                </a:lnTo>
                <a:lnTo>
                  <a:pt x="92109" y="201139"/>
                </a:lnTo>
                <a:lnTo>
                  <a:pt x="83615" y="183077"/>
                </a:lnTo>
                <a:lnTo>
                  <a:pt x="75155" y="164981"/>
                </a:lnTo>
                <a:lnTo>
                  <a:pt x="66726" y="146847"/>
                </a:lnTo>
                <a:lnTo>
                  <a:pt x="58324" y="128672"/>
                </a:lnTo>
                <a:lnTo>
                  <a:pt x="49947" y="110452"/>
                </a:lnTo>
                <a:lnTo>
                  <a:pt x="41591" y="92184"/>
                </a:lnTo>
                <a:lnTo>
                  <a:pt x="33252" y="73864"/>
                </a:lnTo>
                <a:lnTo>
                  <a:pt x="24927" y="55489"/>
                </a:lnTo>
                <a:lnTo>
                  <a:pt x="16612" y="37056"/>
                </a:lnTo>
                <a:lnTo>
                  <a:pt x="8304" y="18560"/>
                </a:lnTo>
                <a:lnTo>
                  <a:pt x="0" y="0"/>
                </a:lnTo>
                <a:lnTo>
                  <a:pt x="5571" y="18560"/>
                </a:lnTo>
                <a:lnTo>
                  <a:pt x="11214" y="37056"/>
                </a:lnTo>
                <a:lnTo>
                  <a:pt x="16934" y="55489"/>
                </a:lnTo>
                <a:lnTo>
                  <a:pt x="22733" y="73864"/>
                </a:lnTo>
                <a:lnTo>
                  <a:pt x="28616" y="92184"/>
                </a:lnTo>
                <a:lnTo>
                  <a:pt x="34585" y="110452"/>
                </a:lnTo>
                <a:lnTo>
                  <a:pt x="40643" y="128672"/>
                </a:lnTo>
                <a:lnTo>
                  <a:pt x="46796" y="146847"/>
                </a:lnTo>
                <a:lnTo>
                  <a:pt x="53045" y="164981"/>
                </a:lnTo>
                <a:lnTo>
                  <a:pt x="59394" y="183077"/>
                </a:lnTo>
                <a:lnTo>
                  <a:pt x="65848" y="201139"/>
                </a:lnTo>
                <a:lnTo>
                  <a:pt x="72408" y="219169"/>
                </a:lnTo>
                <a:lnTo>
                  <a:pt x="79079" y="237172"/>
                </a:lnTo>
                <a:lnTo>
                  <a:pt x="85865" y="255151"/>
                </a:lnTo>
                <a:lnTo>
                  <a:pt x="92768" y="273109"/>
                </a:lnTo>
                <a:lnTo>
                  <a:pt x="99793" y="291050"/>
                </a:lnTo>
                <a:lnTo>
                  <a:pt x="106942" y="308978"/>
                </a:lnTo>
                <a:lnTo>
                  <a:pt x="114219" y="326895"/>
                </a:lnTo>
                <a:lnTo>
                  <a:pt x="121627" y="344805"/>
                </a:lnTo>
                <a:lnTo>
                  <a:pt x="125318" y="353565"/>
                </a:lnTo>
                <a:lnTo>
                  <a:pt x="166110" y="353565"/>
                </a:lnTo>
                <a:lnTo>
                  <a:pt x="161726" y="344805"/>
                </a:lnTo>
                <a:close/>
              </a:path>
            </a:pathLst>
          </a:custGeom>
          <a:solidFill>
            <a:srgbClr val="766E53"/>
          </a:solidFill>
        </p:spPr>
        <p:txBody>
          <a:bodyPr wrap="square" lIns="0" tIns="0" rIns="0" bIns="0" rtlCol="0">
            <a:noAutofit/>
          </a:bodyPr>
          <a:lstStyle/>
          <a:p>
            <a:endParaRPr/>
          </a:p>
        </p:txBody>
      </p:sp>
      <p:sp>
        <p:nvSpPr>
          <p:cNvPr id="12" name="object 12"/>
          <p:cNvSpPr/>
          <p:nvPr/>
        </p:nvSpPr>
        <p:spPr>
          <a:xfrm>
            <a:off x="75439" y="3201924"/>
            <a:ext cx="616076" cy="3328416"/>
          </a:xfrm>
          <a:custGeom>
            <a:avLst/>
            <a:gdLst/>
            <a:ahLst/>
            <a:cxnLst/>
            <a:rect l="l" t="t" r="r" b="b"/>
            <a:pathLst>
              <a:path w="821435" h="3328416">
                <a:moveTo>
                  <a:pt x="48" y="204"/>
                </a:moveTo>
                <a:lnTo>
                  <a:pt x="5641" y="54667"/>
                </a:lnTo>
                <a:lnTo>
                  <a:pt x="11490" y="109394"/>
                </a:lnTo>
                <a:lnTo>
                  <a:pt x="17547" y="164168"/>
                </a:lnTo>
                <a:lnTo>
                  <a:pt x="23812" y="218979"/>
                </a:lnTo>
                <a:lnTo>
                  <a:pt x="30284" y="273817"/>
                </a:lnTo>
                <a:lnTo>
                  <a:pt x="36964" y="328673"/>
                </a:lnTo>
                <a:lnTo>
                  <a:pt x="43852" y="383534"/>
                </a:lnTo>
                <a:lnTo>
                  <a:pt x="50947" y="438391"/>
                </a:lnTo>
                <a:lnTo>
                  <a:pt x="58250" y="493234"/>
                </a:lnTo>
                <a:lnTo>
                  <a:pt x="65760" y="548052"/>
                </a:lnTo>
                <a:lnTo>
                  <a:pt x="73478" y="602835"/>
                </a:lnTo>
                <a:lnTo>
                  <a:pt x="81404" y="657572"/>
                </a:lnTo>
                <a:lnTo>
                  <a:pt x="89537" y="712253"/>
                </a:lnTo>
                <a:lnTo>
                  <a:pt x="97878" y="766868"/>
                </a:lnTo>
                <a:lnTo>
                  <a:pt x="106427" y="821406"/>
                </a:lnTo>
                <a:lnTo>
                  <a:pt x="115183" y="875857"/>
                </a:lnTo>
                <a:lnTo>
                  <a:pt x="124147" y="930210"/>
                </a:lnTo>
                <a:lnTo>
                  <a:pt x="133319" y="984455"/>
                </a:lnTo>
                <a:lnTo>
                  <a:pt x="142698" y="1038582"/>
                </a:lnTo>
                <a:lnTo>
                  <a:pt x="152285" y="1092581"/>
                </a:lnTo>
                <a:lnTo>
                  <a:pt x="164987" y="1163035"/>
                </a:lnTo>
                <a:lnTo>
                  <a:pt x="178171" y="1233352"/>
                </a:lnTo>
                <a:lnTo>
                  <a:pt x="191831" y="1303532"/>
                </a:lnTo>
                <a:lnTo>
                  <a:pt x="205966" y="1373575"/>
                </a:lnTo>
                <a:lnTo>
                  <a:pt x="220572" y="1443481"/>
                </a:lnTo>
                <a:lnTo>
                  <a:pt x="235645" y="1513249"/>
                </a:lnTo>
                <a:lnTo>
                  <a:pt x="251181" y="1582880"/>
                </a:lnTo>
                <a:lnTo>
                  <a:pt x="267178" y="1652374"/>
                </a:lnTo>
                <a:lnTo>
                  <a:pt x="283632" y="1721730"/>
                </a:lnTo>
                <a:lnTo>
                  <a:pt x="300539" y="1790949"/>
                </a:lnTo>
                <a:lnTo>
                  <a:pt x="317896" y="1860030"/>
                </a:lnTo>
                <a:lnTo>
                  <a:pt x="335699" y="1928974"/>
                </a:lnTo>
                <a:lnTo>
                  <a:pt x="353946" y="1997780"/>
                </a:lnTo>
                <a:lnTo>
                  <a:pt x="372632" y="2066449"/>
                </a:lnTo>
                <a:lnTo>
                  <a:pt x="391754" y="2134980"/>
                </a:lnTo>
                <a:lnTo>
                  <a:pt x="411310" y="2203374"/>
                </a:lnTo>
                <a:lnTo>
                  <a:pt x="431294" y="2271630"/>
                </a:lnTo>
                <a:lnTo>
                  <a:pt x="451704" y="2339749"/>
                </a:lnTo>
                <a:lnTo>
                  <a:pt x="472537" y="2407729"/>
                </a:lnTo>
                <a:lnTo>
                  <a:pt x="493788" y="2475572"/>
                </a:lnTo>
                <a:lnTo>
                  <a:pt x="516212" y="2543199"/>
                </a:lnTo>
                <a:lnTo>
                  <a:pt x="539161" y="2610550"/>
                </a:lnTo>
                <a:lnTo>
                  <a:pt x="562608" y="2677624"/>
                </a:lnTo>
                <a:lnTo>
                  <a:pt x="586525" y="2744423"/>
                </a:lnTo>
                <a:lnTo>
                  <a:pt x="610885" y="2810944"/>
                </a:lnTo>
                <a:lnTo>
                  <a:pt x="635661" y="2877190"/>
                </a:lnTo>
                <a:lnTo>
                  <a:pt x="660824" y="2943158"/>
                </a:lnTo>
                <a:lnTo>
                  <a:pt x="686348" y="3008850"/>
                </a:lnTo>
                <a:lnTo>
                  <a:pt x="712204" y="3074264"/>
                </a:lnTo>
                <a:lnTo>
                  <a:pt x="738365" y="3139401"/>
                </a:lnTo>
                <a:lnTo>
                  <a:pt x="753698" y="3174719"/>
                </a:lnTo>
                <a:lnTo>
                  <a:pt x="774139" y="3220945"/>
                </a:lnTo>
                <a:lnTo>
                  <a:pt x="784358" y="3243919"/>
                </a:lnTo>
                <a:lnTo>
                  <a:pt x="789468" y="3255417"/>
                </a:lnTo>
                <a:lnTo>
                  <a:pt x="794577" y="3266938"/>
                </a:lnTo>
                <a:lnTo>
                  <a:pt x="799686" y="3278497"/>
                </a:lnTo>
                <a:lnTo>
                  <a:pt x="804795" y="3290105"/>
                </a:lnTo>
                <a:lnTo>
                  <a:pt x="809905" y="3301777"/>
                </a:lnTo>
                <a:lnTo>
                  <a:pt x="815014" y="3313523"/>
                </a:lnTo>
                <a:lnTo>
                  <a:pt x="820123" y="3325359"/>
                </a:lnTo>
                <a:lnTo>
                  <a:pt x="821435" y="3328416"/>
                </a:lnTo>
                <a:lnTo>
                  <a:pt x="816660" y="3315765"/>
                </a:lnTo>
                <a:lnTo>
                  <a:pt x="812690" y="3303730"/>
                </a:lnTo>
                <a:lnTo>
                  <a:pt x="809337" y="3291936"/>
                </a:lnTo>
                <a:lnTo>
                  <a:pt x="806413" y="3280008"/>
                </a:lnTo>
                <a:lnTo>
                  <a:pt x="803731" y="3267572"/>
                </a:lnTo>
                <a:lnTo>
                  <a:pt x="802982" y="3263874"/>
                </a:lnTo>
                <a:lnTo>
                  <a:pt x="799171" y="3251554"/>
                </a:lnTo>
                <a:lnTo>
                  <a:pt x="795445" y="3239234"/>
                </a:lnTo>
                <a:lnTo>
                  <a:pt x="791806" y="3226914"/>
                </a:lnTo>
                <a:lnTo>
                  <a:pt x="788252" y="3214594"/>
                </a:lnTo>
                <a:lnTo>
                  <a:pt x="784783" y="3202274"/>
                </a:lnTo>
                <a:lnTo>
                  <a:pt x="781401" y="3189954"/>
                </a:lnTo>
                <a:lnTo>
                  <a:pt x="778104" y="3177634"/>
                </a:lnTo>
                <a:lnTo>
                  <a:pt x="774893" y="3165314"/>
                </a:lnTo>
                <a:lnTo>
                  <a:pt x="771768" y="3152994"/>
                </a:lnTo>
                <a:lnTo>
                  <a:pt x="768729" y="3140674"/>
                </a:lnTo>
                <a:lnTo>
                  <a:pt x="765776" y="3128354"/>
                </a:lnTo>
                <a:lnTo>
                  <a:pt x="762909" y="3116034"/>
                </a:lnTo>
                <a:lnTo>
                  <a:pt x="760127" y="3103714"/>
                </a:lnTo>
                <a:lnTo>
                  <a:pt x="757432" y="3091394"/>
                </a:lnTo>
                <a:lnTo>
                  <a:pt x="754822" y="3079074"/>
                </a:lnTo>
                <a:lnTo>
                  <a:pt x="752298" y="3066754"/>
                </a:lnTo>
                <a:lnTo>
                  <a:pt x="749860" y="3054434"/>
                </a:lnTo>
                <a:lnTo>
                  <a:pt x="747598" y="3042589"/>
                </a:lnTo>
                <a:lnTo>
                  <a:pt x="735899" y="3013547"/>
                </a:lnTo>
                <a:lnTo>
                  <a:pt x="712903" y="2955463"/>
                </a:lnTo>
                <a:lnTo>
                  <a:pt x="690419" y="2897379"/>
                </a:lnTo>
                <a:lnTo>
                  <a:pt x="668419" y="2839294"/>
                </a:lnTo>
                <a:lnTo>
                  <a:pt x="646875" y="2781208"/>
                </a:lnTo>
                <a:lnTo>
                  <a:pt x="625761" y="2723123"/>
                </a:lnTo>
                <a:lnTo>
                  <a:pt x="605048" y="2665038"/>
                </a:lnTo>
                <a:lnTo>
                  <a:pt x="584709" y="2606953"/>
                </a:lnTo>
                <a:lnTo>
                  <a:pt x="564717" y="2548868"/>
                </a:lnTo>
                <a:lnTo>
                  <a:pt x="545043" y="2490784"/>
                </a:lnTo>
                <a:lnTo>
                  <a:pt x="513408" y="2394568"/>
                </a:lnTo>
                <a:lnTo>
                  <a:pt x="491979" y="2327193"/>
                </a:lnTo>
                <a:lnTo>
                  <a:pt x="471028" y="2259624"/>
                </a:lnTo>
                <a:lnTo>
                  <a:pt x="450552" y="2191867"/>
                </a:lnTo>
                <a:lnTo>
                  <a:pt x="430546" y="2123931"/>
                </a:lnTo>
                <a:lnTo>
                  <a:pt x="411008" y="2055821"/>
                </a:lnTo>
                <a:lnTo>
                  <a:pt x="391933" y="1987545"/>
                </a:lnTo>
                <a:lnTo>
                  <a:pt x="373319" y="1919110"/>
                </a:lnTo>
                <a:lnTo>
                  <a:pt x="355161" y="1850523"/>
                </a:lnTo>
                <a:lnTo>
                  <a:pt x="337458" y="1781790"/>
                </a:lnTo>
                <a:lnTo>
                  <a:pt x="320204" y="1712920"/>
                </a:lnTo>
                <a:lnTo>
                  <a:pt x="303396" y="1643917"/>
                </a:lnTo>
                <a:lnTo>
                  <a:pt x="287032" y="1574791"/>
                </a:lnTo>
                <a:lnTo>
                  <a:pt x="271107" y="1505547"/>
                </a:lnTo>
                <a:lnTo>
                  <a:pt x="255618" y="1436192"/>
                </a:lnTo>
                <a:lnTo>
                  <a:pt x="240562" y="1366735"/>
                </a:lnTo>
                <a:lnTo>
                  <a:pt x="225935" y="1297180"/>
                </a:lnTo>
                <a:lnTo>
                  <a:pt x="211733" y="1227537"/>
                </a:lnTo>
                <a:lnTo>
                  <a:pt x="197954" y="1157810"/>
                </a:lnTo>
                <a:lnTo>
                  <a:pt x="184594" y="1088008"/>
                </a:lnTo>
                <a:lnTo>
                  <a:pt x="177048" y="1045780"/>
                </a:lnTo>
                <a:lnTo>
                  <a:pt x="169637" y="1003488"/>
                </a:lnTo>
                <a:lnTo>
                  <a:pt x="162358" y="961136"/>
                </a:lnTo>
                <a:lnTo>
                  <a:pt x="155207" y="918727"/>
                </a:lnTo>
                <a:lnTo>
                  <a:pt x="148180" y="876264"/>
                </a:lnTo>
                <a:lnTo>
                  <a:pt x="141274" y="833750"/>
                </a:lnTo>
                <a:lnTo>
                  <a:pt x="134485" y="791190"/>
                </a:lnTo>
                <a:lnTo>
                  <a:pt x="127811" y="748585"/>
                </a:lnTo>
                <a:lnTo>
                  <a:pt x="121248" y="705940"/>
                </a:lnTo>
                <a:lnTo>
                  <a:pt x="114792" y="663257"/>
                </a:lnTo>
                <a:lnTo>
                  <a:pt x="108439" y="620540"/>
                </a:lnTo>
                <a:lnTo>
                  <a:pt x="102187" y="577792"/>
                </a:lnTo>
                <a:lnTo>
                  <a:pt x="96032" y="535016"/>
                </a:lnTo>
                <a:lnTo>
                  <a:pt x="89971" y="492215"/>
                </a:lnTo>
                <a:lnTo>
                  <a:pt x="83999" y="449393"/>
                </a:lnTo>
                <a:lnTo>
                  <a:pt x="78114" y="406553"/>
                </a:lnTo>
                <a:lnTo>
                  <a:pt x="72313" y="363698"/>
                </a:lnTo>
                <a:lnTo>
                  <a:pt x="66590" y="320831"/>
                </a:lnTo>
                <a:lnTo>
                  <a:pt x="60945" y="277957"/>
                </a:lnTo>
                <a:lnTo>
                  <a:pt x="55371" y="235076"/>
                </a:lnTo>
                <a:lnTo>
                  <a:pt x="52460" y="222715"/>
                </a:lnTo>
                <a:lnTo>
                  <a:pt x="49549" y="210353"/>
                </a:lnTo>
                <a:lnTo>
                  <a:pt x="46638" y="197991"/>
                </a:lnTo>
                <a:lnTo>
                  <a:pt x="43726" y="185630"/>
                </a:lnTo>
                <a:lnTo>
                  <a:pt x="40815" y="173268"/>
                </a:lnTo>
                <a:lnTo>
                  <a:pt x="37903" y="160906"/>
                </a:lnTo>
                <a:lnTo>
                  <a:pt x="34991" y="148545"/>
                </a:lnTo>
                <a:lnTo>
                  <a:pt x="32080" y="136183"/>
                </a:lnTo>
                <a:lnTo>
                  <a:pt x="29168" y="123821"/>
                </a:lnTo>
                <a:lnTo>
                  <a:pt x="26256" y="111460"/>
                </a:lnTo>
                <a:lnTo>
                  <a:pt x="23344" y="99098"/>
                </a:lnTo>
                <a:lnTo>
                  <a:pt x="20432" y="86736"/>
                </a:lnTo>
                <a:lnTo>
                  <a:pt x="17520" y="74374"/>
                </a:lnTo>
                <a:lnTo>
                  <a:pt x="14608" y="62013"/>
                </a:lnTo>
                <a:lnTo>
                  <a:pt x="11696" y="49651"/>
                </a:lnTo>
                <a:lnTo>
                  <a:pt x="8784" y="37289"/>
                </a:lnTo>
                <a:lnTo>
                  <a:pt x="5872" y="24928"/>
                </a:lnTo>
                <a:lnTo>
                  <a:pt x="2960" y="12566"/>
                </a:lnTo>
                <a:lnTo>
                  <a:pt x="48" y="204"/>
                </a:lnTo>
                <a:close/>
              </a:path>
            </a:pathLst>
          </a:custGeom>
          <a:solidFill>
            <a:srgbClr val="766E53"/>
          </a:solidFill>
        </p:spPr>
        <p:txBody>
          <a:bodyPr wrap="square" lIns="0" tIns="0" rIns="0" bIns="0" rtlCol="0">
            <a:noAutofit/>
          </a:bodyPr>
          <a:lstStyle/>
          <a:p>
            <a:endParaRPr/>
          </a:p>
        </p:txBody>
      </p:sp>
      <p:sp>
        <p:nvSpPr>
          <p:cNvPr id="13" name="object 13"/>
          <p:cNvSpPr/>
          <p:nvPr/>
        </p:nvSpPr>
        <p:spPr>
          <a:xfrm>
            <a:off x="19960" y="228600"/>
            <a:ext cx="76052" cy="2927604"/>
          </a:xfrm>
          <a:custGeom>
            <a:avLst/>
            <a:gdLst/>
            <a:ahLst/>
            <a:cxnLst/>
            <a:rect l="l" t="t" r="r" b="b"/>
            <a:pathLst>
              <a:path w="101402" h="2927604">
                <a:moveTo>
                  <a:pt x="0" y="1382482"/>
                </a:moveTo>
                <a:lnTo>
                  <a:pt x="10" y="1453561"/>
                </a:lnTo>
                <a:lnTo>
                  <a:pt x="306" y="1524591"/>
                </a:lnTo>
                <a:lnTo>
                  <a:pt x="889" y="1595580"/>
                </a:lnTo>
                <a:lnTo>
                  <a:pt x="1764" y="1666535"/>
                </a:lnTo>
                <a:lnTo>
                  <a:pt x="2934" y="1737462"/>
                </a:lnTo>
                <a:lnTo>
                  <a:pt x="4402" y="1808369"/>
                </a:lnTo>
                <a:lnTo>
                  <a:pt x="6172" y="1879262"/>
                </a:lnTo>
                <a:lnTo>
                  <a:pt x="8247" y="1950148"/>
                </a:lnTo>
                <a:lnTo>
                  <a:pt x="10631" y="2021034"/>
                </a:lnTo>
                <a:lnTo>
                  <a:pt x="13327" y="2091927"/>
                </a:lnTo>
                <a:lnTo>
                  <a:pt x="16338" y="2162834"/>
                </a:lnTo>
                <a:lnTo>
                  <a:pt x="19668" y="2233761"/>
                </a:lnTo>
                <a:lnTo>
                  <a:pt x="23321" y="2304716"/>
                </a:lnTo>
                <a:lnTo>
                  <a:pt x="27299" y="2375705"/>
                </a:lnTo>
                <a:lnTo>
                  <a:pt x="31606" y="2446735"/>
                </a:lnTo>
                <a:lnTo>
                  <a:pt x="36246" y="2517814"/>
                </a:lnTo>
                <a:lnTo>
                  <a:pt x="41222" y="2588947"/>
                </a:lnTo>
                <a:lnTo>
                  <a:pt x="46538" y="2660141"/>
                </a:lnTo>
                <a:lnTo>
                  <a:pt x="49011" y="2672838"/>
                </a:lnTo>
                <a:lnTo>
                  <a:pt x="50379" y="2685504"/>
                </a:lnTo>
                <a:lnTo>
                  <a:pt x="50968" y="2698148"/>
                </a:lnTo>
                <a:lnTo>
                  <a:pt x="51107" y="2710780"/>
                </a:lnTo>
                <a:lnTo>
                  <a:pt x="51110" y="2715514"/>
                </a:lnTo>
                <a:lnTo>
                  <a:pt x="53730" y="2727598"/>
                </a:lnTo>
                <a:lnTo>
                  <a:pt x="56443" y="2739692"/>
                </a:lnTo>
                <a:lnTo>
                  <a:pt x="59237" y="2751801"/>
                </a:lnTo>
                <a:lnTo>
                  <a:pt x="62097" y="2763932"/>
                </a:lnTo>
                <a:lnTo>
                  <a:pt x="65011" y="2776091"/>
                </a:lnTo>
                <a:lnTo>
                  <a:pt x="67965" y="2788285"/>
                </a:lnTo>
                <a:lnTo>
                  <a:pt x="70946" y="2800519"/>
                </a:lnTo>
                <a:lnTo>
                  <a:pt x="73940" y="2812801"/>
                </a:lnTo>
                <a:lnTo>
                  <a:pt x="76935" y="2825136"/>
                </a:lnTo>
                <a:lnTo>
                  <a:pt x="79916" y="2837531"/>
                </a:lnTo>
                <a:lnTo>
                  <a:pt x="82871" y="2849991"/>
                </a:lnTo>
                <a:lnTo>
                  <a:pt x="85786" y="2862524"/>
                </a:lnTo>
                <a:lnTo>
                  <a:pt x="88647" y="2875136"/>
                </a:lnTo>
                <a:lnTo>
                  <a:pt x="91442" y="2887832"/>
                </a:lnTo>
                <a:lnTo>
                  <a:pt x="94157" y="2900620"/>
                </a:lnTo>
                <a:lnTo>
                  <a:pt x="96779" y="2913505"/>
                </a:lnTo>
                <a:lnTo>
                  <a:pt x="96830" y="2923032"/>
                </a:lnTo>
                <a:lnTo>
                  <a:pt x="101402" y="2927604"/>
                </a:lnTo>
                <a:lnTo>
                  <a:pt x="100030" y="2913806"/>
                </a:lnTo>
                <a:lnTo>
                  <a:pt x="98659" y="2900071"/>
                </a:lnTo>
                <a:lnTo>
                  <a:pt x="97287" y="2886390"/>
                </a:lnTo>
                <a:lnTo>
                  <a:pt x="95915" y="2872758"/>
                </a:lnTo>
                <a:lnTo>
                  <a:pt x="94544" y="2859166"/>
                </a:lnTo>
                <a:lnTo>
                  <a:pt x="93172" y="2845609"/>
                </a:lnTo>
                <a:lnTo>
                  <a:pt x="91801" y="2832080"/>
                </a:lnTo>
                <a:lnTo>
                  <a:pt x="90429" y="2818570"/>
                </a:lnTo>
                <a:lnTo>
                  <a:pt x="89057" y="2805075"/>
                </a:lnTo>
                <a:lnTo>
                  <a:pt x="87686" y="2791587"/>
                </a:lnTo>
                <a:lnTo>
                  <a:pt x="86314" y="2778098"/>
                </a:lnTo>
                <a:lnTo>
                  <a:pt x="82199" y="2737564"/>
                </a:lnTo>
                <a:lnTo>
                  <a:pt x="78085" y="2696783"/>
                </a:lnTo>
                <a:lnTo>
                  <a:pt x="73970" y="2655570"/>
                </a:lnTo>
                <a:lnTo>
                  <a:pt x="68621" y="2585027"/>
                </a:lnTo>
                <a:lnTo>
                  <a:pt x="63546" y="2514481"/>
                </a:lnTo>
                <a:lnTo>
                  <a:pt x="58745" y="2443928"/>
                </a:lnTo>
                <a:lnTo>
                  <a:pt x="54219" y="2373364"/>
                </a:lnTo>
                <a:lnTo>
                  <a:pt x="49967" y="2302787"/>
                </a:lnTo>
                <a:lnTo>
                  <a:pt x="45989" y="2232193"/>
                </a:lnTo>
                <a:lnTo>
                  <a:pt x="42286" y="2161578"/>
                </a:lnTo>
                <a:lnTo>
                  <a:pt x="38857" y="2090940"/>
                </a:lnTo>
                <a:lnTo>
                  <a:pt x="35702" y="2020274"/>
                </a:lnTo>
                <a:lnTo>
                  <a:pt x="32822" y="1949577"/>
                </a:lnTo>
                <a:lnTo>
                  <a:pt x="30216" y="1878845"/>
                </a:lnTo>
                <a:lnTo>
                  <a:pt x="27884" y="1808076"/>
                </a:lnTo>
                <a:lnTo>
                  <a:pt x="25827" y="1737266"/>
                </a:lnTo>
                <a:lnTo>
                  <a:pt x="24044" y="1666411"/>
                </a:lnTo>
                <a:lnTo>
                  <a:pt x="22535" y="1595508"/>
                </a:lnTo>
                <a:lnTo>
                  <a:pt x="21300" y="1524554"/>
                </a:lnTo>
                <a:lnTo>
                  <a:pt x="20340" y="1453545"/>
                </a:lnTo>
                <a:lnTo>
                  <a:pt x="19655" y="1382478"/>
                </a:lnTo>
                <a:lnTo>
                  <a:pt x="19243" y="1311349"/>
                </a:lnTo>
                <a:lnTo>
                  <a:pt x="19106" y="1240154"/>
                </a:lnTo>
                <a:lnTo>
                  <a:pt x="19861" y="1177951"/>
                </a:lnTo>
                <a:lnTo>
                  <a:pt x="20756" y="1115810"/>
                </a:lnTo>
                <a:lnTo>
                  <a:pt x="21796" y="1053723"/>
                </a:lnTo>
                <a:lnTo>
                  <a:pt x="22983" y="991685"/>
                </a:lnTo>
                <a:lnTo>
                  <a:pt x="24321" y="929687"/>
                </a:lnTo>
                <a:lnTo>
                  <a:pt x="25813" y="867724"/>
                </a:lnTo>
                <a:lnTo>
                  <a:pt x="27463" y="805788"/>
                </a:lnTo>
                <a:lnTo>
                  <a:pt x="29274" y="743873"/>
                </a:lnTo>
                <a:lnTo>
                  <a:pt x="31250" y="681972"/>
                </a:lnTo>
                <a:lnTo>
                  <a:pt x="33393" y="620077"/>
                </a:lnTo>
                <a:lnTo>
                  <a:pt x="35709" y="558182"/>
                </a:lnTo>
                <a:lnTo>
                  <a:pt x="38199" y="496281"/>
                </a:lnTo>
                <a:lnTo>
                  <a:pt x="40867" y="434366"/>
                </a:lnTo>
                <a:lnTo>
                  <a:pt x="43717" y="372430"/>
                </a:lnTo>
                <a:lnTo>
                  <a:pt x="46752" y="310467"/>
                </a:lnTo>
                <a:lnTo>
                  <a:pt x="49976" y="248469"/>
                </a:lnTo>
                <a:lnTo>
                  <a:pt x="53392" y="186431"/>
                </a:lnTo>
                <a:lnTo>
                  <a:pt x="57003" y="124344"/>
                </a:lnTo>
                <a:lnTo>
                  <a:pt x="60813" y="62203"/>
                </a:lnTo>
                <a:lnTo>
                  <a:pt x="64826" y="0"/>
                </a:lnTo>
                <a:lnTo>
                  <a:pt x="51110" y="0"/>
                </a:lnTo>
                <a:lnTo>
                  <a:pt x="46445" y="61584"/>
                </a:lnTo>
                <a:lnTo>
                  <a:pt x="42048" y="123233"/>
                </a:lnTo>
                <a:lnTo>
                  <a:pt x="37912" y="184944"/>
                </a:lnTo>
                <a:lnTo>
                  <a:pt x="34029" y="246714"/>
                </a:lnTo>
                <a:lnTo>
                  <a:pt x="30393" y="308538"/>
                </a:lnTo>
                <a:lnTo>
                  <a:pt x="26997" y="370414"/>
                </a:lnTo>
                <a:lnTo>
                  <a:pt x="23834" y="432338"/>
                </a:lnTo>
                <a:lnTo>
                  <a:pt x="20898" y="494306"/>
                </a:lnTo>
                <a:lnTo>
                  <a:pt x="18181" y="556315"/>
                </a:lnTo>
                <a:lnTo>
                  <a:pt x="15677" y="618363"/>
                </a:lnTo>
                <a:lnTo>
                  <a:pt x="13378" y="680444"/>
                </a:lnTo>
                <a:lnTo>
                  <a:pt x="11279" y="742556"/>
                </a:lnTo>
                <a:lnTo>
                  <a:pt x="9371" y="804696"/>
                </a:lnTo>
                <a:lnTo>
                  <a:pt x="7648" y="866860"/>
                </a:lnTo>
                <a:lnTo>
                  <a:pt x="6104" y="929044"/>
                </a:lnTo>
                <a:lnTo>
                  <a:pt x="4732" y="991246"/>
                </a:lnTo>
                <a:lnTo>
                  <a:pt x="3523" y="1053461"/>
                </a:lnTo>
                <a:lnTo>
                  <a:pt x="2473" y="1115686"/>
                </a:lnTo>
                <a:lnTo>
                  <a:pt x="1573" y="1177919"/>
                </a:lnTo>
                <a:lnTo>
                  <a:pt x="818" y="1240154"/>
                </a:lnTo>
                <a:lnTo>
                  <a:pt x="270" y="1311349"/>
                </a:lnTo>
                <a:lnTo>
                  <a:pt x="0" y="1382482"/>
                </a:lnTo>
                <a:close/>
              </a:path>
            </a:pathLst>
          </a:custGeom>
          <a:solidFill>
            <a:srgbClr val="766E53"/>
          </a:solidFill>
        </p:spPr>
        <p:txBody>
          <a:bodyPr wrap="square" lIns="0" tIns="0" rIns="0" bIns="0" rtlCol="0">
            <a:noAutofit/>
          </a:bodyPr>
          <a:lstStyle/>
          <a:p>
            <a:endParaRPr/>
          </a:p>
        </p:txBody>
      </p:sp>
      <p:sp>
        <p:nvSpPr>
          <p:cNvPr id="14" name="object 14"/>
          <p:cNvSpPr/>
          <p:nvPr/>
        </p:nvSpPr>
        <p:spPr>
          <a:xfrm>
            <a:off x="58296" y="2944367"/>
            <a:ext cx="59435" cy="493776"/>
          </a:xfrm>
          <a:custGeom>
            <a:avLst/>
            <a:gdLst/>
            <a:ahLst/>
            <a:cxnLst/>
            <a:rect l="l" t="t" r="r" b="b"/>
            <a:pathLst>
              <a:path w="79247" h="493776">
                <a:moveTo>
                  <a:pt x="62468" y="324621"/>
                </a:moveTo>
                <a:lnTo>
                  <a:pt x="61070" y="310450"/>
                </a:lnTo>
                <a:lnTo>
                  <a:pt x="59672" y="296300"/>
                </a:lnTo>
                <a:lnTo>
                  <a:pt x="58273" y="282178"/>
                </a:lnTo>
                <a:lnTo>
                  <a:pt x="56875" y="268089"/>
                </a:lnTo>
                <a:lnTo>
                  <a:pt x="55477" y="254042"/>
                </a:lnTo>
                <a:lnTo>
                  <a:pt x="54079" y="240043"/>
                </a:lnTo>
                <a:lnTo>
                  <a:pt x="52680" y="226099"/>
                </a:lnTo>
                <a:lnTo>
                  <a:pt x="51282" y="212217"/>
                </a:lnTo>
                <a:lnTo>
                  <a:pt x="46616" y="207645"/>
                </a:lnTo>
                <a:lnTo>
                  <a:pt x="46616" y="198374"/>
                </a:lnTo>
                <a:lnTo>
                  <a:pt x="43949" y="185486"/>
                </a:lnTo>
                <a:lnTo>
                  <a:pt x="41187" y="172701"/>
                </a:lnTo>
                <a:lnTo>
                  <a:pt x="38344" y="160012"/>
                </a:lnTo>
                <a:lnTo>
                  <a:pt x="35432" y="147411"/>
                </a:lnTo>
                <a:lnTo>
                  <a:pt x="32466" y="134891"/>
                </a:lnTo>
                <a:lnTo>
                  <a:pt x="29460" y="122446"/>
                </a:lnTo>
                <a:lnTo>
                  <a:pt x="26425" y="110069"/>
                </a:lnTo>
                <a:lnTo>
                  <a:pt x="23377" y="97751"/>
                </a:lnTo>
                <a:lnTo>
                  <a:pt x="20329" y="85488"/>
                </a:lnTo>
                <a:lnTo>
                  <a:pt x="17294" y="73271"/>
                </a:lnTo>
                <a:lnTo>
                  <a:pt x="14285" y="61093"/>
                </a:lnTo>
                <a:lnTo>
                  <a:pt x="11317" y="48947"/>
                </a:lnTo>
                <a:lnTo>
                  <a:pt x="8403" y="36827"/>
                </a:lnTo>
                <a:lnTo>
                  <a:pt x="5556" y="24725"/>
                </a:lnTo>
                <a:lnTo>
                  <a:pt x="2790" y="12635"/>
                </a:lnTo>
                <a:lnTo>
                  <a:pt x="119" y="549"/>
                </a:lnTo>
                <a:lnTo>
                  <a:pt x="0" y="0"/>
                </a:lnTo>
                <a:lnTo>
                  <a:pt x="1364" y="13111"/>
                </a:lnTo>
                <a:lnTo>
                  <a:pt x="2666" y="26161"/>
                </a:lnTo>
                <a:lnTo>
                  <a:pt x="3912" y="39156"/>
                </a:lnTo>
                <a:lnTo>
                  <a:pt x="5109" y="52103"/>
                </a:lnTo>
                <a:lnTo>
                  <a:pt x="6264" y="65010"/>
                </a:lnTo>
                <a:lnTo>
                  <a:pt x="7384" y="77882"/>
                </a:lnTo>
                <a:lnTo>
                  <a:pt x="8476" y="90728"/>
                </a:lnTo>
                <a:lnTo>
                  <a:pt x="9547" y="103554"/>
                </a:lnTo>
                <a:lnTo>
                  <a:pt x="10604" y="116367"/>
                </a:lnTo>
                <a:lnTo>
                  <a:pt x="11654" y="129174"/>
                </a:lnTo>
                <a:lnTo>
                  <a:pt x="12704" y="141982"/>
                </a:lnTo>
                <a:lnTo>
                  <a:pt x="13761" y="154798"/>
                </a:lnTo>
                <a:lnTo>
                  <a:pt x="14832" y="167629"/>
                </a:lnTo>
                <a:lnTo>
                  <a:pt x="15924" y="180482"/>
                </a:lnTo>
                <a:lnTo>
                  <a:pt x="17044" y="193363"/>
                </a:lnTo>
                <a:lnTo>
                  <a:pt x="18199" y="206280"/>
                </a:lnTo>
                <a:lnTo>
                  <a:pt x="19396" y="219240"/>
                </a:lnTo>
                <a:lnTo>
                  <a:pt x="20641" y="232249"/>
                </a:lnTo>
                <a:lnTo>
                  <a:pt x="21943" y="245315"/>
                </a:lnTo>
                <a:lnTo>
                  <a:pt x="23308" y="258445"/>
                </a:lnTo>
                <a:lnTo>
                  <a:pt x="26245" y="270806"/>
                </a:lnTo>
                <a:lnTo>
                  <a:pt x="29182" y="283165"/>
                </a:lnTo>
                <a:lnTo>
                  <a:pt x="32119" y="295523"/>
                </a:lnTo>
                <a:lnTo>
                  <a:pt x="35056" y="307880"/>
                </a:lnTo>
                <a:lnTo>
                  <a:pt x="37993" y="320235"/>
                </a:lnTo>
                <a:lnTo>
                  <a:pt x="40930" y="332589"/>
                </a:lnTo>
                <a:lnTo>
                  <a:pt x="43868" y="344942"/>
                </a:lnTo>
                <a:lnTo>
                  <a:pt x="46805" y="357295"/>
                </a:lnTo>
                <a:lnTo>
                  <a:pt x="49742" y="369648"/>
                </a:lnTo>
                <a:lnTo>
                  <a:pt x="52679" y="382000"/>
                </a:lnTo>
                <a:lnTo>
                  <a:pt x="55616" y="394353"/>
                </a:lnTo>
                <a:lnTo>
                  <a:pt x="58553" y="406705"/>
                </a:lnTo>
                <a:lnTo>
                  <a:pt x="61490" y="419059"/>
                </a:lnTo>
                <a:lnTo>
                  <a:pt x="64427" y="431413"/>
                </a:lnTo>
                <a:lnTo>
                  <a:pt x="67364" y="443768"/>
                </a:lnTo>
                <a:lnTo>
                  <a:pt x="70301" y="456124"/>
                </a:lnTo>
                <a:lnTo>
                  <a:pt x="73238" y="468482"/>
                </a:lnTo>
                <a:lnTo>
                  <a:pt x="76175" y="480842"/>
                </a:lnTo>
                <a:lnTo>
                  <a:pt x="79111" y="493203"/>
                </a:lnTo>
                <a:lnTo>
                  <a:pt x="79247" y="493776"/>
                </a:lnTo>
                <a:lnTo>
                  <a:pt x="77849" y="479893"/>
                </a:lnTo>
                <a:lnTo>
                  <a:pt x="76451" y="465949"/>
                </a:lnTo>
                <a:lnTo>
                  <a:pt x="75053" y="451950"/>
                </a:lnTo>
                <a:lnTo>
                  <a:pt x="73654" y="437903"/>
                </a:lnTo>
                <a:lnTo>
                  <a:pt x="72256" y="423814"/>
                </a:lnTo>
                <a:lnTo>
                  <a:pt x="70858" y="409692"/>
                </a:lnTo>
                <a:lnTo>
                  <a:pt x="69460" y="395542"/>
                </a:lnTo>
                <a:lnTo>
                  <a:pt x="68061" y="381371"/>
                </a:lnTo>
                <a:lnTo>
                  <a:pt x="66663" y="367187"/>
                </a:lnTo>
                <a:lnTo>
                  <a:pt x="65265" y="352996"/>
                </a:lnTo>
                <a:lnTo>
                  <a:pt x="63867" y="338805"/>
                </a:lnTo>
                <a:lnTo>
                  <a:pt x="62468" y="324621"/>
                </a:lnTo>
                <a:close/>
              </a:path>
            </a:pathLst>
          </a:custGeom>
          <a:solidFill>
            <a:srgbClr val="766E53"/>
          </a:solidFill>
        </p:spPr>
        <p:txBody>
          <a:bodyPr wrap="square" lIns="0" tIns="0" rIns="0" bIns="0" rtlCol="0">
            <a:noAutofit/>
          </a:bodyPr>
          <a:lstStyle/>
          <a:p>
            <a:endParaRPr/>
          </a:p>
        </p:txBody>
      </p:sp>
      <p:sp>
        <p:nvSpPr>
          <p:cNvPr id="15" name="object 15"/>
          <p:cNvSpPr/>
          <p:nvPr/>
        </p:nvSpPr>
        <p:spPr>
          <a:xfrm>
            <a:off x="577216" y="5478785"/>
            <a:ext cx="142874" cy="1025651"/>
          </a:xfrm>
          <a:custGeom>
            <a:avLst/>
            <a:gdLst/>
            <a:ahLst/>
            <a:cxnLst/>
            <a:rect l="l" t="t" r="r" b="b"/>
            <a:pathLst>
              <a:path w="190499" h="1025651">
                <a:moveTo>
                  <a:pt x="40481" y="165412"/>
                </a:moveTo>
                <a:lnTo>
                  <a:pt x="39561" y="149447"/>
                </a:lnTo>
                <a:lnTo>
                  <a:pt x="38701" y="133493"/>
                </a:lnTo>
                <a:lnTo>
                  <a:pt x="37904" y="117545"/>
                </a:lnTo>
                <a:lnTo>
                  <a:pt x="37172" y="101600"/>
                </a:lnTo>
                <a:lnTo>
                  <a:pt x="37172" y="97028"/>
                </a:lnTo>
                <a:lnTo>
                  <a:pt x="32524" y="92456"/>
                </a:lnTo>
                <a:lnTo>
                  <a:pt x="32524" y="83185"/>
                </a:lnTo>
                <a:lnTo>
                  <a:pt x="28304" y="71368"/>
                </a:lnTo>
                <a:lnTo>
                  <a:pt x="23682" y="59540"/>
                </a:lnTo>
                <a:lnTo>
                  <a:pt x="18817" y="47705"/>
                </a:lnTo>
                <a:lnTo>
                  <a:pt x="13869" y="35868"/>
                </a:lnTo>
                <a:lnTo>
                  <a:pt x="8999" y="24033"/>
                </a:lnTo>
                <a:lnTo>
                  <a:pt x="4366" y="12205"/>
                </a:lnTo>
                <a:lnTo>
                  <a:pt x="130" y="388"/>
                </a:lnTo>
                <a:lnTo>
                  <a:pt x="0" y="0"/>
                </a:lnTo>
                <a:lnTo>
                  <a:pt x="69" y="21482"/>
                </a:lnTo>
                <a:lnTo>
                  <a:pt x="611" y="64448"/>
                </a:lnTo>
                <a:lnTo>
                  <a:pt x="1670" y="107415"/>
                </a:lnTo>
                <a:lnTo>
                  <a:pt x="3216" y="150382"/>
                </a:lnTo>
                <a:lnTo>
                  <a:pt x="5222" y="193349"/>
                </a:lnTo>
                <a:lnTo>
                  <a:pt x="7661" y="236316"/>
                </a:lnTo>
                <a:lnTo>
                  <a:pt x="10503" y="279284"/>
                </a:lnTo>
                <a:lnTo>
                  <a:pt x="13721" y="322250"/>
                </a:lnTo>
                <a:lnTo>
                  <a:pt x="17287" y="365217"/>
                </a:lnTo>
                <a:lnTo>
                  <a:pt x="21173" y="408183"/>
                </a:lnTo>
                <a:lnTo>
                  <a:pt x="25354" y="446332"/>
                </a:lnTo>
                <a:lnTo>
                  <a:pt x="29816" y="479844"/>
                </a:lnTo>
                <a:lnTo>
                  <a:pt x="34556" y="513549"/>
                </a:lnTo>
                <a:lnTo>
                  <a:pt x="39574" y="547393"/>
                </a:lnTo>
                <a:lnTo>
                  <a:pt x="44871" y="581319"/>
                </a:lnTo>
                <a:lnTo>
                  <a:pt x="50447" y="615274"/>
                </a:lnTo>
                <a:lnTo>
                  <a:pt x="56302" y="649200"/>
                </a:lnTo>
                <a:lnTo>
                  <a:pt x="62436" y="683044"/>
                </a:lnTo>
                <a:lnTo>
                  <a:pt x="68850" y="716749"/>
                </a:lnTo>
                <a:lnTo>
                  <a:pt x="75542" y="750261"/>
                </a:lnTo>
                <a:lnTo>
                  <a:pt x="83211" y="778756"/>
                </a:lnTo>
                <a:lnTo>
                  <a:pt x="97648" y="814239"/>
                </a:lnTo>
                <a:lnTo>
                  <a:pt x="102519" y="826067"/>
                </a:lnTo>
                <a:lnTo>
                  <a:pt x="107152" y="837895"/>
                </a:lnTo>
                <a:lnTo>
                  <a:pt x="111384" y="849724"/>
                </a:lnTo>
                <a:lnTo>
                  <a:pt x="111505" y="850087"/>
                </a:lnTo>
                <a:lnTo>
                  <a:pt x="116967" y="861915"/>
                </a:lnTo>
                <a:lnTo>
                  <a:pt x="122322" y="873639"/>
                </a:lnTo>
                <a:lnTo>
                  <a:pt x="127588" y="885274"/>
                </a:lnTo>
                <a:lnTo>
                  <a:pt x="132780" y="896836"/>
                </a:lnTo>
                <a:lnTo>
                  <a:pt x="137915" y="908342"/>
                </a:lnTo>
                <a:lnTo>
                  <a:pt x="143008" y="919806"/>
                </a:lnTo>
                <a:lnTo>
                  <a:pt x="148076" y="931246"/>
                </a:lnTo>
                <a:lnTo>
                  <a:pt x="153134" y="942676"/>
                </a:lnTo>
                <a:lnTo>
                  <a:pt x="158199" y="954113"/>
                </a:lnTo>
                <a:lnTo>
                  <a:pt x="163287" y="965573"/>
                </a:lnTo>
                <a:lnTo>
                  <a:pt x="168413" y="977071"/>
                </a:lnTo>
                <a:lnTo>
                  <a:pt x="173594" y="988623"/>
                </a:lnTo>
                <a:lnTo>
                  <a:pt x="178845" y="1000246"/>
                </a:lnTo>
                <a:lnTo>
                  <a:pt x="184183" y="1011954"/>
                </a:lnTo>
                <a:lnTo>
                  <a:pt x="189625" y="1023765"/>
                </a:lnTo>
                <a:lnTo>
                  <a:pt x="190499" y="1025652"/>
                </a:lnTo>
                <a:lnTo>
                  <a:pt x="186830" y="1013919"/>
                </a:lnTo>
                <a:lnTo>
                  <a:pt x="183160" y="1001274"/>
                </a:lnTo>
                <a:lnTo>
                  <a:pt x="179491" y="988731"/>
                </a:lnTo>
                <a:lnTo>
                  <a:pt x="176555" y="979449"/>
                </a:lnTo>
                <a:lnTo>
                  <a:pt x="168331" y="951729"/>
                </a:lnTo>
                <a:lnTo>
                  <a:pt x="160382" y="924009"/>
                </a:lnTo>
                <a:lnTo>
                  <a:pt x="152705" y="896289"/>
                </a:lnTo>
                <a:lnTo>
                  <a:pt x="145296" y="868569"/>
                </a:lnTo>
                <a:lnTo>
                  <a:pt x="138151" y="840849"/>
                </a:lnTo>
                <a:lnTo>
                  <a:pt x="131269" y="813128"/>
                </a:lnTo>
                <a:lnTo>
                  <a:pt x="124644" y="785408"/>
                </a:lnTo>
                <a:lnTo>
                  <a:pt x="118273" y="757687"/>
                </a:lnTo>
                <a:lnTo>
                  <a:pt x="112153" y="729967"/>
                </a:lnTo>
                <a:lnTo>
                  <a:pt x="106281" y="702246"/>
                </a:lnTo>
                <a:lnTo>
                  <a:pt x="100653" y="674525"/>
                </a:lnTo>
                <a:lnTo>
                  <a:pt x="95265" y="646805"/>
                </a:lnTo>
                <a:lnTo>
                  <a:pt x="90114" y="619084"/>
                </a:lnTo>
                <a:lnTo>
                  <a:pt x="85196" y="591364"/>
                </a:lnTo>
                <a:lnTo>
                  <a:pt x="80509" y="563643"/>
                </a:lnTo>
                <a:lnTo>
                  <a:pt x="76048" y="535923"/>
                </a:lnTo>
                <a:lnTo>
                  <a:pt x="71810" y="508203"/>
                </a:lnTo>
                <a:lnTo>
                  <a:pt x="67792" y="480483"/>
                </a:lnTo>
                <a:lnTo>
                  <a:pt x="63990" y="452763"/>
                </a:lnTo>
                <a:lnTo>
                  <a:pt x="60401" y="425043"/>
                </a:lnTo>
                <a:lnTo>
                  <a:pt x="59007" y="408445"/>
                </a:lnTo>
                <a:lnTo>
                  <a:pt x="57617" y="391912"/>
                </a:lnTo>
                <a:lnTo>
                  <a:pt x="56234" y="375442"/>
                </a:lnTo>
                <a:lnTo>
                  <a:pt x="54861" y="359030"/>
                </a:lnTo>
                <a:lnTo>
                  <a:pt x="53503" y="342674"/>
                </a:lnTo>
                <a:lnTo>
                  <a:pt x="52162" y="326370"/>
                </a:lnTo>
                <a:lnTo>
                  <a:pt x="50842" y="310114"/>
                </a:lnTo>
                <a:lnTo>
                  <a:pt x="49547" y="293903"/>
                </a:lnTo>
                <a:lnTo>
                  <a:pt x="48280" y="277734"/>
                </a:lnTo>
                <a:lnTo>
                  <a:pt x="47043" y="261602"/>
                </a:lnTo>
                <a:lnTo>
                  <a:pt x="45842" y="245505"/>
                </a:lnTo>
                <a:lnTo>
                  <a:pt x="44679" y="229438"/>
                </a:lnTo>
                <a:lnTo>
                  <a:pt x="43558" y="213399"/>
                </a:lnTo>
                <a:lnTo>
                  <a:pt x="42483" y="197384"/>
                </a:lnTo>
                <a:lnTo>
                  <a:pt x="41455" y="181389"/>
                </a:lnTo>
                <a:lnTo>
                  <a:pt x="40481" y="165412"/>
                </a:lnTo>
                <a:close/>
              </a:path>
            </a:pathLst>
          </a:custGeom>
          <a:solidFill>
            <a:srgbClr val="766E53"/>
          </a:solidFill>
        </p:spPr>
        <p:txBody>
          <a:bodyPr wrap="square" lIns="0" tIns="0" rIns="0" bIns="0" rtlCol="0">
            <a:noAutofit/>
          </a:bodyPr>
          <a:lstStyle/>
          <a:p>
            <a:endParaRPr/>
          </a:p>
        </p:txBody>
      </p:sp>
      <p:sp>
        <p:nvSpPr>
          <p:cNvPr id="16" name="object 16"/>
          <p:cNvSpPr/>
          <p:nvPr/>
        </p:nvSpPr>
        <p:spPr>
          <a:xfrm>
            <a:off x="581787" y="1399037"/>
            <a:ext cx="1556766" cy="4047743"/>
          </a:xfrm>
          <a:custGeom>
            <a:avLst/>
            <a:gdLst/>
            <a:ahLst/>
            <a:cxnLst/>
            <a:rect l="l" t="t" r="r" b="b"/>
            <a:pathLst>
              <a:path w="2075688" h="4047743">
                <a:moveTo>
                  <a:pt x="3773" y="3971639"/>
                </a:moveTo>
                <a:lnTo>
                  <a:pt x="7618" y="3983535"/>
                </a:lnTo>
                <a:lnTo>
                  <a:pt x="11602" y="3995661"/>
                </a:lnTo>
                <a:lnTo>
                  <a:pt x="15795" y="4007881"/>
                </a:lnTo>
                <a:lnTo>
                  <a:pt x="20267" y="4020057"/>
                </a:lnTo>
                <a:lnTo>
                  <a:pt x="25085" y="4032049"/>
                </a:lnTo>
                <a:lnTo>
                  <a:pt x="30320" y="4043722"/>
                </a:lnTo>
                <a:lnTo>
                  <a:pt x="32283" y="4047743"/>
                </a:lnTo>
                <a:lnTo>
                  <a:pt x="32283" y="3937127"/>
                </a:lnTo>
                <a:lnTo>
                  <a:pt x="34806" y="3880451"/>
                </a:lnTo>
                <a:lnTo>
                  <a:pt x="38211" y="3823853"/>
                </a:lnTo>
                <a:lnTo>
                  <a:pt x="42482" y="3767339"/>
                </a:lnTo>
                <a:lnTo>
                  <a:pt x="47599" y="3710915"/>
                </a:lnTo>
                <a:lnTo>
                  <a:pt x="53547" y="3654589"/>
                </a:lnTo>
                <a:lnTo>
                  <a:pt x="60308" y="3598368"/>
                </a:lnTo>
                <a:lnTo>
                  <a:pt x="67864" y="3542257"/>
                </a:lnTo>
                <a:lnTo>
                  <a:pt x="76198" y="3486264"/>
                </a:lnTo>
                <a:lnTo>
                  <a:pt x="85294" y="3430396"/>
                </a:lnTo>
                <a:lnTo>
                  <a:pt x="95134" y="3374659"/>
                </a:lnTo>
                <a:lnTo>
                  <a:pt x="105700" y="3319061"/>
                </a:lnTo>
                <a:lnTo>
                  <a:pt x="116975" y="3263607"/>
                </a:lnTo>
                <a:lnTo>
                  <a:pt x="128942" y="3208305"/>
                </a:lnTo>
                <a:lnTo>
                  <a:pt x="141583" y="3153161"/>
                </a:lnTo>
                <a:lnTo>
                  <a:pt x="154882" y="3098182"/>
                </a:lnTo>
                <a:lnTo>
                  <a:pt x="168821" y="3043376"/>
                </a:lnTo>
                <a:lnTo>
                  <a:pt x="183383" y="2988748"/>
                </a:lnTo>
                <a:lnTo>
                  <a:pt x="198550" y="2934305"/>
                </a:lnTo>
                <a:lnTo>
                  <a:pt x="214305" y="2880055"/>
                </a:lnTo>
                <a:lnTo>
                  <a:pt x="230631" y="2826004"/>
                </a:lnTo>
                <a:lnTo>
                  <a:pt x="248239" y="2772176"/>
                </a:lnTo>
                <a:lnTo>
                  <a:pt x="266458" y="2718554"/>
                </a:lnTo>
                <a:lnTo>
                  <a:pt x="285280" y="2665139"/>
                </a:lnTo>
                <a:lnTo>
                  <a:pt x="304694" y="2611929"/>
                </a:lnTo>
                <a:lnTo>
                  <a:pt x="324689" y="2558926"/>
                </a:lnTo>
                <a:lnTo>
                  <a:pt x="345255" y="2506130"/>
                </a:lnTo>
                <a:lnTo>
                  <a:pt x="366382" y="2453541"/>
                </a:lnTo>
                <a:lnTo>
                  <a:pt x="388059" y="2401159"/>
                </a:lnTo>
                <a:lnTo>
                  <a:pt x="410276" y="2348984"/>
                </a:lnTo>
                <a:lnTo>
                  <a:pt x="433022" y="2297017"/>
                </a:lnTo>
                <a:lnTo>
                  <a:pt x="456287" y="2245257"/>
                </a:lnTo>
                <a:lnTo>
                  <a:pt x="480062" y="2193705"/>
                </a:lnTo>
                <a:lnTo>
                  <a:pt x="504334" y="2142361"/>
                </a:lnTo>
                <a:lnTo>
                  <a:pt x="529095" y="2091225"/>
                </a:lnTo>
                <a:lnTo>
                  <a:pt x="554333" y="2040298"/>
                </a:lnTo>
                <a:lnTo>
                  <a:pt x="580038" y="1989579"/>
                </a:lnTo>
                <a:lnTo>
                  <a:pt x="606200" y="1939070"/>
                </a:lnTo>
                <a:lnTo>
                  <a:pt x="632809" y="1888769"/>
                </a:lnTo>
                <a:lnTo>
                  <a:pt x="659853" y="1838677"/>
                </a:lnTo>
                <a:lnTo>
                  <a:pt x="687324" y="1788794"/>
                </a:lnTo>
                <a:lnTo>
                  <a:pt x="715192" y="1739136"/>
                </a:lnTo>
                <a:lnTo>
                  <a:pt x="743470" y="1689753"/>
                </a:lnTo>
                <a:lnTo>
                  <a:pt x="772151" y="1640640"/>
                </a:lnTo>
                <a:lnTo>
                  <a:pt x="801228" y="1591794"/>
                </a:lnTo>
                <a:lnTo>
                  <a:pt x="830695" y="1543212"/>
                </a:lnTo>
                <a:lnTo>
                  <a:pt x="860543" y="1494890"/>
                </a:lnTo>
                <a:lnTo>
                  <a:pt x="890766" y="1446825"/>
                </a:lnTo>
                <a:lnTo>
                  <a:pt x="921357" y="1399012"/>
                </a:lnTo>
                <a:lnTo>
                  <a:pt x="952309" y="1351449"/>
                </a:lnTo>
                <a:lnTo>
                  <a:pt x="983614" y="1304131"/>
                </a:lnTo>
                <a:lnTo>
                  <a:pt x="1015267" y="1257055"/>
                </a:lnTo>
                <a:lnTo>
                  <a:pt x="1047259" y="1210217"/>
                </a:lnTo>
                <a:lnTo>
                  <a:pt x="1079583" y="1163614"/>
                </a:lnTo>
                <a:lnTo>
                  <a:pt x="1112233" y="1117242"/>
                </a:lnTo>
                <a:lnTo>
                  <a:pt x="1145202" y="1071098"/>
                </a:lnTo>
                <a:lnTo>
                  <a:pt x="1178482" y="1025177"/>
                </a:lnTo>
                <a:lnTo>
                  <a:pt x="1212067" y="979477"/>
                </a:lnTo>
                <a:lnTo>
                  <a:pt x="1245949" y="933993"/>
                </a:lnTo>
                <a:lnTo>
                  <a:pt x="1280121" y="888722"/>
                </a:lnTo>
                <a:lnTo>
                  <a:pt x="1314577" y="843660"/>
                </a:lnTo>
                <a:lnTo>
                  <a:pt x="1349440" y="799401"/>
                </a:lnTo>
                <a:lnTo>
                  <a:pt x="1384803" y="755203"/>
                </a:lnTo>
                <a:lnTo>
                  <a:pt x="1420610" y="711122"/>
                </a:lnTo>
                <a:lnTo>
                  <a:pt x="1456804" y="667210"/>
                </a:lnTo>
                <a:lnTo>
                  <a:pt x="1493329" y="623522"/>
                </a:lnTo>
                <a:lnTo>
                  <a:pt x="1530128" y="580112"/>
                </a:lnTo>
                <a:lnTo>
                  <a:pt x="1567145" y="537035"/>
                </a:lnTo>
                <a:lnTo>
                  <a:pt x="1604323" y="494343"/>
                </a:lnTo>
                <a:lnTo>
                  <a:pt x="1641607" y="452093"/>
                </a:lnTo>
                <a:lnTo>
                  <a:pt x="1678939" y="410337"/>
                </a:lnTo>
                <a:lnTo>
                  <a:pt x="1688635" y="399922"/>
                </a:lnTo>
                <a:lnTo>
                  <a:pt x="1698329" y="389449"/>
                </a:lnTo>
                <a:lnTo>
                  <a:pt x="1708021" y="378928"/>
                </a:lnTo>
                <a:lnTo>
                  <a:pt x="1717712" y="368370"/>
                </a:lnTo>
                <a:lnTo>
                  <a:pt x="1727402" y="357784"/>
                </a:lnTo>
                <a:lnTo>
                  <a:pt x="1737091" y="347182"/>
                </a:lnTo>
                <a:lnTo>
                  <a:pt x="1746779" y="336574"/>
                </a:lnTo>
                <a:lnTo>
                  <a:pt x="1756466" y="325970"/>
                </a:lnTo>
                <a:lnTo>
                  <a:pt x="1766154" y="315380"/>
                </a:lnTo>
                <a:lnTo>
                  <a:pt x="1775840" y="304815"/>
                </a:lnTo>
                <a:lnTo>
                  <a:pt x="1785527" y="294286"/>
                </a:lnTo>
                <a:lnTo>
                  <a:pt x="1795215" y="283802"/>
                </a:lnTo>
                <a:lnTo>
                  <a:pt x="1804902" y="273374"/>
                </a:lnTo>
                <a:lnTo>
                  <a:pt x="1814590" y="263012"/>
                </a:lnTo>
                <a:lnTo>
                  <a:pt x="1824279" y="252728"/>
                </a:lnTo>
                <a:lnTo>
                  <a:pt x="1833969" y="242530"/>
                </a:lnTo>
                <a:lnTo>
                  <a:pt x="1843660" y="232430"/>
                </a:lnTo>
                <a:lnTo>
                  <a:pt x="1853352" y="222438"/>
                </a:lnTo>
                <a:lnTo>
                  <a:pt x="1863046" y="212564"/>
                </a:lnTo>
                <a:lnTo>
                  <a:pt x="1872741" y="202818"/>
                </a:lnTo>
                <a:lnTo>
                  <a:pt x="1883090" y="192489"/>
                </a:lnTo>
                <a:lnTo>
                  <a:pt x="1893374" y="182225"/>
                </a:lnTo>
                <a:lnTo>
                  <a:pt x="1903603" y="172022"/>
                </a:lnTo>
                <a:lnTo>
                  <a:pt x="1913782" y="161877"/>
                </a:lnTo>
                <a:lnTo>
                  <a:pt x="1923919" y="151786"/>
                </a:lnTo>
                <a:lnTo>
                  <a:pt x="1934020" y="141747"/>
                </a:lnTo>
                <a:lnTo>
                  <a:pt x="1944093" y="131755"/>
                </a:lnTo>
                <a:lnTo>
                  <a:pt x="1954145" y="121807"/>
                </a:lnTo>
                <a:lnTo>
                  <a:pt x="1964184" y="111899"/>
                </a:lnTo>
                <a:lnTo>
                  <a:pt x="1974214" y="102028"/>
                </a:lnTo>
                <a:lnTo>
                  <a:pt x="1984245" y="92191"/>
                </a:lnTo>
                <a:lnTo>
                  <a:pt x="1994284" y="82383"/>
                </a:lnTo>
                <a:lnTo>
                  <a:pt x="2004336" y="72601"/>
                </a:lnTo>
                <a:lnTo>
                  <a:pt x="2014409" y="62843"/>
                </a:lnTo>
                <a:lnTo>
                  <a:pt x="2024510" y="53103"/>
                </a:lnTo>
                <a:lnTo>
                  <a:pt x="2034647" y="43380"/>
                </a:lnTo>
                <a:lnTo>
                  <a:pt x="2044826" y="33668"/>
                </a:lnTo>
                <a:lnTo>
                  <a:pt x="2055055" y="23965"/>
                </a:lnTo>
                <a:lnTo>
                  <a:pt x="2065339" y="14268"/>
                </a:lnTo>
                <a:lnTo>
                  <a:pt x="2075688" y="4571"/>
                </a:lnTo>
                <a:lnTo>
                  <a:pt x="2075688" y="0"/>
                </a:lnTo>
                <a:lnTo>
                  <a:pt x="2064686" y="9677"/>
                </a:lnTo>
                <a:lnTo>
                  <a:pt x="2053812" y="19359"/>
                </a:lnTo>
                <a:lnTo>
                  <a:pt x="2043055" y="29048"/>
                </a:lnTo>
                <a:lnTo>
                  <a:pt x="2032404" y="38747"/>
                </a:lnTo>
                <a:lnTo>
                  <a:pt x="2021849" y="48460"/>
                </a:lnTo>
                <a:lnTo>
                  <a:pt x="2011381" y="58191"/>
                </a:lnTo>
                <a:lnTo>
                  <a:pt x="2000989" y="67943"/>
                </a:lnTo>
                <a:lnTo>
                  <a:pt x="1990663" y="77719"/>
                </a:lnTo>
                <a:lnTo>
                  <a:pt x="1980392" y="87524"/>
                </a:lnTo>
                <a:lnTo>
                  <a:pt x="1970166" y="97361"/>
                </a:lnTo>
                <a:lnTo>
                  <a:pt x="1959976" y="107233"/>
                </a:lnTo>
                <a:lnTo>
                  <a:pt x="1949811" y="117143"/>
                </a:lnTo>
                <a:lnTo>
                  <a:pt x="1939661" y="127096"/>
                </a:lnTo>
                <a:lnTo>
                  <a:pt x="1929515" y="137095"/>
                </a:lnTo>
                <a:lnTo>
                  <a:pt x="1919364" y="147143"/>
                </a:lnTo>
                <a:lnTo>
                  <a:pt x="1909198" y="157244"/>
                </a:lnTo>
                <a:lnTo>
                  <a:pt x="1899005" y="167401"/>
                </a:lnTo>
                <a:lnTo>
                  <a:pt x="1888776" y="177618"/>
                </a:lnTo>
                <a:lnTo>
                  <a:pt x="1878501" y="187899"/>
                </a:lnTo>
                <a:lnTo>
                  <a:pt x="1868170" y="198246"/>
                </a:lnTo>
                <a:lnTo>
                  <a:pt x="1858474" y="207959"/>
                </a:lnTo>
                <a:lnTo>
                  <a:pt x="1848780" y="217742"/>
                </a:lnTo>
                <a:lnTo>
                  <a:pt x="1839088" y="227595"/>
                </a:lnTo>
                <a:lnTo>
                  <a:pt x="1829397" y="237518"/>
                </a:lnTo>
                <a:lnTo>
                  <a:pt x="1819707" y="247511"/>
                </a:lnTo>
                <a:lnTo>
                  <a:pt x="1810018" y="257573"/>
                </a:lnTo>
                <a:lnTo>
                  <a:pt x="1800330" y="267704"/>
                </a:lnTo>
                <a:lnTo>
                  <a:pt x="1790643" y="277905"/>
                </a:lnTo>
                <a:lnTo>
                  <a:pt x="1780955" y="288175"/>
                </a:lnTo>
                <a:lnTo>
                  <a:pt x="1771268" y="298513"/>
                </a:lnTo>
                <a:lnTo>
                  <a:pt x="1761582" y="308920"/>
                </a:lnTo>
                <a:lnTo>
                  <a:pt x="1751894" y="319395"/>
                </a:lnTo>
                <a:lnTo>
                  <a:pt x="1742207" y="329939"/>
                </a:lnTo>
                <a:lnTo>
                  <a:pt x="1732519" y="340551"/>
                </a:lnTo>
                <a:lnTo>
                  <a:pt x="1722830" y="351230"/>
                </a:lnTo>
                <a:lnTo>
                  <a:pt x="1713140" y="361977"/>
                </a:lnTo>
                <a:lnTo>
                  <a:pt x="1703449" y="372791"/>
                </a:lnTo>
                <a:lnTo>
                  <a:pt x="1693757" y="383673"/>
                </a:lnTo>
                <a:lnTo>
                  <a:pt x="1684063" y="394622"/>
                </a:lnTo>
                <a:lnTo>
                  <a:pt x="1674367" y="405638"/>
                </a:lnTo>
                <a:lnTo>
                  <a:pt x="1655029" y="426418"/>
                </a:lnTo>
                <a:lnTo>
                  <a:pt x="1616578" y="468190"/>
                </a:lnTo>
                <a:lnTo>
                  <a:pt x="1578449" y="510242"/>
                </a:lnTo>
                <a:lnTo>
                  <a:pt x="1540668" y="552572"/>
                </a:lnTo>
                <a:lnTo>
                  <a:pt x="1503263" y="595178"/>
                </a:lnTo>
                <a:lnTo>
                  <a:pt x="1466259" y="638060"/>
                </a:lnTo>
                <a:lnTo>
                  <a:pt x="1429684" y="681215"/>
                </a:lnTo>
                <a:lnTo>
                  <a:pt x="1393565" y="724642"/>
                </a:lnTo>
                <a:lnTo>
                  <a:pt x="1357927" y="768339"/>
                </a:lnTo>
                <a:lnTo>
                  <a:pt x="1322798" y="812306"/>
                </a:lnTo>
                <a:lnTo>
                  <a:pt x="1270274" y="879451"/>
                </a:lnTo>
                <a:lnTo>
                  <a:pt x="1235403" y="924722"/>
                </a:lnTo>
                <a:lnTo>
                  <a:pt x="1200831" y="970206"/>
                </a:lnTo>
                <a:lnTo>
                  <a:pt x="1166569" y="1015906"/>
                </a:lnTo>
                <a:lnTo>
                  <a:pt x="1132625" y="1061827"/>
                </a:lnTo>
                <a:lnTo>
                  <a:pt x="1099011" y="1107971"/>
                </a:lnTo>
                <a:lnTo>
                  <a:pt x="1065737" y="1154343"/>
                </a:lnTo>
                <a:lnTo>
                  <a:pt x="1032813" y="1200946"/>
                </a:lnTo>
                <a:lnTo>
                  <a:pt x="1000250" y="1247784"/>
                </a:lnTo>
                <a:lnTo>
                  <a:pt x="968057" y="1294860"/>
                </a:lnTo>
                <a:lnTo>
                  <a:pt x="936245" y="1342178"/>
                </a:lnTo>
                <a:lnTo>
                  <a:pt x="904825" y="1389741"/>
                </a:lnTo>
                <a:lnTo>
                  <a:pt x="873806" y="1437554"/>
                </a:lnTo>
                <a:lnTo>
                  <a:pt x="843199" y="1485619"/>
                </a:lnTo>
                <a:lnTo>
                  <a:pt x="813014" y="1533941"/>
                </a:lnTo>
                <a:lnTo>
                  <a:pt x="783261" y="1582523"/>
                </a:lnTo>
                <a:lnTo>
                  <a:pt x="753952" y="1631369"/>
                </a:lnTo>
                <a:lnTo>
                  <a:pt x="725095" y="1680482"/>
                </a:lnTo>
                <a:lnTo>
                  <a:pt x="696701" y="1729865"/>
                </a:lnTo>
                <a:lnTo>
                  <a:pt x="668782" y="1779523"/>
                </a:lnTo>
                <a:lnTo>
                  <a:pt x="640665" y="1828787"/>
                </a:lnTo>
                <a:lnTo>
                  <a:pt x="613038" y="1878387"/>
                </a:lnTo>
                <a:lnTo>
                  <a:pt x="585909" y="1928313"/>
                </a:lnTo>
                <a:lnTo>
                  <a:pt x="559285" y="1978554"/>
                </a:lnTo>
                <a:lnTo>
                  <a:pt x="533171" y="2029100"/>
                </a:lnTo>
                <a:lnTo>
                  <a:pt x="507577" y="2079942"/>
                </a:lnTo>
                <a:lnTo>
                  <a:pt x="482507" y="2131067"/>
                </a:lnTo>
                <a:lnTo>
                  <a:pt x="457969" y="2182467"/>
                </a:lnTo>
                <a:lnTo>
                  <a:pt x="433971" y="2234130"/>
                </a:lnTo>
                <a:lnTo>
                  <a:pt x="410519" y="2286047"/>
                </a:lnTo>
                <a:lnTo>
                  <a:pt x="387620" y="2338207"/>
                </a:lnTo>
                <a:lnTo>
                  <a:pt x="365281" y="2390599"/>
                </a:lnTo>
                <a:lnTo>
                  <a:pt x="343509" y="2443213"/>
                </a:lnTo>
                <a:lnTo>
                  <a:pt x="322311" y="2496039"/>
                </a:lnTo>
                <a:lnTo>
                  <a:pt x="301695" y="2549066"/>
                </a:lnTo>
                <a:lnTo>
                  <a:pt x="281666" y="2602284"/>
                </a:lnTo>
                <a:lnTo>
                  <a:pt x="262232" y="2655683"/>
                </a:lnTo>
                <a:lnTo>
                  <a:pt x="243399" y="2709252"/>
                </a:lnTo>
                <a:lnTo>
                  <a:pt x="225176" y="2762981"/>
                </a:lnTo>
                <a:lnTo>
                  <a:pt x="207568" y="2816860"/>
                </a:lnTo>
                <a:lnTo>
                  <a:pt x="189927" y="2871546"/>
                </a:lnTo>
                <a:lnTo>
                  <a:pt x="172988" y="2926374"/>
                </a:lnTo>
                <a:lnTo>
                  <a:pt x="156762" y="2981342"/>
                </a:lnTo>
                <a:lnTo>
                  <a:pt x="141258" y="3036451"/>
                </a:lnTo>
                <a:lnTo>
                  <a:pt x="126489" y="3091699"/>
                </a:lnTo>
                <a:lnTo>
                  <a:pt x="112462" y="3147088"/>
                </a:lnTo>
                <a:lnTo>
                  <a:pt x="99190" y="3202617"/>
                </a:lnTo>
                <a:lnTo>
                  <a:pt x="86683" y="3258285"/>
                </a:lnTo>
                <a:lnTo>
                  <a:pt x="74950" y="3314093"/>
                </a:lnTo>
                <a:lnTo>
                  <a:pt x="64003" y="3370040"/>
                </a:lnTo>
                <a:lnTo>
                  <a:pt x="53851" y="3426126"/>
                </a:lnTo>
                <a:lnTo>
                  <a:pt x="44505" y="3482351"/>
                </a:lnTo>
                <a:lnTo>
                  <a:pt x="35976" y="3538714"/>
                </a:lnTo>
                <a:lnTo>
                  <a:pt x="28273" y="3595216"/>
                </a:lnTo>
                <a:lnTo>
                  <a:pt x="21408" y="3651857"/>
                </a:lnTo>
                <a:lnTo>
                  <a:pt x="15389" y="3708635"/>
                </a:lnTo>
                <a:lnTo>
                  <a:pt x="10229" y="3765552"/>
                </a:lnTo>
                <a:lnTo>
                  <a:pt x="5937" y="3822606"/>
                </a:lnTo>
                <a:lnTo>
                  <a:pt x="2524" y="3879797"/>
                </a:lnTo>
                <a:lnTo>
                  <a:pt x="0" y="3937127"/>
                </a:lnTo>
                <a:lnTo>
                  <a:pt x="0" y="3960114"/>
                </a:lnTo>
                <a:lnTo>
                  <a:pt x="3773" y="3971639"/>
                </a:lnTo>
                <a:close/>
              </a:path>
            </a:pathLst>
          </a:custGeom>
          <a:solidFill>
            <a:srgbClr val="766E53"/>
          </a:solidFill>
        </p:spPr>
        <p:txBody>
          <a:bodyPr wrap="square" lIns="0" tIns="0" rIns="0" bIns="0" rtlCol="0">
            <a:noAutofit/>
          </a:bodyPr>
          <a:lstStyle/>
          <a:p>
            <a:endParaRPr/>
          </a:p>
        </p:txBody>
      </p:sp>
      <p:sp>
        <p:nvSpPr>
          <p:cNvPr id="17" name="object 17"/>
          <p:cNvSpPr/>
          <p:nvPr/>
        </p:nvSpPr>
        <p:spPr>
          <a:xfrm>
            <a:off x="691514" y="6530345"/>
            <a:ext cx="122301" cy="336803"/>
          </a:xfrm>
          <a:custGeom>
            <a:avLst/>
            <a:gdLst/>
            <a:ahLst/>
            <a:cxnLst/>
            <a:rect l="l" t="t" r="r" b="b"/>
            <a:pathLst>
              <a:path w="163068" h="336803">
                <a:moveTo>
                  <a:pt x="154682" y="320160"/>
                </a:moveTo>
                <a:lnTo>
                  <a:pt x="146300" y="303455"/>
                </a:lnTo>
                <a:lnTo>
                  <a:pt x="137925" y="286694"/>
                </a:lnTo>
                <a:lnTo>
                  <a:pt x="129560" y="269885"/>
                </a:lnTo>
                <a:lnTo>
                  <a:pt x="121209" y="253035"/>
                </a:lnTo>
                <a:lnTo>
                  <a:pt x="112876" y="236149"/>
                </a:lnTo>
                <a:lnTo>
                  <a:pt x="104563" y="219237"/>
                </a:lnTo>
                <a:lnTo>
                  <a:pt x="96275" y="202303"/>
                </a:lnTo>
                <a:lnTo>
                  <a:pt x="88015" y="185356"/>
                </a:lnTo>
                <a:lnTo>
                  <a:pt x="79786" y="168401"/>
                </a:lnTo>
                <a:lnTo>
                  <a:pt x="71592" y="151447"/>
                </a:lnTo>
                <a:lnTo>
                  <a:pt x="63436" y="134500"/>
                </a:lnTo>
                <a:lnTo>
                  <a:pt x="55323" y="117566"/>
                </a:lnTo>
                <a:lnTo>
                  <a:pt x="47255" y="100653"/>
                </a:lnTo>
                <a:lnTo>
                  <a:pt x="39236" y="83768"/>
                </a:lnTo>
                <a:lnTo>
                  <a:pt x="31270" y="66918"/>
                </a:lnTo>
                <a:lnTo>
                  <a:pt x="23359" y="50109"/>
                </a:lnTo>
                <a:lnTo>
                  <a:pt x="15508" y="33348"/>
                </a:lnTo>
                <a:lnTo>
                  <a:pt x="7721" y="16643"/>
                </a:lnTo>
                <a:lnTo>
                  <a:pt x="0" y="0"/>
                </a:lnTo>
                <a:lnTo>
                  <a:pt x="4961" y="16643"/>
                </a:lnTo>
                <a:lnTo>
                  <a:pt x="10059" y="33348"/>
                </a:lnTo>
                <a:lnTo>
                  <a:pt x="15289" y="50109"/>
                </a:lnTo>
                <a:lnTo>
                  <a:pt x="20649" y="66918"/>
                </a:lnTo>
                <a:lnTo>
                  <a:pt x="26135" y="83768"/>
                </a:lnTo>
                <a:lnTo>
                  <a:pt x="31742" y="100653"/>
                </a:lnTo>
                <a:lnTo>
                  <a:pt x="37469" y="117566"/>
                </a:lnTo>
                <a:lnTo>
                  <a:pt x="43311" y="134500"/>
                </a:lnTo>
                <a:lnTo>
                  <a:pt x="49265" y="151447"/>
                </a:lnTo>
                <a:lnTo>
                  <a:pt x="55327" y="168401"/>
                </a:lnTo>
                <a:lnTo>
                  <a:pt x="61494" y="185356"/>
                </a:lnTo>
                <a:lnTo>
                  <a:pt x="67762" y="202303"/>
                </a:lnTo>
                <a:lnTo>
                  <a:pt x="74128" y="219237"/>
                </a:lnTo>
                <a:lnTo>
                  <a:pt x="80588" y="236149"/>
                </a:lnTo>
                <a:lnTo>
                  <a:pt x="87139" y="253035"/>
                </a:lnTo>
                <a:lnTo>
                  <a:pt x="93777" y="269885"/>
                </a:lnTo>
                <a:lnTo>
                  <a:pt x="100499" y="286694"/>
                </a:lnTo>
                <a:lnTo>
                  <a:pt x="107301" y="303455"/>
                </a:lnTo>
                <a:lnTo>
                  <a:pt x="114180" y="320160"/>
                </a:lnTo>
                <a:lnTo>
                  <a:pt x="117311" y="327656"/>
                </a:lnTo>
                <a:lnTo>
                  <a:pt x="158459" y="327656"/>
                </a:lnTo>
                <a:lnTo>
                  <a:pt x="154682" y="320160"/>
                </a:lnTo>
                <a:close/>
              </a:path>
            </a:pathLst>
          </a:custGeom>
          <a:solidFill>
            <a:srgbClr val="766E53"/>
          </a:solidFill>
        </p:spPr>
        <p:txBody>
          <a:bodyPr wrap="square" lIns="0" tIns="0" rIns="0" bIns="0" rtlCol="0">
            <a:noAutofit/>
          </a:bodyPr>
          <a:lstStyle/>
          <a:p>
            <a:endParaRPr/>
          </a:p>
        </p:txBody>
      </p:sp>
      <p:sp>
        <p:nvSpPr>
          <p:cNvPr id="18" name="object 18"/>
          <p:cNvSpPr/>
          <p:nvPr/>
        </p:nvSpPr>
        <p:spPr>
          <a:xfrm>
            <a:off x="577217" y="5359913"/>
            <a:ext cx="28575" cy="216407"/>
          </a:xfrm>
          <a:custGeom>
            <a:avLst/>
            <a:gdLst/>
            <a:ahLst/>
            <a:cxnLst/>
            <a:rect l="l" t="t" r="r" b="b"/>
            <a:pathLst>
              <a:path w="38100" h="216408">
                <a:moveTo>
                  <a:pt x="19107" y="166763"/>
                </a:moveTo>
                <a:lnTo>
                  <a:pt x="24096" y="178540"/>
                </a:lnTo>
                <a:lnTo>
                  <a:pt x="28843" y="190324"/>
                </a:lnTo>
                <a:lnTo>
                  <a:pt x="33183" y="202118"/>
                </a:lnTo>
                <a:lnTo>
                  <a:pt x="33337" y="202564"/>
                </a:lnTo>
                <a:lnTo>
                  <a:pt x="33337" y="211708"/>
                </a:lnTo>
                <a:lnTo>
                  <a:pt x="38100" y="216407"/>
                </a:lnTo>
                <a:lnTo>
                  <a:pt x="38100" y="87502"/>
                </a:lnTo>
                <a:lnTo>
                  <a:pt x="32537" y="76008"/>
                </a:lnTo>
                <a:lnTo>
                  <a:pt x="27429" y="64148"/>
                </a:lnTo>
                <a:lnTo>
                  <a:pt x="22704" y="52061"/>
                </a:lnTo>
                <a:lnTo>
                  <a:pt x="18291" y="39886"/>
                </a:lnTo>
                <a:lnTo>
                  <a:pt x="14118" y="27761"/>
                </a:lnTo>
                <a:lnTo>
                  <a:pt x="10114" y="15826"/>
                </a:lnTo>
                <a:lnTo>
                  <a:pt x="6209" y="4218"/>
                </a:lnTo>
                <a:lnTo>
                  <a:pt x="3402" y="13031"/>
                </a:lnTo>
                <a:lnTo>
                  <a:pt x="2329" y="25819"/>
                </a:lnTo>
                <a:lnTo>
                  <a:pt x="1509" y="38430"/>
                </a:lnTo>
                <a:lnTo>
                  <a:pt x="908" y="50928"/>
                </a:lnTo>
                <a:lnTo>
                  <a:pt x="493" y="63380"/>
                </a:lnTo>
                <a:lnTo>
                  <a:pt x="228" y="75851"/>
                </a:lnTo>
                <a:lnTo>
                  <a:pt x="81" y="88405"/>
                </a:lnTo>
                <a:lnTo>
                  <a:pt x="0" y="119633"/>
                </a:lnTo>
                <a:lnTo>
                  <a:pt x="4321" y="131428"/>
                </a:lnTo>
                <a:lnTo>
                  <a:pt x="9055" y="143212"/>
                </a:lnTo>
                <a:lnTo>
                  <a:pt x="14038" y="154989"/>
                </a:lnTo>
                <a:lnTo>
                  <a:pt x="19107" y="166763"/>
                </a:lnTo>
                <a:close/>
              </a:path>
            </a:pathLst>
          </a:custGeom>
          <a:solidFill>
            <a:srgbClr val="766E53"/>
          </a:solidFill>
        </p:spPr>
        <p:txBody>
          <a:bodyPr wrap="square" lIns="0" tIns="0" rIns="0" bIns="0" rtlCol="0">
            <a:noAutofit/>
          </a:bodyPr>
          <a:lstStyle/>
          <a:p>
            <a:endParaRPr/>
          </a:p>
        </p:txBody>
      </p:sp>
      <p:sp>
        <p:nvSpPr>
          <p:cNvPr id="19" name="object 19"/>
          <p:cNvSpPr/>
          <p:nvPr/>
        </p:nvSpPr>
        <p:spPr>
          <a:xfrm>
            <a:off x="637793" y="6245357"/>
            <a:ext cx="178308" cy="621791"/>
          </a:xfrm>
          <a:custGeom>
            <a:avLst/>
            <a:gdLst/>
            <a:ahLst/>
            <a:cxnLst/>
            <a:rect l="l" t="t" r="r" b="b"/>
            <a:pathLst>
              <a:path w="237744" h="621791">
                <a:moveTo>
                  <a:pt x="230268" y="603828"/>
                </a:moveTo>
                <a:lnTo>
                  <a:pt x="222926" y="585861"/>
                </a:lnTo>
                <a:lnTo>
                  <a:pt x="215714" y="567887"/>
                </a:lnTo>
                <a:lnTo>
                  <a:pt x="208629" y="549902"/>
                </a:lnTo>
                <a:lnTo>
                  <a:pt x="201668" y="531904"/>
                </a:lnTo>
                <a:lnTo>
                  <a:pt x="194826" y="513888"/>
                </a:lnTo>
                <a:lnTo>
                  <a:pt x="188101" y="495852"/>
                </a:lnTo>
                <a:lnTo>
                  <a:pt x="181490" y="477792"/>
                </a:lnTo>
                <a:lnTo>
                  <a:pt x="174988" y="459704"/>
                </a:lnTo>
                <a:lnTo>
                  <a:pt x="168592" y="441584"/>
                </a:lnTo>
                <a:lnTo>
                  <a:pt x="162299" y="423431"/>
                </a:lnTo>
                <a:lnTo>
                  <a:pt x="156106" y="405239"/>
                </a:lnTo>
                <a:lnTo>
                  <a:pt x="150009" y="387006"/>
                </a:lnTo>
                <a:lnTo>
                  <a:pt x="144004" y="368728"/>
                </a:lnTo>
                <a:lnTo>
                  <a:pt x="138088" y="350402"/>
                </a:lnTo>
                <a:lnTo>
                  <a:pt x="132258" y="332023"/>
                </a:lnTo>
                <a:lnTo>
                  <a:pt x="126511" y="313590"/>
                </a:lnTo>
                <a:lnTo>
                  <a:pt x="120842" y="295098"/>
                </a:lnTo>
                <a:lnTo>
                  <a:pt x="115249" y="276544"/>
                </a:lnTo>
                <a:lnTo>
                  <a:pt x="109728" y="257924"/>
                </a:lnTo>
                <a:lnTo>
                  <a:pt x="104327" y="246071"/>
                </a:lnTo>
                <a:lnTo>
                  <a:pt x="99032" y="234323"/>
                </a:lnTo>
                <a:lnTo>
                  <a:pt x="93825" y="222664"/>
                </a:lnTo>
                <a:lnTo>
                  <a:pt x="88691" y="211079"/>
                </a:lnTo>
                <a:lnTo>
                  <a:pt x="83614" y="199550"/>
                </a:lnTo>
                <a:lnTo>
                  <a:pt x="78577" y="188062"/>
                </a:lnTo>
                <a:lnTo>
                  <a:pt x="73565" y="176598"/>
                </a:lnTo>
                <a:lnTo>
                  <a:pt x="68561" y="165143"/>
                </a:lnTo>
                <a:lnTo>
                  <a:pt x="63550" y="153681"/>
                </a:lnTo>
                <a:lnTo>
                  <a:pt x="58516" y="142194"/>
                </a:lnTo>
                <a:lnTo>
                  <a:pt x="53442" y="130668"/>
                </a:lnTo>
                <a:lnTo>
                  <a:pt x="48313" y="119086"/>
                </a:lnTo>
                <a:lnTo>
                  <a:pt x="43112" y="107432"/>
                </a:lnTo>
                <a:lnTo>
                  <a:pt x="37824" y="95690"/>
                </a:lnTo>
                <a:lnTo>
                  <a:pt x="32433" y="83844"/>
                </a:lnTo>
                <a:lnTo>
                  <a:pt x="32004" y="82905"/>
                </a:lnTo>
                <a:lnTo>
                  <a:pt x="27830" y="71057"/>
                </a:lnTo>
                <a:lnTo>
                  <a:pt x="23256" y="59209"/>
                </a:lnTo>
                <a:lnTo>
                  <a:pt x="18442" y="47361"/>
                </a:lnTo>
                <a:lnTo>
                  <a:pt x="13549" y="35514"/>
                </a:lnTo>
                <a:lnTo>
                  <a:pt x="8735" y="23666"/>
                </a:lnTo>
                <a:lnTo>
                  <a:pt x="4162" y="11818"/>
                </a:lnTo>
                <a:lnTo>
                  <a:pt x="0" y="0"/>
                </a:lnTo>
                <a:lnTo>
                  <a:pt x="2336" y="12326"/>
                </a:lnTo>
                <a:lnTo>
                  <a:pt x="4758" y="24653"/>
                </a:lnTo>
                <a:lnTo>
                  <a:pt x="7266" y="36979"/>
                </a:lnTo>
                <a:lnTo>
                  <a:pt x="9858" y="49305"/>
                </a:lnTo>
                <a:lnTo>
                  <a:pt x="12536" y="61631"/>
                </a:lnTo>
                <a:lnTo>
                  <a:pt x="15299" y="73957"/>
                </a:lnTo>
                <a:lnTo>
                  <a:pt x="18148" y="86283"/>
                </a:lnTo>
                <a:lnTo>
                  <a:pt x="21081" y="98609"/>
                </a:lnTo>
                <a:lnTo>
                  <a:pt x="24100" y="110935"/>
                </a:lnTo>
                <a:lnTo>
                  <a:pt x="27205" y="123260"/>
                </a:lnTo>
                <a:lnTo>
                  <a:pt x="30394" y="135586"/>
                </a:lnTo>
                <a:lnTo>
                  <a:pt x="33669" y="147912"/>
                </a:lnTo>
                <a:lnTo>
                  <a:pt x="37029" y="160238"/>
                </a:lnTo>
                <a:lnTo>
                  <a:pt x="40474" y="172564"/>
                </a:lnTo>
                <a:lnTo>
                  <a:pt x="44005" y="184890"/>
                </a:lnTo>
                <a:lnTo>
                  <a:pt x="47621" y="197217"/>
                </a:lnTo>
                <a:lnTo>
                  <a:pt x="51322" y="209543"/>
                </a:lnTo>
                <a:lnTo>
                  <a:pt x="54864" y="221081"/>
                </a:lnTo>
                <a:lnTo>
                  <a:pt x="57494" y="233738"/>
                </a:lnTo>
                <a:lnTo>
                  <a:pt x="63501" y="257581"/>
                </a:lnTo>
                <a:lnTo>
                  <a:pt x="71747" y="281967"/>
                </a:lnTo>
                <a:lnTo>
                  <a:pt x="80729" y="302174"/>
                </a:lnTo>
                <a:lnTo>
                  <a:pt x="88372" y="318850"/>
                </a:lnTo>
                <a:lnTo>
                  <a:pt x="96076" y="335582"/>
                </a:lnTo>
                <a:lnTo>
                  <a:pt x="103839" y="352363"/>
                </a:lnTo>
                <a:lnTo>
                  <a:pt x="111656" y="369185"/>
                </a:lnTo>
                <a:lnTo>
                  <a:pt x="119525" y="386041"/>
                </a:lnTo>
                <a:lnTo>
                  <a:pt x="127442" y="402926"/>
                </a:lnTo>
                <a:lnTo>
                  <a:pt x="135404" y="419831"/>
                </a:lnTo>
                <a:lnTo>
                  <a:pt x="143407" y="436749"/>
                </a:lnTo>
                <a:lnTo>
                  <a:pt x="151447" y="453675"/>
                </a:lnTo>
                <a:lnTo>
                  <a:pt x="159522" y="470601"/>
                </a:lnTo>
                <a:lnTo>
                  <a:pt x="167627" y="487520"/>
                </a:lnTo>
                <a:lnTo>
                  <a:pt x="175760" y="504425"/>
                </a:lnTo>
                <a:lnTo>
                  <a:pt x="183917" y="521309"/>
                </a:lnTo>
                <a:lnTo>
                  <a:pt x="192095" y="538165"/>
                </a:lnTo>
                <a:lnTo>
                  <a:pt x="200290" y="554987"/>
                </a:lnTo>
                <a:lnTo>
                  <a:pt x="208498" y="571768"/>
                </a:lnTo>
                <a:lnTo>
                  <a:pt x="216717" y="588500"/>
                </a:lnTo>
                <a:lnTo>
                  <a:pt x="224942" y="605177"/>
                </a:lnTo>
                <a:lnTo>
                  <a:pt x="228642" y="612645"/>
                </a:lnTo>
                <a:lnTo>
                  <a:pt x="233937" y="612645"/>
                </a:lnTo>
                <a:lnTo>
                  <a:pt x="230268" y="603828"/>
                </a:lnTo>
                <a:close/>
              </a:path>
            </a:pathLst>
          </a:custGeom>
          <a:solidFill>
            <a:srgbClr val="766E53"/>
          </a:solidFill>
        </p:spPr>
        <p:txBody>
          <a:bodyPr wrap="square" lIns="0" tIns="0" rIns="0" bIns="0" rtlCol="0">
            <a:noAutofit/>
          </a:bodyPr>
          <a:lstStyle/>
          <a:p>
            <a:endParaRPr/>
          </a:p>
        </p:txBody>
      </p:sp>
      <p:sp>
        <p:nvSpPr>
          <p:cNvPr id="20" name="object 20"/>
          <p:cNvSpPr/>
          <p:nvPr/>
        </p:nvSpPr>
        <p:spPr>
          <a:xfrm>
            <a:off x="390503" y="4392151"/>
            <a:ext cx="402" cy="7641"/>
          </a:xfrm>
          <a:custGeom>
            <a:avLst/>
            <a:gdLst/>
            <a:ahLst/>
            <a:cxnLst/>
            <a:rect l="l" t="t" r="r" b="b"/>
            <a:pathLst>
              <a:path w="536" h="7641">
                <a:moveTo>
                  <a:pt x="536" y="7641"/>
                </a:moveTo>
                <a:lnTo>
                  <a:pt x="281" y="1777"/>
                </a:lnTo>
                <a:lnTo>
                  <a:pt x="0" y="0"/>
                </a:lnTo>
                <a:lnTo>
                  <a:pt x="536" y="7641"/>
                </a:lnTo>
                <a:close/>
              </a:path>
            </a:pathLst>
          </a:custGeom>
          <a:solidFill>
            <a:srgbClr val="766E53"/>
          </a:solidFill>
        </p:spPr>
        <p:txBody>
          <a:bodyPr wrap="square" lIns="0" tIns="0" rIns="0" bIns="0" rtlCol="0">
            <a:noAutofit/>
          </a:bodyPr>
          <a:lstStyle/>
          <a:p>
            <a:endParaRPr/>
          </a:p>
        </p:txBody>
      </p:sp>
      <p:sp>
        <p:nvSpPr>
          <p:cNvPr id="21" name="object 21"/>
          <p:cNvSpPr/>
          <p:nvPr/>
        </p:nvSpPr>
        <p:spPr>
          <a:xfrm>
            <a:off x="20577" y="-1524"/>
            <a:ext cx="369929" cy="4393670"/>
          </a:xfrm>
          <a:custGeom>
            <a:avLst/>
            <a:gdLst/>
            <a:ahLst/>
            <a:cxnLst/>
            <a:rect l="l" t="t" r="r" b="b"/>
            <a:pathLst>
              <a:path w="493239" h="4393670">
                <a:moveTo>
                  <a:pt x="492904" y="4388891"/>
                </a:moveTo>
                <a:lnTo>
                  <a:pt x="491948" y="4376386"/>
                </a:lnTo>
                <a:lnTo>
                  <a:pt x="490919" y="4363806"/>
                </a:lnTo>
                <a:lnTo>
                  <a:pt x="489828" y="4351165"/>
                </a:lnTo>
                <a:lnTo>
                  <a:pt x="488685" y="4338471"/>
                </a:lnTo>
                <a:lnTo>
                  <a:pt x="487501" y="4325737"/>
                </a:lnTo>
                <a:lnTo>
                  <a:pt x="486288" y="4312974"/>
                </a:lnTo>
                <a:lnTo>
                  <a:pt x="485057" y="4300191"/>
                </a:lnTo>
                <a:lnTo>
                  <a:pt x="483817" y="4287401"/>
                </a:lnTo>
                <a:lnTo>
                  <a:pt x="482581" y="4274614"/>
                </a:lnTo>
                <a:lnTo>
                  <a:pt x="481358" y="4261842"/>
                </a:lnTo>
                <a:lnTo>
                  <a:pt x="480161" y="4249095"/>
                </a:lnTo>
                <a:lnTo>
                  <a:pt x="479000" y="4236384"/>
                </a:lnTo>
                <a:lnTo>
                  <a:pt x="477886" y="4223720"/>
                </a:lnTo>
                <a:lnTo>
                  <a:pt x="476829" y="4211115"/>
                </a:lnTo>
                <a:lnTo>
                  <a:pt x="475841" y="4198580"/>
                </a:lnTo>
                <a:lnTo>
                  <a:pt x="474933" y="4186124"/>
                </a:lnTo>
                <a:lnTo>
                  <a:pt x="474599" y="4181221"/>
                </a:lnTo>
                <a:lnTo>
                  <a:pt x="474599" y="4142994"/>
                </a:lnTo>
                <a:lnTo>
                  <a:pt x="464603" y="4097822"/>
                </a:lnTo>
                <a:lnTo>
                  <a:pt x="454751" y="4052714"/>
                </a:lnTo>
                <a:lnTo>
                  <a:pt x="445043" y="4007662"/>
                </a:lnTo>
                <a:lnTo>
                  <a:pt x="435479" y="3962660"/>
                </a:lnTo>
                <a:lnTo>
                  <a:pt x="426059" y="3917699"/>
                </a:lnTo>
                <a:lnTo>
                  <a:pt x="416783" y="3872775"/>
                </a:lnTo>
                <a:lnTo>
                  <a:pt x="407650" y="3827878"/>
                </a:lnTo>
                <a:lnTo>
                  <a:pt x="398662" y="3783002"/>
                </a:lnTo>
                <a:lnTo>
                  <a:pt x="389818" y="3738141"/>
                </a:lnTo>
                <a:lnTo>
                  <a:pt x="381117" y="3693287"/>
                </a:lnTo>
                <a:lnTo>
                  <a:pt x="372560" y="3648432"/>
                </a:lnTo>
                <a:lnTo>
                  <a:pt x="364147" y="3603571"/>
                </a:lnTo>
                <a:lnTo>
                  <a:pt x="355878" y="3558695"/>
                </a:lnTo>
                <a:lnTo>
                  <a:pt x="347753" y="3513798"/>
                </a:lnTo>
                <a:lnTo>
                  <a:pt x="339771" y="3468874"/>
                </a:lnTo>
                <a:lnTo>
                  <a:pt x="331933" y="3423913"/>
                </a:lnTo>
                <a:lnTo>
                  <a:pt x="324239" y="3378911"/>
                </a:lnTo>
                <a:lnTo>
                  <a:pt x="316688" y="3333859"/>
                </a:lnTo>
                <a:lnTo>
                  <a:pt x="309281" y="3288751"/>
                </a:lnTo>
                <a:lnTo>
                  <a:pt x="302018" y="3243579"/>
                </a:lnTo>
                <a:lnTo>
                  <a:pt x="292742" y="3187644"/>
                </a:lnTo>
                <a:lnTo>
                  <a:pt x="283610" y="3131768"/>
                </a:lnTo>
                <a:lnTo>
                  <a:pt x="274622" y="3075942"/>
                </a:lnTo>
                <a:lnTo>
                  <a:pt x="265777" y="3020154"/>
                </a:lnTo>
                <a:lnTo>
                  <a:pt x="257077" y="2964394"/>
                </a:lnTo>
                <a:lnTo>
                  <a:pt x="248520" y="2908651"/>
                </a:lnTo>
                <a:lnTo>
                  <a:pt x="240107" y="2852914"/>
                </a:lnTo>
                <a:lnTo>
                  <a:pt x="231837" y="2797173"/>
                </a:lnTo>
                <a:lnTo>
                  <a:pt x="223712" y="2741418"/>
                </a:lnTo>
                <a:lnTo>
                  <a:pt x="215730" y="2685637"/>
                </a:lnTo>
                <a:lnTo>
                  <a:pt x="207891" y="2629819"/>
                </a:lnTo>
                <a:lnTo>
                  <a:pt x="200197" y="2573955"/>
                </a:lnTo>
                <a:lnTo>
                  <a:pt x="192646" y="2518034"/>
                </a:lnTo>
                <a:lnTo>
                  <a:pt x="185239" y="2462044"/>
                </a:lnTo>
                <a:lnTo>
                  <a:pt x="177976" y="2405975"/>
                </a:lnTo>
                <a:lnTo>
                  <a:pt x="170856" y="2349816"/>
                </a:lnTo>
                <a:lnTo>
                  <a:pt x="163880" y="2293558"/>
                </a:lnTo>
                <a:lnTo>
                  <a:pt x="157048" y="2237189"/>
                </a:lnTo>
                <a:lnTo>
                  <a:pt x="150359" y="2180698"/>
                </a:lnTo>
                <a:lnTo>
                  <a:pt x="143814" y="2124075"/>
                </a:lnTo>
                <a:lnTo>
                  <a:pt x="137415" y="2068105"/>
                </a:lnTo>
                <a:lnTo>
                  <a:pt x="131159" y="2012132"/>
                </a:lnTo>
                <a:lnTo>
                  <a:pt x="125047" y="1956152"/>
                </a:lnTo>
                <a:lnTo>
                  <a:pt x="119079" y="1900160"/>
                </a:lnTo>
                <a:lnTo>
                  <a:pt x="113255" y="1844155"/>
                </a:lnTo>
                <a:lnTo>
                  <a:pt x="107575" y="1788131"/>
                </a:lnTo>
                <a:lnTo>
                  <a:pt x="102038" y="1732085"/>
                </a:lnTo>
                <a:lnTo>
                  <a:pt x="96645" y="1676014"/>
                </a:lnTo>
                <a:lnTo>
                  <a:pt x="91396" y="1619915"/>
                </a:lnTo>
                <a:lnTo>
                  <a:pt x="86290" y="1563782"/>
                </a:lnTo>
                <a:lnTo>
                  <a:pt x="81329" y="1507614"/>
                </a:lnTo>
                <a:lnTo>
                  <a:pt x="76511" y="1451405"/>
                </a:lnTo>
                <a:lnTo>
                  <a:pt x="71837" y="1395153"/>
                </a:lnTo>
                <a:lnTo>
                  <a:pt x="67307" y="1338855"/>
                </a:lnTo>
                <a:lnTo>
                  <a:pt x="62920" y="1282505"/>
                </a:lnTo>
                <a:lnTo>
                  <a:pt x="58678" y="1226101"/>
                </a:lnTo>
                <a:lnTo>
                  <a:pt x="54579" y="1169639"/>
                </a:lnTo>
                <a:lnTo>
                  <a:pt x="50624" y="1113116"/>
                </a:lnTo>
                <a:lnTo>
                  <a:pt x="46813" y="1056528"/>
                </a:lnTo>
                <a:lnTo>
                  <a:pt x="43145" y="999871"/>
                </a:lnTo>
                <a:lnTo>
                  <a:pt x="40269" y="943902"/>
                </a:lnTo>
                <a:lnTo>
                  <a:pt x="37392" y="887933"/>
                </a:lnTo>
                <a:lnTo>
                  <a:pt x="34516" y="831964"/>
                </a:lnTo>
                <a:lnTo>
                  <a:pt x="31639" y="775995"/>
                </a:lnTo>
                <a:lnTo>
                  <a:pt x="28763" y="720026"/>
                </a:lnTo>
                <a:lnTo>
                  <a:pt x="27325" y="692042"/>
                </a:lnTo>
                <a:lnTo>
                  <a:pt x="25887" y="664057"/>
                </a:lnTo>
                <a:lnTo>
                  <a:pt x="24449" y="636073"/>
                </a:lnTo>
                <a:lnTo>
                  <a:pt x="23010" y="608088"/>
                </a:lnTo>
                <a:lnTo>
                  <a:pt x="21572" y="580104"/>
                </a:lnTo>
                <a:lnTo>
                  <a:pt x="20134" y="552119"/>
                </a:lnTo>
                <a:lnTo>
                  <a:pt x="18696" y="524135"/>
                </a:lnTo>
                <a:lnTo>
                  <a:pt x="17257" y="496150"/>
                </a:lnTo>
                <a:lnTo>
                  <a:pt x="15819" y="468166"/>
                </a:lnTo>
                <a:lnTo>
                  <a:pt x="14381" y="440182"/>
                </a:lnTo>
                <a:lnTo>
                  <a:pt x="13663" y="417966"/>
                </a:lnTo>
                <a:lnTo>
                  <a:pt x="12948" y="395816"/>
                </a:lnTo>
                <a:lnTo>
                  <a:pt x="12240" y="373723"/>
                </a:lnTo>
                <a:lnTo>
                  <a:pt x="11543" y="351682"/>
                </a:lnTo>
                <a:lnTo>
                  <a:pt x="10861" y="329684"/>
                </a:lnTo>
                <a:lnTo>
                  <a:pt x="10196" y="307722"/>
                </a:lnTo>
                <a:lnTo>
                  <a:pt x="9553" y="285788"/>
                </a:lnTo>
                <a:lnTo>
                  <a:pt x="8936" y="263877"/>
                </a:lnTo>
                <a:lnTo>
                  <a:pt x="8347" y="241980"/>
                </a:lnTo>
                <a:lnTo>
                  <a:pt x="7790" y="220091"/>
                </a:lnTo>
                <a:lnTo>
                  <a:pt x="7269" y="198201"/>
                </a:lnTo>
                <a:lnTo>
                  <a:pt x="6788" y="176304"/>
                </a:lnTo>
                <a:lnTo>
                  <a:pt x="6350" y="154393"/>
                </a:lnTo>
                <a:lnTo>
                  <a:pt x="5959" y="132459"/>
                </a:lnTo>
                <a:lnTo>
                  <a:pt x="5618" y="110497"/>
                </a:lnTo>
                <a:lnTo>
                  <a:pt x="5331" y="88499"/>
                </a:lnTo>
                <a:lnTo>
                  <a:pt x="5101" y="66458"/>
                </a:lnTo>
                <a:lnTo>
                  <a:pt x="4933" y="44365"/>
                </a:lnTo>
                <a:lnTo>
                  <a:pt x="4799" y="1524"/>
                </a:lnTo>
                <a:lnTo>
                  <a:pt x="4" y="1524"/>
                </a:lnTo>
                <a:lnTo>
                  <a:pt x="134" y="44365"/>
                </a:lnTo>
                <a:lnTo>
                  <a:pt x="291" y="66458"/>
                </a:lnTo>
                <a:lnTo>
                  <a:pt x="498" y="88499"/>
                </a:lnTo>
                <a:lnTo>
                  <a:pt x="749" y="110497"/>
                </a:lnTo>
                <a:lnTo>
                  <a:pt x="1035" y="132459"/>
                </a:lnTo>
                <a:lnTo>
                  <a:pt x="1350" y="154393"/>
                </a:lnTo>
                <a:lnTo>
                  <a:pt x="1687" y="176304"/>
                </a:lnTo>
                <a:lnTo>
                  <a:pt x="2038" y="198201"/>
                </a:lnTo>
                <a:lnTo>
                  <a:pt x="2397" y="220091"/>
                </a:lnTo>
                <a:lnTo>
                  <a:pt x="2755" y="241980"/>
                </a:lnTo>
                <a:lnTo>
                  <a:pt x="3106" y="263877"/>
                </a:lnTo>
                <a:lnTo>
                  <a:pt x="3443" y="285788"/>
                </a:lnTo>
                <a:lnTo>
                  <a:pt x="3758" y="307722"/>
                </a:lnTo>
                <a:lnTo>
                  <a:pt x="4045" y="329684"/>
                </a:lnTo>
                <a:lnTo>
                  <a:pt x="4295" y="351682"/>
                </a:lnTo>
                <a:lnTo>
                  <a:pt x="4502" y="373723"/>
                </a:lnTo>
                <a:lnTo>
                  <a:pt x="4660" y="395816"/>
                </a:lnTo>
                <a:lnTo>
                  <a:pt x="4794" y="440182"/>
                </a:lnTo>
                <a:lnTo>
                  <a:pt x="6198" y="468167"/>
                </a:lnTo>
                <a:lnTo>
                  <a:pt x="7541" y="496155"/>
                </a:lnTo>
                <a:lnTo>
                  <a:pt x="8833" y="524151"/>
                </a:lnTo>
                <a:lnTo>
                  <a:pt x="10086" y="552158"/>
                </a:lnTo>
                <a:lnTo>
                  <a:pt x="11310" y="580179"/>
                </a:lnTo>
                <a:lnTo>
                  <a:pt x="12516" y="608219"/>
                </a:lnTo>
                <a:lnTo>
                  <a:pt x="13715" y="636280"/>
                </a:lnTo>
                <a:lnTo>
                  <a:pt x="14918" y="664366"/>
                </a:lnTo>
                <a:lnTo>
                  <a:pt x="16135" y="692481"/>
                </a:lnTo>
                <a:lnTo>
                  <a:pt x="17377" y="720629"/>
                </a:lnTo>
                <a:lnTo>
                  <a:pt x="18656" y="748813"/>
                </a:lnTo>
                <a:lnTo>
                  <a:pt x="19980" y="777037"/>
                </a:lnTo>
                <a:lnTo>
                  <a:pt x="21363" y="805305"/>
                </a:lnTo>
                <a:lnTo>
                  <a:pt x="22814" y="833619"/>
                </a:lnTo>
                <a:lnTo>
                  <a:pt x="24344" y="861984"/>
                </a:lnTo>
                <a:lnTo>
                  <a:pt x="25963" y="890404"/>
                </a:lnTo>
                <a:lnTo>
                  <a:pt x="27684" y="918881"/>
                </a:lnTo>
                <a:lnTo>
                  <a:pt x="29516" y="947420"/>
                </a:lnTo>
                <a:lnTo>
                  <a:pt x="31470" y="976024"/>
                </a:lnTo>
                <a:lnTo>
                  <a:pt x="33557" y="1004697"/>
                </a:lnTo>
                <a:lnTo>
                  <a:pt x="36506" y="1060700"/>
                </a:lnTo>
                <a:lnTo>
                  <a:pt x="39602" y="1116769"/>
                </a:lnTo>
                <a:lnTo>
                  <a:pt x="42849" y="1172896"/>
                </a:lnTo>
                <a:lnTo>
                  <a:pt x="46251" y="1229074"/>
                </a:lnTo>
                <a:lnTo>
                  <a:pt x="49811" y="1285295"/>
                </a:lnTo>
                <a:lnTo>
                  <a:pt x="53533" y="1341552"/>
                </a:lnTo>
                <a:lnTo>
                  <a:pt x="57420" y="1397839"/>
                </a:lnTo>
                <a:lnTo>
                  <a:pt x="61476" y="1454146"/>
                </a:lnTo>
                <a:lnTo>
                  <a:pt x="65705" y="1510469"/>
                </a:lnTo>
                <a:lnTo>
                  <a:pt x="70110" y="1566799"/>
                </a:lnTo>
                <a:lnTo>
                  <a:pt x="74695" y="1623128"/>
                </a:lnTo>
                <a:lnTo>
                  <a:pt x="79463" y="1679451"/>
                </a:lnTo>
                <a:lnTo>
                  <a:pt x="84418" y="1735758"/>
                </a:lnTo>
                <a:lnTo>
                  <a:pt x="89563" y="1792045"/>
                </a:lnTo>
                <a:lnTo>
                  <a:pt x="94903" y="1848302"/>
                </a:lnTo>
                <a:lnTo>
                  <a:pt x="100440" y="1904523"/>
                </a:lnTo>
                <a:lnTo>
                  <a:pt x="106178" y="1960701"/>
                </a:lnTo>
                <a:lnTo>
                  <a:pt x="112122" y="2016828"/>
                </a:lnTo>
                <a:lnTo>
                  <a:pt x="118273" y="2072897"/>
                </a:lnTo>
                <a:lnTo>
                  <a:pt x="124637" y="2128901"/>
                </a:lnTo>
                <a:lnTo>
                  <a:pt x="130463" y="2184869"/>
                </a:lnTo>
                <a:lnTo>
                  <a:pt x="136436" y="2240838"/>
                </a:lnTo>
                <a:lnTo>
                  <a:pt x="142560" y="2296808"/>
                </a:lnTo>
                <a:lnTo>
                  <a:pt x="148839" y="2352777"/>
                </a:lnTo>
                <a:lnTo>
                  <a:pt x="155275" y="2408747"/>
                </a:lnTo>
                <a:lnTo>
                  <a:pt x="161874" y="2464717"/>
                </a:lnTo>
                <a:lnTo>
                  <a:pt x="168638" y="2520688"/>
                </a:lnTo>
                <a:lnTo>
                  <a:pt x="175571" y="2576660"/>
                </a:lnTo>
                <a:lnTo>
                  <a:pt x="182677" y="2632632"/>
                </a:lnTo>
                <a:lnTo>
                  <a:pt x="189958" y="2688605"/>
                </a:lnTo>
                <a:lnTo>
                  <a:pt x="197420" y="2744580"/>
                </a:lnTo>
                <a:lnTo>
                  <a:pt x="205064" y="2800555"/>
                </a:lnTo>
                <a:lnTo>
                  <a:pt x="212896" y="2856531"/>
                </a:lnTo>
                <a:lnTo>
                  <a:pt x="220918" y="2912509"/>
                </a:lnTo>
                <a:lnTo>
                  <a:pt x="229134" y="2968488"/>
                </a:lnTo>
                <a:lnTo>
                  <a:pt x="237548" y="3024468"/>
                </a:lnTo>
                <a:lnTo>
                  <a:pt x="246163" y="3080450"/>
                </a:lnTo>
                <a:lnTo>
                  <a:pt x="254984" y="3136433"/>
                </a:lnTo>
                <a:lnTo>
                  <a:pt x="264012" y="3192418"/>
                </a:lnTo>
                <a:lnTo>
                  <a:pt x="273253" y="3248406"/>
                </a:lnTo>
                <a:lnTo>
                  <a:pt x="281990" y="3304339"/>
                </a:lnTo>
                <a:lnTo>
                  <a:pt x="290939" y="3360203"/>
                </a:lnTo>
                <a:lnTo>
                  <a:pt x="300096" y="3416003"/>
                </a:lnTo>
                <a:lnTo>
                  <a:pt x="309458" y="3471742"/>
                </a:lnTo>
                <a:lnTo>
                  <a:pt x="319022" y="3527423"/>
                </a:lnTo>
                <a:lnTo>
                  <a:pt x="328783" y="3583050"/>
                </a:lnTo>
                <a:lnTo>
                  <a:pt x="338738" y="3638627"/>
                </a:lnTo>
                <a:lnTo>
                  <a:pt x="348884" y="3694157"/>
                </a:lnTo>
                <a:lnTo>
                  <a:pt x="359217" y="3749645"/>
                </a:lnTo>
                <a:lnTo>
                  <a:pt x="369733" y="3805094"/>
                </a:lnTo>
                <a:lnTo>
                  <a:pt x="380429" y="3860508"/>
                </a:lnTo>
                <a:lnTo>
                  <a:pt x="391301" y="3915890"/>
                </a:lnTo>
                <a:lnTo>
                  <a:pt x="402345" y="3971244"/>
                </a:lnTo>
                <a:lnTo>
                  <a:pt x="413559" y="4026575"/>
                </a:lnTo>
                <a:lnTo>
                  <a:pt x="424938" y="4081885"/>
                </a:lnTo>
                <a:lnTo>
                  <a:pt x="436478" y="4137178"/>
                </a:lnTo>
                <a:lnTo>
                  <a:pt x="448177" y="4192458"/>
                </a:lnTo>
                <a:lnTo>
                  <a:pt x="460031" y="4247729"/>
                </a:lnTo>
                <a:lnTo>
                  <a:pt x="472035" y="4302995"/>
                </a:lnTo>
                <a:lnTo>
                  <a:pt x="484187" y="4358259"/>
                </a:lnTo>
                <a:lnTo>
                  <a:pt x="488217" y="4370655"/>
                </a:lnTo>
                <a:lnTo>
                  <a:pt x="491556" y="4383051"/>
                </a:lnTo>
                <a:lnTo>
                  <a:pt x="493239" y="4393670"/>
                </a:lnTo>
                <a:lnTo>
                  <a:pt x="492904" y="4388891"/>
                </a:lnTo>
                <a:close/>
              </a:path>
            </a:pathLst>
          </a:custGeom>
          <a:solidFill>
            <a:srgbClr val="766E53"/>
          </a:solidFill>
        </p:spPr>
        <p:txBody>
          <a:bodyPr wrap="square" lIns="0" tIns="0" rIns="0" bIns="0" rtlCol="0">
            <a:noAutofit/>
          </a:bodyPr>
          <a:lstStyle/>
          <a:p>
            <a:endParaRPr/>
          </a:p>
        </p:txBody>
      </p:sp>
      <p:sp>
        <p:nvSpPr>
          <p:cNvPr id="22" name="object 22"/>
          <p:cNvSpPr/>
          <p:nvPr/>
        </p:nvSpPr>
        <p:spPr>
          <a:xfrm>
            <a:off x="412623" y="4315968"/>
            <a:ext cx="317754" cy="1581912"/>
          </a:xfrm>
          <a:custGeom>
            <a:avLst/>
            <a:gdLst/>
            <a:ahLst/>
            <a:cxnLst/>
            <a:rect l="l" t="t" r="r" b="b"/>
            <a:pathLst>
              <a:path w="423672" h="1581912">
                <a:moveTo>
                  <a:pt x="25127" y="109295"/>
                </a:moveTo>
                <a:lnTo>
                  <a:pt x="12421" y="54652"/>
                </a:lnTo>
                <a:lnTo>
                  <a:pt x="0" y="0"/>
                </a:lnTo>
                <a:lnTo>
                  <a:pt x="1444" y="15105"/>
                </a:lnTo>
                <a:lnTo>
                  <a:pt x="5814" y="60413"/>
                </a:lnTo>
                <a:lnTo>
                  <a:pt x="10314" y="105710"/>
                </a:lnTo>
                <a:lnTo>
                  <a:pt x="15043" y="151003"/>
                </a:lnTo>
                <a:lnTo>
                  <a:pt x="20097" y="196295"/>
                </a:lnTo>
                <a:lnTo>
                  <a:pt x="25574" y="241592"/>
                </a:lnTo>
                <a:lnTo>
                  <a:pt x="31573" y="286900"/>
                </a:lnTo>
                <a:lnTo>
                  <a:pt x="43852" y="342242"/>
                </a:lnTo>
                <a:lnTo>
                  <a:pt x="54074" y="382409"/>
                </a:lnTo>
                <a:lnTo>
                  <a:pt x="64376" y="422511"/>
                </a:lnTo>
                <a:lnTo>
                  <a:pt x="74761" y="462552"/>
                </a:lnTo>
                <a:lnTo>
                  <a:pt x="85232" y="502535"/>
                </a:lnTo>
                <a:lnTo>
                  <a:pt x="95794" y="542463"/>
                </a:lnTo>
                <a:lnTo>
                  <a:pt x="106450" y="582341"/>
                </a:lnTo>
                <a:lnTo>
                  <a:pt x="117203" y="622171"/>
                </a:lnTo>
                <a:lnTo>
                  <a:pt x="128058" y="661959"/>
                </a:lnTo>
                <a:lnTo>
                  <a:pt x="139017" y="701706"/>
                </a:lnTo>
                <a:lnTo>
                  <a:pt x="150084" y="741418"/>
                </a:lnTo>
                <a:lnTo>
                  <a:pt x="161264" y="781096"/>
                </a:lnTo>
                <a:lnTo>
                  <a:pt x="172559" y="820746"/>
                </a:lnTo>
                <a:lnTo>
                  <a:pt x="183974" y="860370"/>
                </a:lnTo>
                <a:lnTo>
                  <a:pt x="195511" y="899973"/>
                </a:lnTo>
                <a:lnTo>
                  <a:pt x="207175" y="939558"/>
                </a:lnTo>
                <a:lnTo>
                  <a:pt x="218969" y="979128"/>
                </a:lnTo>
                <a:lnTo>
                  <a:pt x="230897" y="1018687"/>
                </a:lnTo>
                <a:lnTo>
                  <a:pt x="242962" y="1058239"/>
                </a:lnTo>
                <a:lnTo>
                  <a:pt x="255168" y="1097787"/>
                </a:lnTo>
                <a:lnTo>
                  <a:pt x="271065" y="1146666"/>
                </a:lnTo>
                <a:lnTo>
                  <a:pt x="287020" y="1195519"/>
                </a:lnTo>
                <a:lnTo>
                  <a:pt x="303091" y="1244317"/>
                </a:lnTo>
                <a:lnTo>
                  <a:pt x="319335" y="1293031"/>
                </a:lnTo>
                <a:lnTo>
                  <a:pt x="335810" y="1341631"/>
                </a:lnTo>
                <a:lnTo>
                  <a:pt x="352573" y="1390088"/>
                </a:lnTo>
                <a:lnTo>
                  <a:pt x="369684" y="1438374"/>
                </a:lnTo>
                <a:lnTo>
                  <a:pt x="387198" y="1486460"/>
                </a:lnTo>
                <a:lnTo>
                  <a:pt x="405175" y="1534315"/>
                </a:lnTo>
                <a:lnTo>
                  <a:pt x="423672" y="1581911"/>
                </a:lnTo>
                <a:lnTo>
                  <a:pt x="423672" y="1457274"/>
                </a:lnTo>
                <a:lnTo>
                  <a:pt x="417172" y="1438578"/>
                </a:lnTo>
                <a:lnTo>
                  <a:pt x="410677" y="1419883"/>
                </a:lnTo>
                <a:lnTo>
                  <a:pt x="404188" y="1401188"/>
                </a:lnTo>
                <a:lnTo>
                  <a:pt x="397711" y="1382493"/>
                </a:lnTo>
                <a:lnTo>
                  <a:pt x="391248" y="1363798"/>
                </a:lnTo>
                <a:lnTo>
                  <a:pt x="384803" y="1345103"/>
                </a:lnTo>
                <a:lnTo>
                  <a:pt x="378379" y="1326408"/>
                </a:lnTo>
                <a:lnTo>
                  <a:pt x="371981" y="1307712"/>
                </a:lnTo>
                <a:lnTo>
                  <a:pt x="365613" y="1289017"/>
                </a:lnTo>
                <a:lnTo>
                  <a:pt x="359276" y="1270320"/>
                </a:lnTo>
                <a:lnTo>
                  <a:pt x="352976" y="1251623"/>
                </a:lnTo>
                <a:lnTo>
                  <a:pt x="346716" y="1232926"/>
                </a:lnTo>
                <a:lnTo>
                  <a:pt x="340499" y="1214227"/>
                </a:lnTo>
                <a:lnTo>
                  <a:pt x="334329" y="1195528"/>
                </a:lnTo>
                <a:lnTo>
                  <a:pt x="328210" y="1176828"/>
                </a:lnTo>
                <a:lnTo>
                  <a:pt x="322145" y="1158127"/>
                </a:lnTo>
                <a:lnTo>
                  <a:pt x="316138" y="1139424"/>
                </a:lnTo>
                <a:lnTo>
                  <a:pt x="310192" y="1120721"/>
                </a:lnTo>
                <a:lnTo>
                  <a:pt x="304312" y="1102016"/>
                </a:lnTo>
                <a:lnTo>
                  <a:pt x="298500" y="1083309"/>
                </a:lnTo>
                <a:lnTo>
                  <a:pt x="281276" y="1030033"/>
                </a:lnTo>
                <a:lnTo>
                  <a:pt x="264272" y="976620"/>
                </a:lnTo>
                <a:lnTo>
                  <a:pt x="247492" y="923078"/>
                </a:lnTo>
                <a:lnTo>
                  <a:pt x="230940" y="869415"/>
                </a:lnTo>
                <a:lnTo>
                  <a:pt x="214619" y="815637"/>
                </a:lnTo>
                <a:lnTo>
                  <a:pt x="198533" y="761752"/>
                </a:lnTo>
                <a:lnTo>
                  <a:pt x="182686" y="707765"/>
                </a:lnTo>
                <a:lnTo>
                  <a:pt x="167080" y="653686"/>
                </a:lnTo>
                <a:lnTo>
                  <a:pt x="151721" y="599520"/>
                </a:lnTo>
                <a:lnTo>
                  <a:pt x="136610" y="545274"/>
                </a:lnTo>
                <a:lnTo>
                  <a:pt x="121752" y="490956"/>
                </a:lnTo>
                <a:lnTo>
                  <a:pt x="107151" y="436573"/>
                </a:lnTo>
                <a:lnTo>
                  <a:pt x="92810" y="382131"/>
                </a:lnTo>
                <a:lnTo>
                  <a:pt x="78732" y="327638"/>
                </a:lnTo>
                <a:lnTo>
                  <a:pt x="64921" y="273101"/>
                </a:lnTo>
                <a:lnTo>
                  <a:pt x="51381" y="218527"/>
                </a:lnTo>
                <a:lnTo>
                  <a:pt x="38115" y="163923"/>
                </a:lnTo>
                <a:lnTo>
                  <a:pt x="25127" y="109295"/>
                </a:lnTo>
                <a:close/>
              </a:path>
            </a:pathLst>
          </a:custGeom>
          <a:solidFill>
            <a:srgbClr val="766E53"/>
          </a:solidFill>
        </p:spPr>
        <p:txBody>
          <a:bodyPr wrap="square" lIns="0" tIns="0" rIns="0" bIns="0" rtlCol="0">
            <a:noAutofit/>
          </a:bodyPr>
          <a:lstStyle/>
          <a:p>
            <a:endParaRPr/>
          </a:p>
        </p:txBody>
      </p:sp>
      <p:sp>
        <p:nvSpPr>
          <p:cNvPr id="23" name="object 23"/>
          <p:cNvSpPr/>
          <p:nvPr/>
        </p:nvSpPr>
        <p:spPr>
          <a:xfrm>
            <a:off x="754381" y="5862833"/>
            <a:ext cx="323468" cy="990599"/>
          </a:xfrm>
          <a:custGeom>
            <a:avLst/>
            <a:gdLst/>
            <a:ahLst/>
            <a:cxnLst/>
            <a:rect l="l" t="t" r="r" b="b"/>
            <a:pathLst>
              <a:path w="431291" h="990599">
                <a:moveTo>
                  <a:pt x="5141" y="12833"/>
                </a:moveTo>
                <a:lnTo>
                  <a:pt x="418" y="1044"/>
                </a:lnTo>
                <a:lnTo>
                  <a:pt x="0" y="0"/>
                </a:lnTo>
                <a:lnTo>
                  <a:pt x="98" y="36429"/>
                </a:lnTo>
                <a:lnTo>
                  <a:pt x="457" y="61624"/>
                </a:lnTo>
                <a:lnTo>
                  <a:pt x="1256" y="87342"/>
                </a:lnTo>
                <a:lnTo>
                  <a:pt x="2669" y="113408"/>
                </a:lnTo>
                <a:lnTo>
                  <a:pt x="4787" y="138785"/>
                </a:lnTo>
                <a:lnTo>
                  <a:pt x="14134" y="162471"/>
                </a:lnTo>
                <a:lnTo>
                  <a:pt x="23488" y="186154"/>
                </a:lnTo>
                <a:lnTo>
                  <a:pt x="32857" y="209830"/>
                </a:lnTo>
                <a:lnTo>
                  <a:pt x="42246" y="233495"/>
                </a:lnTo>
                <a:lnTo>
                  <a:pt x="51665" y="257146"/>
                </a:lnTo>
                <a:lnTo>
                  <a:pt x="61119" y="280780"/>
                </a:lnTo>
                <a:lnTo>
                  <a:pt x="70616" y="304391"/>
                </a:lnTo>
                <a:lnTo>
                  <a:pt x="80163" y="327978"/>
                </a:lnTo>
                <a:lnTo>
                  <a:pt x="89768" y="351536"/>
                </a:lnTo>
                <a:lnTo>
                  <a:pt x="99437" y="375062"/>
                </a:lnTo>
                <a:lnTo>
                  <a:pt x="109179" y="398552"/>
                </a:lnTo>
                <a:lnTo>
                  <a:pt x="118999" y="422003"/>
                </a:lnTo>
                <a:lnTo>
                  <a:pt x="128905" y="445411"/>
                </a:lnTo>
                <a:lnTo>
                  <a:pt x="138905" y="468772"/>
                </a:lnTo>
                <a:lnTo>
                  <a:pt x="149005" y="492083"/>
                </a:lnTo>
                <a:lnTo>
                  <a:pt x="159214" y="515340"/>
                </a:lnTo>
                <a:lnTo>
                  <a:pt x="169537" y="538540"/>
                </a:lnTo>
                <a:lnTo>
                  <a:pt x="179983" y="561678"/>
                </a:lnTo>
                <a:lnTo>
                  <a:pt x="190558" y="584752"/>
                </a:lnTo>
                <a:lnTo>
                  <a:pt x="201269" y="607758"/>
                </a:lnTo>
                <a:lnTo>
                  <a:pt x="209930" y="627139"/>
                </a:lnTo>
                <a:lnTo>
                  <a:pt x="218659" y="646516"/>
                </a:lnTo>
                <a:lnTo>
                  <a:pt x="227453" y="665886"/>
                </a:lnTo>
                <a:lnTo>
                  <a:pt x="236308" y="685246"/>
                </a:lnTo>
                <a:lnTo>
                  <a:pt x="245220" y="704591"/>
                </a:lnTo>
                <a:lnTo>
                  <a:pt x="254187" y="723918"/>
                </a:lnTo>
                <a:lnTo>
                  <a:pt x="263203" y="743223"/>
                </a:lnTo>
                <a:lnTo>
                  <a:pt x="272267" y="762503"/>
                </a:lnTo>
                <a:lnTo>
                  <a:pt x="281374" y="781755"/>
                </a:lnTo>
                <a:lnTo>
                  <a:pt x="290522" y="800974"/>
                </a:lnTo>
                <a:lnTo>
                  <a:pt x="299705" y="820157"/>
                </a:lnTo>
                <a:lnTo>
                  <a:pt x="308921" y="839301"/>
                </a:lnTo>
                <a:lnTo>
                  <a:pt x="318167" y="858402"/>
                </a:lnTo>
                <a:lnTo>
                  <a:pt x="327439" y="877456"/>
                </a:lnTo>
                <a:lnTo>
                  <a:pt x="336732" y="896460"/>
                </a:lnTo>
                <a:lnTo>
                  <a:pt x="346045" y="915410"/>
                </a:lnTo>
                <a:lnTo>
                  <a:pt x="355373" y="934302"/>
                </a:lnTo>
                <a:lnTo>
                  <a:pt x="364712" y="953134"/>
                </a:lnTo>
                <a:lnTo>
                  <a:pt x="374060" y="971900"/>
                </a:lnTo>
                <a:lnTo>
                  <a:pt x="383413" y="990599"/>
                </a:lnTo>
                <a:lnTo>
                  <a:pt x="431291" y="990599"/>
                </a:lnTo>
                <a:lnTo>
                  <a:pt x="421268" y="971182"/>
                </a:lnTo>
                <a:lnTo>
                  <a:pt x="411311" y="951692"/>
                </a:lnTo>
                <a:lnTo>
                  <a:pt x="401418" y="932132"/>
                </a:lnTo>
                <a:lnTo>
                  <a:pt x="391585" y="912499"/>
                </a:lnTo>
                <a:lnTo>
                  <a:pt x="381809" y="892794"/>
                </a:lnTo>
                <a:lnTo>
                  <a:pt x="372085" y="873018"/>
                </a:lnTo>
                <a:lnTo>
                  <a:pt x="362412" y="853170"/>
                </a:lnTo>
                <a:lnTo>
                  <a:pt x="352785" y="833250"/>
                </a:lnTo>
                <a:lnTo>
                  <a:pt x="343200" y="813259"/>
                </a:lnTo>
                <a:lnTo>
                  <a:pt x="333655" y="793195"/>
                </a:lnTo>
                <a:lnTo>
                  <a:pt x="324146" y="773060"/>
                </a:lnTo>
                <a:lnTo>
                  <a:pt x="314670" y="752854"/>
                </a:lnTo>
                <a:lnTo>
                  <a:pt x="305222" y="732575"/>
                </a:lnTo>
                <a:lnTo>
                  <a:pt x="295800" y="712225"/>
                </a:lnTo>
                <a:lnTo>
                  <a:pt x="286400" y="691803"/>
                </a:lnTo>
                <a:lnTo>
                  <a:pt x="277019" y="671310"/>
                </a:lnTo>
                <a:lnTo>
                  <a:pt x="267653" y="650745"/>
                </a:lnTo>
                <a:lnTo>
                  <a:pt x="258298" y="630108"/>
                </a:lnTo>
                <a:lnTo>
                  <a:pt x="248952" y="609399"/>
                </a:lnTo>
                <a:lnTo>
                  <a:pt x="239610" y="588619"/>
                </a:lnTo>
                <a:lnTo>
                  <a:pt x="228179" y="563424"/>
                </a:lnTo>
                <a:lnTo>
                  <a:pt x="216884" y="538096"/>
                </a:lnTo>
                <a:lnTo>
                  <a:pt x="205719" y="512647"/>
                </a:lnTo>
                <a:lnTo>
                  <a:pt x="194676" y="487086"/>
                </a:lnTo>
                <a:lnTo>
                  <a:pt x="183748" y="461425"/>
                </a:lnTo>
                <a:lnTo>
                  <a:pt x="172929" y="435674"/>
                </a:lnTo>
                <a:lnTo>
                  <a:pt x="162210" y="409845"/>
                </a:lnTo>
                <a:lnTo>
                  <a:pt x="151585" y="383947"/>
                </a:lnTo>
                <a:lnTo>
                  <a:pt x="141046" y="357992"/>
                </a:lnTo>
                <a:lnTo>
                  <a:pt x="130586" y="331990"/>
                </a:lnTo>
                <a:lnTo>
                  <a:pt x="120198" y="305953"/>
                </a:lnTo>
                <a:lnTo>
                  <a:pt x="109874" y="279890"/>
                </a:lnTo>
                <a:lnTo>
                  <a:pt x="99609" y="253813"/>
                </a:lnTo>
                <a:lnTo>
                  <a:pt x="89393" y="227733"/>
                </a:lnTo>
                <a:lnTo>
                  <a:pt x="79221" y="201660"/>
                </a:lnTo>
                <a:lnTo>
                  <a:pt x="69084" y="175605"/>
                </a:lnTo>
                <a:lnTo>
                  <a:pt x="58976" y="149579"/>
                </a:lnTo>
                <a:lnTo>
                  <a:pt x="48890" y="123592"/>
                </a:lnTo>
                <a:lnTo>
                  <a:pt x="38818" y="97655"/>
                </a:lnTo>
                <a:lnTo>
                  <a:pt x="28752" y="71780"/>
                </a:lnTo>
                <a:lnTo>
                  <a:pt x="24029" y="59991"/>
                </a:lnTo>
                <a:lnTo>
                  <a:pt x="19307" y="48201"/>
                </a:lnTo>
                <a:lnTo>
                  <a:pt x="14585" y="36412"/>
                </a:lnTo>
                <a:lnTo>
                  <a:pt x="9864" y="24622"/>
                </a:lnTo>
                <a:lnTo>
                  <a:pt x="5141" y="12833"/>
                </a:lnTo>
                <a:close/>
              </a:path>
            </a:pathLst>
          </a:custGeom>
          <a:solidFill>
            <a:srgbClr val="766E53"/>
          </a:solidFill>
        </p:spPr>
        <p:txBody>
          <a:bodyPr wrap="square" lIns="0" tIns="0" rIns="0" bIns="0" rtlCol="0">
            <a:noAutofit/>
          </a:bodyPr>
          <a:lstStyle/>
          <a:p>
            <a:endParaRPr/>
          </a:p>
        </p:txBody>
      </p:sp>
      <p:sp>
        <p:nvSpPr>
          <p:cNvPr id="24" name="object 24"/>
          <p:cNvSpPr/>
          <p:nvPr/>
        </p:nvSpPr>
        <p:spPr>
          <a:xfrm>
            <a:off x="390906" y="4364736"/>
            <a:ext cx="413766" cy="2235708"/>
          </a:xfrm>
          <a:custGeom>
            <a:avLst/>
            <a:gdLst/>
            <a:ahLst/>
            <a:cxnLst/>
            <a:rect l="l" t="t" r="r" b="b"/>
            <a:pathLst>
              <a:path w="551688" h="2235708">
                <a:moveTo>
                  <a:pt x="3670" y="36614"/>
                </a:moveTo>
                <a:lnTo>
                  <a:pt x="11442" y="109834"/>
                </a:lnTo>
                <a:lnTo>
                  <a:pt x="19790" y="183016"/>
                </a:lnTo>
                <a:lnTo>
                  <a:pt x="28714" y="256133"/>
                </a:lnTo>
                <a:lnTo>
                  <a:pt x="38213" y="329152"/>
                </a:lnTo>
                <a:lnTo>
                  <a:pt x="48287" y="402046"/>
                </a:lnTo>
                <a:lnTo>
                  <a:pt x="58937" y="474784"/>
                </a:lnTo>
                <a:lnTo>
                  <a:pt x="70164" y="547336"/>
                </a:lnTo>
                <a:lnTo>
                  <a:pt x="81966" y="619673"/>
                </a:lnTo>
                <a:lnTo>
                  <a:pt x="94344" y="691765"/>
                </a:lnTo>
                <a:lnTo>
                  <a:pt x="109526" y="775070"/>
                </a:lnTo>
                <a:lnTo>
                  <a:pt x="118592" y="822357"/>
                </a:lnTo>
                <a:lnTo>
                  <a:pt x="127945" y="869572"/>
                </a:lnTo>
                <a:lnTo>
                  <a:pt x="137587" y="916715"/>
                </a:lnTo>
                <a:lnTo>
                  <a:pt x="147516" y="963786"/>
                </a:lnTo>
                <a:lnTo>
                  <a:pt x="157734" y="1010784"/>
                </a:lnTo>
                <a:lnTo>
                  <a:pt x="168239" y="1057710"/>
                </a:lnTo>
                <a:lnTo>
                  <a:pt x="179033" y="1104565"/>
                </a:lnTo>
                <a:lnTo>
                  <a:pt x="190114" y="1151347"/>
                </a:lnTo>
                <a:lnTo>
                  <a:pt x="201483" y="1198057"/>
                </a:lnTo>
                <a:lnTo>
                  <a:pt x="213141" y="1244696"/>
                </a:lnTo>
                <a:lnTo>
                  <a:pt x="225086" y="1291262"/>
                </a:lnTo>
                <a:lnTo>
                  <a:pt x="237319" y="1337758"/>
                </a:lnTo>
                <a:lnTo>
                  <a:pt x="249840" y="1384181"/>
                </a:lnTo>
                <a:lnTo>
                  <a:pt x="262649" y="1430533"/>
                </a:lnTo>
                <a:lnTo>
                  <a:pt x="275746" y="1476814"/>
                </a:lnTo>
                <a:lnTo>
                  <a:pt x="289131" y="1523023"/>
                </a:lnTo>
                <a:lnTo>
                  <a:pt x="302803" y="1569161"/>
                </a:lnTo>
                <a:lnTo>
                  <a:pt x="316764" y="1615227"/>
                </a:lnTo>
                <a:lnTo>
                  <a:pt x="331012" y="1661223"/>
                </a:lnTo>
                <a:lnTo>
                  <a:pt x="345552" y="1705880"/>
                </a:lnTo>
                <a:lnTo>
                  <a:pt x="360409" y="1750767"/>
                </a:lnTo>
                <a:lnTo>
                  <a:pt x="375612" y="1795825"/>
                </a:lnTo>
                <a:lnTo>
                  <a:pt x="391189" y="1840999"/>
                </a:lnTo>
                <a:lnTo>
                  <a:pt x="407169" y="1886229"/>
                </a:lnTo>
                <a:lnTo>
                  <a:pt x="423582" y="1931459"/>
                </a:lnTo>
                <a:lnTo>
                  <a:pt x="440454" y="1976632"/>
                </a:lnTo>
                <a:lnTo>
                  <a:pt x="457815" y="2021691"/>
                </a:lnTo>
                <a:lnTo>
                  <a:pt x="475694" y="2066577"/>
                </a:lnTo>
                <a:lnTo>
                  <a:pt x="494118" y="2111235"/>
                </a:lnTo>
                <a:lnTo>
                  <a:pt x="499450" y="2121995"/>
                </a:lnTo>
                <a:lnTo>
                  <a:pt x="504781" y="2132978"/>
                </a:lnTo>
                <a:lnTo>
                  <a:pt x="510112" y="2144162"/>
                </a:lnTo>
                <a:lnTo>
                  <a:pt x="515443" y="2155523"/>
                </a:lnTo>
                <a:lnTo>
                  <a:pt x="520774" y="2167040"/>
                </a:lnTo>
                <a:lnTo>
                  <a:pt x="526106" y="2178688"/>
                </a:lnTo>
                <a:lnTo>
                  <a:pt x="531437" y="2190446"/>
                </a:lnTo>
                <a:lnTo>
                  <a:pt x="536768" y="2202291"/>
                </a:lnTo>
                <a:lnTo>
                  <a:pt x="542099" y="2214200"/>
                </a:lnTo>
                <a:lnTo>
                  <a:pt x="547431" y="2226150"/>
                </a:lnTo>
                <a:lnTo>
                  <a:pt x="551688" y="2235708"/>
                </a:lnTo>
                <a:lnTo>
                  <a:pt x="547664" y="2223661"/>
                </a:lnTo>
                <a:lnTo>
                  <a:pt x="543643" y="2211615"/>
                </a:lnTo>
                <a:lnTo>
                  <a:pt x="539621" y="2199569"/>
                </a:lnTo>
                <a:lnTo>
                  <a:pt x="537298" y="2192616"/>
                </a:lnTo>
                <a:lnTo>
                  <a:pt x="534258" y="2180441"/>
                </a:lnTo>
                <a:lnTo>
                  <a:pt x="531223" y="2168194"/>
                </a:lnTo>
                <a:lnTo>
                  <a:pt x="528195" y="2155883"/>
                </a:lnTo>
                <a:lnTo>
                  <a:pt x="525181" y="2143518"/>
                </a:lnTo>
                <a:lnTo>
                  <a:pt x="522183" y="2131107"/>
                </a:lnTo>
                <a:lnTo>
                  <a:pt x="519207" y="2118657"/>
                </a:lnTo>
                <a:lnTo>
                  <a:pt x="516256" y="2106178"/>
                </a:lnTo>
                <a:lnTo>
                  <a:pt x="513335" y="2093679"/>
                </a:lnTo>
                <a:lnTo>
                  <a:pt x="510447" y="2081166"/>
                </a:lnTo>
                <a:lnTo>
                  <a:pt x="507598" y="2068650"/>
                </a:lnTo>
                <a:lnTo>
                  <a:pt x="504792" y="2056138"/>
                </a:lnTo>
                <a:lnTo>
                  <a:pt x="502032" y="2043639"/>
                </a:lnTo>
                <a:lnTo>
                  <a:pt x="499323" y="2031161"/>
                </a:lnTo>
                <a:lnTo>
                  <a:pt x="496669" y="2018714"/>
                </a:lnTo>
                <a:lnTo>
                  <a:pt x="494075" y="2006304"/>
                </a:lnTo>
                <a:lnTo>
                  <a:pt x="491544" y="1993941"/>
                </a:lnTo>
                <a:lnTo>
                  <a:pt x="489081" y="1981633"/>
                </a:lnTo>
                <a:lnTo>
                  <a:pt x="486691" y="1969389"/>
                </a:lnTo>
                <a:lnTo>
                  <a:pt x="484530" y="1958035"/>
                </a:lnTo>
                <a:lnTo>
                  <a:pt x="478774" y="1942919"/>
                </a:lnTo>
                <a:lnTo>
                  <a:pt x="473021" y="1927736"/>
                </a:lnTo>
                <a:lnTo>
                  <a:pt x="467275" y="1912488"/>
                </a:lnTo>
                <a:lnTo>
                  <a:pt x="461541" y="1897179"/>
                </a:lnTo>
                <a:lnTo>
                  <a:pt x="455820" y="1881812"/>
                </a:lnTo>
                <a:lnTo>
                  <a:pt x="450118" y="1866391"/>
                </a:lnTo>
                <a:lnTo>
                  <a:pt x="444437" y="1850921"/>
                </a:lnTo>
                <a:lnTo>
                  <a:pt x="438782" y="1835403"/>
                </a:lnTo>
                <a:lnTo>
                  <a:pt x="433155" y="1819843"/>
                </a:lnTo>
                <a:lnTo>
                  <a:pt x="427561" y="1804242"/>
                </a:lnTo>
                <a:lnTo>
                  <a:pt x="422003" y="1788606"/>
                </a:lnTo>
                <a:lnTo>
                  <a:pt x="416484" y="1772938"/>
                </a:lnTo>
                <a:lnTo>
                  <a:pt x="411008" y="1757241"/>
                </a:lnTo>
                <a:lnTo>
                  <a:pt x="405580" y="1741519"/>
                </a:lnTo>
                <a:lnTo>
                  <a:pt x="400202" y="1725775"/>
                </a:lnTo>
                <a:lnTo>
                  <a:pt x="394877" y="1710014"/>
                </a:lnTo>
                <a:lnTo>
                  <a:pt x="389611" y="1694238"/>
                </a:lnTo>
                <a:lnTo>
                  <a:pt x="384405" y="1678451"/>
                </a:lnTo>
                <a:lnTo>
                  <a:pt x="379265" y="1662657"/>
                </a:lnTo>
                <a:lnTo>
                  <a:pt x="374192" y="1646859"/>
                </a:lnTo>
                <a:lnTo>
                  <a:pt x="359259" y="1601548"/>
                </a:lnTo>
                <a:lnTo>
                  <a:pt x="344682" y="1556100"/>
                </a:lnTo>
                <a:lnTo>
                  <a:pt x="330458" y="1510522"/>
                </a:lnTo>
                <a:lnTo>
                  <a:pt x="316583" y="1464822"/>
                </a:lnTo>
                <a:lnTo>
                  <a:pt x="303054" y="1419006"/>
                </a:lnTo>
                <a:lnTo>
                  <a:pt x="289866" y="1373082"/>
                </a:lnTo>
                <a:lnTo>
                  <a:pt x="277016" y="1327058"/>
                </a:lnTo>
                <a:lnTo>
                  <a:pt x="264501" y="1280940"/>
                </a:lnTo>
                <a:lnTo>
                  <a:pt x="252318" y="1234736"/>
                </a:lnTo>
                <a:lnTo>
                  <a:pt x="240461" y="1188453"/>
                </a:lnTo>
                <a:lnTo>
                  <a:pt x="228929" y="1142098"/>
                </a:lnTo>
                <a:lnTo>
                  <a:pt x="217717" y="1095679"/>
                </a:lnTo>
                <a:lnTo>
                  <a:pt x="206821" y="1049203"/>
                </a:lnTo>
                <a:lnTo>
                  <a:pt x="196238" y="1002677"/>
                </a:lnTo>
                <a:lnTo>
                  <a:pt x="185965" y="956109"/>
                </a:lnTo>
                <a:lnTo>
                  <a:pt x="175998" y="909505"/>
                </a:lnTo>
                <a:lnTo>
                  <a:pt x="166333" y="862873"/>
                </a:lnTo>
                <a:lnTo>
                  <a:pt x="156967" y="816221"/>
                </a:lnTo>
                <a:lnTo>
                  <a:pt x="147895" y="769555"/>
                </a:lnTo>
                <a:lnTo>
                  <a:pt x="139115" y="722883"/>
                </a:lnTo>
                <a:lnTo>
                  <a:pt x="134150" y="699874"/>
                </a:lnTo>
                <a:lnTo>
                  <a:pt x="129325" y="676795"/>
                </a:lnTo>
                <a:lnTo>
                  <a:pt x="124637" y="653651"/>
                </a:lnTo>
                <a:lnTo>
                  <a:pt x="120082" y="630446"/>
                </a:lnTo>
                <a:lnTo>
                  <a:pt x="115656" y="607183"/>
                </a:lnTo>
                <a:lnTo>
                  <a:pt x="111357" y="583865"/>
                </a:lnTo>
                <a:lnTo>
                  <a:pt x="107180" y="560497"/>
                </a:lnTo>
                <a:lnTo>
                  <a:pt x="103121" y="537081"/>
                </a:lnTo>
                <a:lnTo>
                  <a:pt x="99178" y="513623"/>
                </a:lnTo>
                <a:lnTo>
                  <a:pt x="95346" y="490124"/>
                </a:lnTo>
                <a:lnTo>
                  <a:pt x="91623" y="466590"/>
                </a:lnTo>
                <a:lnTo>
                  <a:pt x="88003" y="443022"/>
                </a:lnTo>
                <a:lnTo>
                  <a:pt x="84484" y="419426"/>
                </a:lnTo>
                <a:lnTo>
                  <a:pt x="81063" y="395804"/>
                </a:lnTo>
                <a:lnTo>
                  <a:pt x="77734" y="372161"/>
                </a:lnTo>
                <a:lnTo>
                  <a:pt x="74496" y="348500"/>
                </a:lnTo>
                <a:lnTo>
                  <a:pt x="71344" y="324824"/>
                </a:lnTo>
                <a:lnTo>
                  <a:pt x="68275" y="301137"/>
                </a:lnTo>
                <a:lnTo>
                  <a:pt x="65284" y="277443"/>
                </a:lnTo>
                <a:lnTo>
                  <a:pt x="62369" y="253745"/>
                </a:lnTo>
                <a:lnTo>
                  <a:pt x="59456" y="240846"/>
                </a:lnTo>
                <a:lnTo>
                  <a:pt x="56478" y="228014"/>
                </a:lnTo>
                <a:lnTo>
                  <a:pt x="53442" y="215242"/>
                </a:lnTo>
                <a:lnTo>
                  <a:pt x="50356" y="202521"/>
                </a:lnTo>
                <a:lnTo>
                  <a:pt x="47227" y="189845"/>
                </a:lnTo>
                <a:lnTo>
                  <a:pt x="44062" y="177206"/>
                </a:lnTo>
                <a:lnTo>
                  <a:pt x="40867" y="164596"/>
                </a:lnTo>
                <a:lnTo>
                  <a:pt x="37652" y="152009"/>
                </a:lnTo>
                <a:lnTo>
                  <a:pt x="34422" y="139437"/>
                </a:lnTo>
                <a:lnTo>
                  <a:pt x="31184" y="126873"/>
                </a:lnTo>
                <a:lnTo>
                  <a:pt x="27947" y="114308"/>
                </a:lnTo>
                <a:lnTo>
                  <a:pt x="24717" y="101736"/>
                </a:lnTo>
                <a:lnTo>
                  <a:pt x="21501" y="89149"/>
                </a:lnTo>
                <a:lnTo>
                  <a:pt x="18307" y="76539"/>
                </a:lnTo>
                <a:lnTo>
                  <a:pt x="15142" y="63900"/>
                </a:lnTo>
                <a:lnTo>
                  <a:pt x="12013" y="51224"/>
                </a:lnTo>
                <a:lnTo>
                  <a:pt x="8927" y="38503"/>
                </a:lnTo>
                <a:lnTo>
                  <a:pt x="5891" y="25731"/>
                </a:lnTo>
                <a:lnTo>
                  <a:pt x="2913" y="12899"/>
                </a:lnTo>
                <a:lnTo>
                  <a:pt x="0" y="0"/>
                </a:lnTo>
                <a:lnTo>
                  <a:pt x="3670" y="36614"/>
                </a:lnTo>
                <a:close/>
              </a:path>
            </a:pathLst>
          </a:custGeom>
          <a:solidFill>
            <a:srgbClr val="766E53"/>
          </a:solidFill>
        </p:spPr>
        <p:txBody>
          <a:bodyPr wrap="square" lIns="0" tIns="0" rIns="0" bIns="0" rtlCol="0">
            <a:noAutofit/>
          </a:bodyPr>
          <a:lstStyle/>
          <a:p>
            <a:endParaRPr/>
          </a:p>
        </p:txBody>
      </p:sp>
      <p:sp>
        <p:nvSpPr>
          <p:cNvPr id="25" name="object 25"/>
          <p:cNvSpPr/>
          <p:nvPr/>
        </p:nvSpPr>
        <p:spPr>
          <a:xfrm>
            <a:off x="353624" y="1289303"/>
            <a:ext cx="127578" cy="3026664"/>
          </a:xfrm>
          <a:custGeom>
            <a:avLst/>
            <a:gdLst/>
            <a:ahLst/>
            <a:cxnLst/>
            <a:rect l="l" t="t" r="r" b="b"/>
            <a:pathLst>
              <a:path w="170104" h="3026664">
                <a:moveTo>
                  <a:pt x="24277" y="2187133"/>
                </a:moveTo>
                <a:lnTo>
                  <a:pt x="23137" y="2139739"/>
                </a:lnTo>
                <a:lnTo>
                  <a:pt x="22197" y="2092363"/>
                </a:lnTo>
                <a:lnTo>
                  <a:pt x="21459" y="2045002"/>
                </a:lnTo>
                <a:lnTo>
                  <a:pt x="20927" y="1997651"/>
                </a:lnTo>
                <a:lnTo>
                  <a:pt x="20606" y="1950307"/>
                </a:lnTo>
                <a:lnTo>
                  <a:pt x="20606" y="1854957"/>
                </a:lnTo>
                <a:lnTo>
                  <a:pt x="20927" y="1807011"/>
                </a:lnTo>
                <a:lnTo>
                  <a:pt x="21459" y="1759121"/>
                </a:lnTo>
                <a:lnTo>
                  <a:pt x="22197" y="1711280"/>
                </a:lnTo>
                <a:lnTo>
                  <a:pt x="23137" y="1663481"/>
                </a:lnTo>
                <a:lnTo>
                  <a:pt x="24277" y="1615718"/>
                </a:lnTo>
                <a:lnTo>
                  <a:pt x="25612" y="1567983"/>
                </a:lnTo>
                <a:lnTo>
                  <a:pt x="27139" y="1520269"/>
                </a:lnTo>
                <a:lnTo>
                  <a:pt x="28854" y="1472569"/>
                </a:lnTo>
                <a:lnTo>
                  <a:pt x="30753" y="1424876"/>
                </a:lnTo>
                <a:lnTo>
                  <a:pt x="32834" y="1377183"/>
                </a:lnTo>
                <a:lnTo>
                  <a:pt x="35092" y="1329483"/>
                </a:lnTo>
                <a:lnTo>
                  <a:pt x="37523" y="1281769"/>
                </a:lnTo>
                <a:lnTo>
                  <a:pt x="40125" y="1234034"/>
                </a:lnTo>
                <a:lnTo>
                  <a:pt x="42894" y="1186271"/>
                </a:lnTo>
                <a:lnTo>
                  <a:pt x="45825" y="1138472"/>
                </a:lnTo>
                <a:lnTo>
                  <a:pt x="48915" y="1090631"/>
                </a:lnTo>
                <a:lnTo>
                  <a:pt x="52161" y="1042741"/>
                </a:lnTo>
                <a:lnTo>
                  <a:pt x="55559" y="994795"/>
                </a:lnTo>
                <a:lnTo>
                  <a:pt x="59106" y="946785"/>
                </a:lnTo>
                <a:lnTo>
                  <a:pt x="60590" y="923106"/>
                </a:lnTo>
                <a:lnTo>
                  <a:pt x="63775" y="875755"/>
                </a:lnTo>
                <a:lnTo>
                  <a:pt x="67250" y="828409"/>
                </a:lnTo>
                <a:lnTo>
                  <a:pt x="71014" y="781066"/>
                </a:lnTo>
                <a:lnTo>
                  <a:pt x="75068" y="733726"/>
                </a:lnTo>
                <a:lnTo>
                  <a:pt x="79411" y="686387"/>
                </a:lnTo>
                <a:lnTo>
                  <a:pt x="84044" y="639047"/>
                </a:lnTo>
                <a:lnTo>
                  <a:pt x="88967" y="591704"/>
                </a:lnTo>
                <a:lnTo>
                  <a:pt x="94179" y="544358"/>
                </a:lnTo>
                <a:lnTo>
                  <a:pt x="99681" y="497007"/>
                </a:lnTo>
                <a:lnTo>
                  <a:pt x="105437" y="449667"/>
                </a:lnTo>
                <a:lnTo>
                  <a:pt x="111259" y="402340"/>
                </a:lnTo>
                <a:lnTo>
                  <a:pt x="117169" y="355008"/>
                </a:lnTo>
                <a:lnTo>
                  <a:pt x="123223" y="307672"/>
                </a:lnTo>
                <a:lnTo>
                  <a:pt x="129480" y="260334"/>
                </a:lnTo>
                <a:lnTo>
                  <a:pt x="135997" y="212994"/>
                </a:lnTo>
                <a:lnTo>
                  <a:pt x="142833" y="165656"/>
                </a:lnTo>
                <a:lnTo>
                  <a:pt x="150046" y="118320"/>
                </a:lnTo>
                <a:lnTo>
                  <a:pt x="157693" y="70988"/>
                </a:lnTo>
                <a:lnTo>
                  <a:pt x="165832" y="23661"/>
                </a:lnTo>
                <a:lnTo>
                  <a:pt x="170104" y="0"/>
                </a:lnTo>
                <a:lnTo>
                  <a:pt x="165278" y="0"/>
                </a:lnTo>
                <a:lnTo>
                  <a:pt x="156736" y="47323"/>
                </a:lnTo>
                <a:lnTo>
                  <a:pt x="148483" y="94653"/>
                </a:lnTo>
                <a:lnTo>
                  <a:pt x="140521" y="141988"/>
                </a:lnTo>
                <a:lnTo>
                  <a:pt x="132847" y="189325"/>
                </a:lnTo>
                <a:lnTo>
                  <a:pt x="125463" y="236664"/>
                </a:lnTo>
                <a:lnTo>
                  <a:pt x="118369" y="284003"/>
                </a:lnTo>
                <a:lnTo>
                  <a:pt x="111565" y="331340"/>
                </a:lnTo>
                <a:lnTo>
                  <a:pt x="105049" y="378675"/>
                </a:lnTo>
                <a:lnTo>
                  <a:pt x="98824" y="426005"/>
                </a:lnTo>
                <a:lnTo>
                  <a:pt x="92888" y="473329"/>
                </a:lnTo>
                <a:lnTo>
                  <a:pt x="87237" y="520683"/>
                </a:lnTo>
                <a:lnTo>
                  <a:pt x="81846" y="568032"/>
                </a:lnTo>
                <a:lnTo>
                  <a:pt x="76687" y="615376"/>
                </a:lnTo>
                <a:lnTo>
                  <a:pt x="71731" y="662717"/>
                </a:lnTo>
                <a:lnTo>
                  <a:pt x="66948" y="710057"/>
                </a:lnTo>
                <a:lnTo>
                  <a:pt x="62310" y="757396"/>
                </a:lnTo>
                <a:lnTo>
                  <a:pt x="57788" y="804737"/>
                </a:lnTo>
                <a:lnTo>
                  <a:pt x="53353" y="852081"/>
                </a:lnTo>
                <a:lnTo>
                  <a:pt x="48976" y="899430"/>
                </a:lnTo>
                <a:lnTo>
                  <a:pt x="44628" y="946785"/>
                </a:lnTo>
                <a:lnTo>
                  <a:pt x="40393" y="994141"/>
                </a:lnTo>
                <a:lnTo>
                  <a:pt x="36375" y="1041568"/>
                </a:lnTo>
                <a:lnTo>
                  <a:pt x="32575" y="1089062"/>
                </a:lnTo>
                <a:lnTo>
                  <a:pt x="28992" y="1136619"/>
                </a:lnTo>
                <a:lnTo>
                  <a:pt x="25626" y="1184235"/>
                </a:lnTo>
                <a:lnTo>
                  <a:pt x="22477" y="1231906"/>
                </a:lnTo>
                <a:lnTo>
                  <a:pt x="19545" y="1279628"/>
                </a:lnTo>
                <a:lnTo>
                  <a:pt x="16830" y="1327398"/>
                </a:lnTo>
                <a:lnTo>
                  <a:pt x="14333" y="1375212"/>
                </a:lnTo>
                <a:lnTo>
                  <a:pt x="12052" y="1423066"/>
                </a:lnTo>
                <a:lnTo>
                  <a:pt x="9989" y="1470956"/>
                </a:lnTo>
                <a:lnTo>
                  <a:pt x="8143" y="1518879"/>
                </a:lnTo>
                <a:lnTo>
                  <a:pt x="6515" y="1566830"/>
                </a:lnTo>
                <a:lnTo>
                  <a:pt x="5103" y="1614806"/>
                </a:lnTo>
                <a:lnTo>
                  <a:pt x="3909" y="1662803"/>
                </a:lnTo>
                <a:lnTo>
                  <a:pt x="2931" y="1710817"/>
                </a:lnTo>
                <a:lnTo>
                  <a:pt x="2171" y="1758844"/>
                </a:lnTo>
                <a:lnTo>
                  <a:pt x="1628" y="1806881"/>
                </a:lnTo>
                <a:lnTo>
                  <a:pt x="1303" y="1854923"/>
                </a:lnTo>
                <a:lnTo>
                  <a:pt x="1194" y="1902968"/>
                </a:lnTo>
                <a:lnTo>
                  <a:pt x="579" y="1948190"/>
                </a:lnTo>
                <a:lnTo>
                  <a:pt x="180" y="1993481"/>
                </a:lnTo>
                <a:lnTo>
                  <a:pt x="0" y="2038836"/>
                </a:lnTo>
                <a:lnTo>
                  <a:pt x="36" y="2084253"/>
                </a:lnTo>
                <a:lnTo>
                  <a:pt x="289" y="2129728"/>
                </a:lnTo>
                <a:lnTo>
                  <a:pt x="760" y="2175256"/>
                </a:lnTo>
                <a:lnTo>
                  <a:pt x="1447" y="2220835"/>
                </a:lnTo>
                <a:lnTo>
                  <a:pt x="2352" y="2266460"/>
                </a:lnTo>
                <a:lnTo>
                  <a:pt x="3474" y="2312127"/>
                </a:lnTo>
                <a:lnTo>
                  <a:pt x="4813" y="2357834"/>
                </a:lnTo>
                <a:lnTo>
                  <a:pt x="6370" y="2403576"/>
                </a:lnTo>
                <a:lnTo>
                  <a:pt x="8143" y="2449349"/>
                </a:lnTo>
                <a:lnTo>
                  <a:pt x="10134" y="2495150"/>
                </a:lnTo>
                <a:lnTo>
                  <a:pt x="12342" y="2540975"/>
                </a:lnTo>
                <a:lnTo>
                  <a:pt x="14767" y="2586821"/>
                </a:lnTo>
                <a:lnTo>
                  <a:pt x="17409" y="2632683"/>
                </a:lnTo>
                <a:lnTo>
                  <a:pt x="20269" y="2678558"/>
                </a:lnTo>
                <a:lnTo>
                  <a:pt x="23345" y="2724443"/>
                </a:lnTo>
                <a:lnTo>
                  <a:pt x="26639" y="2770333"/>
                </a:lnTo>
                <a:lnTo>
                  <a:pt x="30150" y="2816225"/>
                </a:lnTo>
                <a:lnTo>
                  <a:pt x="32775" y="2828430"/>
                </a:lnTo>
                <a:lnTo>
                  <a:pt x="35400" y="2840723"/>
                </a:lnTo>
                <a:lnTo>
                  <a:pt x="38024" y="2853092"/>
                </a:lnTo>
                <a:lnTo>
                  <a:pt x="40649" y="2865524"/>
                </a:lnTo>
                <a:lnTo>
                  <a:pt x="43274" y="2878007"/>
                </a:lnTo>
                <a:lnTo>
                  <a:pt x="45899" y="2890529"/>
                </a:lnTo>
                <a:lnTo>
                  <a:pt x="48524" y="2903077"/>
                </a:lnTo>
                <a:lnTo>
                  <a:pt x="51149" y="2915640"/>
                </a:lnTo>
                <a:lnTo>
                  <a:pt x="53774" y="2928205"/>
                </a:lnTo>
                <a:lnTo>
                  <a:pt x="56398" y="2940759"/>
                </a:lnTo>
                <a:lnTo>
                  <a:pt x="59023" y="2953291"/>
                </a:lnTo>
                <a:lnTo>
                  <a:pt x="61648" y="2965788"/>
                </a:lnTo>
                <a:lnTo>
                  <a:pt x="64273" y="2978238"/>
                </a:lnTo>
                <a:lnTo>
                  <a:pt x="66898" y="2990628"/>
                </a:lnTo>
                <a:lnTo>
                  <a:pt x="69523" y="3002947"/>
                </a:lnTo>
                <a:lnTo>
                  <a:pt x="72147" y="3015182"/>
                </a:lnTo>
                <a:lnTo>
                  <a:pt x="73584" y="3021838"/>
                </a:lnTo>
                <a:lnTo>
                  <a:pt x="78410" y="3026664"/>
                </a:lnTo>
                <a:lnTo>
                  <a:pt x="76362" y="3014033"/>
                </a:lnTo>
                <a:lnTo>
                  <a:pt x="74459" y="3001404"/>
                </a:lnTo>
                <a:lnTo>
                  <a:pt x="69501" y="2963519"/>
                </a:lnTo>
                <a:lnTo>
                  <a:pt x="65430" y="2925648"/>
                </a:lnTo>
                <a:lnTo>
                  <a:pt x="61939" y="2887798"/>
                </a:lnTo>
                <a:lnTo>
                  <a:pt x="59106" y="2854579"/>
                </a:lnTo>
                <a:lnTo>
                  <a:pt x="55559" y="2806551"/>
                </a:lnTo>
                <a:lnTo>
                  <a:pt x="52161" y="2758592"/>
                </a:lnTo>
                <a:lnTo>
                  <a:pt x="48915" y="2710699"/>
                </a:lnTo>
                <a:lnTo>
                  <a:pt x="45825" y="2662866"/>
                </a:lnTo>
                <a:lnTo>
                  <a:pt x="42894" y="2615092"/>
                </a:lnTo>
                <a:lnTo>
                  <a:pt x="40125" y="2567372"/>
                </a:lnTo>
                <a:lnTo>
                  <a:pt x="37523" y="2519703"/>
                </a:lnTo>
                <a:lnTo>
                  <a:pt x="35092" y="2472081"/>
                </a:lnTo>
                <a:lnTo>
                  <a:pt x="32834" y="2424502"/>
                </a:lnTo>
                <a:lnTo>
                  <a:pt x="30753" y="2376963"/>
                </a:lnTo>
                <a:lnTo>
                  <a:pt x="28854" y="2329461"/>
                </a:lnTo>
                <a:lnTo>
                  <a:pt x="27139" y="2281990"/>
                </a:lnTo>
                <a:lnTo>
                  <a:pt x="25612" y="2234549"/>
                </a:lnTo>
                <a:lnTo>
                  <a:pt x="24277" y="2187133"/>
                </a:lnTo>
                <a:close/>
              </a:path>
            </a:pathLst>
          </a:custGeom>
          <a:solidFill>
            <a:srgbClr val="766E53"/>
          </a:solidFill>
        </p:spPr>
        <p:txBody>
          <a:bodyPr wrap="square" lIns="0" tIns="0" rIns="0" bIns="0" rtlCol="0">
            <a:noAutofit/>
          </a:bodyPr>
          <a:lstStyle/>
          <a:p>
            <a:endParaRPr/>
          </a:p>
        </p:txBody>
      </p:sp>
      <p:sp>
        <p:nvSpPr>
          <p:cNvPr id="26" name="object 26"/>
          <p:cNvSpPr/>
          <p:nvPr/>
        </p:nvSpPr>
        <p:spPr>
          <a:xfrm>
            <a:off x="833247" y="6571493"/>
            <a:ext cx="100584" cy="281939"/>
          </a:xfrm>
          <a:custGeom>
            <a:avLst/>
            <a:gdLst/>
            <a:ahLst/>
            <a:cxnLst/>
            <a:rect l="l" t="t" r="r" b="b"/>
            <a:pathLst>
              <a:path w="134112" h="281939">
                <a:moveTo>
                  <a:pt x="105371" y="281939"/>
                </a:moveTo>
                <a:lnTo>
                  <a:pt x="134112" y="281939"/>
                </a:lnTo>
                <a:lnTo>
                  <a:pt x="126963" y="268284"/>
                </a:lnTo>
                <a:lnTo>
                  <a:pt x="119882" y="254562"/>
                </a:lnTo>
                <a:lnTo>
                  <a:pt x="112866" y="240775"/>
                </a:lnTo>
                <a:lnTo>
                  <a:pt x="105911" y="226927"/>
                </a:lnTo>
                <a:lnTo>
                  <a:pt x="99014" y="213021"/>
                </a:lnTo>
                <a:lnTo>
                  <a:pt x="92170" y="199062"/>
                </a:lnTo>
                <a:lnTo>
                  <a:pt x="85376" y="185053"/>
                </a:lnTo>
                <a:lnTo>
                  <a:pt x="78629" y="170997"/>
                </a:lnTo>
                <a:lnTo>
                  <a:pt x="71925" y="156898"/>
                </a:lnTo>
                <a:lnTo>
                  <a:pt x="65260" y="142759"/>
                </a:lnTo>
                <a:lnTo>
                  <a:pt x="58631" y="128585"/>
                </a:lnTo>
                <a:lnTo>
                  <a:pt x="52035" y="114379"/>
                </a:lnTo>
                <a:lnTo>
                  <a:pt x="45467" y="100144"/>
                </a:lnTo>
                <a:lnTo>
                  <a:pt x="38925" y="85884"/>
                </a:lnTo>
                <a:lnTo>
                  <a:pt x="32404" y="71602"/>
                </a:lnTo>
                <a:lnTo>
                  <a:pt x="25901" y="57303"/>
                </a:lnTo>
                <a:lnTo>
                  <a:pt x="19413" y="42989"/>
                </a:lnTo>
                <a:lnTo>
                  <a:pt x="12936" y="28665"/>
                </a:lnTo>
                <a:lnTo>
                  <a:pt x="6466" y="14334"/>
                </a:lnTo>
                <a:lnTo>
                  <a:pt x="0" y="0"/>
                </a:lnTo>
                <a:lnTo>
                  <a:pt x="4347" y="14334"/>
                </a:lnTo>
                <a:lnTo>
                  <a:pt x="8770" y="28665"/>
                </a:lnTo>
                <a:lnTo>
                  <a:pt x="13272" y="42989"/>
                </a:lnTo>
                <a:lnTo>
                  <a:pt x="17856" y="57303"/>
                </a:lnTo>
                <a:lnTo>
                  <a:pt x="22527" y="71602"/>
                </a:lnTo>
                <a:lnTo>
                  <a:pt x="27288" y="85884"/>
                </a:lnTo>
                <a:lnTo>
                  <a:pt x="32141" y="100144"/>
                </a:lnTo>
                <a:lnTo>
                  <a:pt x="37092" y="114379"/>
                </a:lnTo>
                <a:lnTo>
                  <a:pt x="42144" y="128585"/>
                </a:lnTo>
                <a:lnTo>
                  <a:pt x="47299" y="142759"/>
                </a:lnTo>
                <a:lnTo>
                  <a:pt x="52562" y="156898"/>
                </a:lnTo>
                <a:lnTo>
                  <a:pt x="57937" y="170997"/>
                </a:lnTo>
                <a:lnTo>
                  <a:pt x="63426" y="185053"/>
                </a:lnTo>
                <a:lnTo>
                  <a:pt x="69034" y="199062"/>
                </a:lnTo>
                <a:lnTo>
                  <a:pt x="74764" y="213021"/>
                </a:lnTo>
                <a:lnTo>
                  <a:pt x="80620" y="226927"/>
                </a:lnTo>
                <a:lnTo>
                  <a:pt x="86605" y="240775"/>
                </a:lnTo>
                <a:lnTo>
                  <a:pt x="92723" y="254562"/>
                </a:lnTo>
                <a:lnTo>
                  <a:pt x="98977" y="268284"/>
                </a:lnTo>
                <a:lnTo>
                  <a:pt x="105371" y="281939"/>
                </a:lnTo>
                <a:close/>
              </a:path>
            </a:pathLst>
          </a:custGeom>
          <a:solidFill>
            <a:srgbClr val="766E53"/>
          </a:solidFill>
        </p:spPr>
        <p:txBody>
          <a:bodyPr wrap="square" lIns="0" tIns="0" rIns="0" bIns="0" rtlCol="0">
            <a:noAutofit/>
          </a:bodyPr>
          <a:lstStyle/>
          <a:p>
            <a:endParaRPr/>
          </a:p>
        </p:txBody>
      </p:sp>
      <p:sp>
        <p:nvSpPr>
          <p:cNvPr id="27" name="object 27"/>
          <p:cNvSpPr/>
          <p:nvPr/>
        </p:nvSpPr>
        <p:spPr>
          <a:xfrm>
            <a:off x="377193" y="4107184"/>
            <a:ext cx="61721" cy="512063"/>
          </a:xfrm>
          <a:custGeom>
            <a:avLst/>
            <a:gdLst/>
            <a:ahLst/>
            <a:cxnLst/>
            <a:rect l="l" t="t" r="r" b="b"/>
            <a:pathLst>
              <a:path w="82295" h="512063">
                <a:moveTo>
                  <a:pt x="5140" y="101106"/>
                </a:moveTo>
                <a:lnTo>
                  <a:pt x="6335" y="113842"/>
                </a:lnTo>
                <a:lnTo>
                  <a:pt x="7560" y="126606"/>
                </a:lnTo>
                <a:lnTo>
                  <a:pt x="8803" y="139388"/>
                </a:lnTo>
                <a:lnTo>
                  <a:pt x="10054" y="152175"/>
                </a:lnTo>
                <a:lnTo>
                  <a:pt x="11302" y="164958"/>
                </a:lnTo>
                <a:lnTo>
                  <a:pt x="12536" y="177726"/>
                </a:lnTo>
                <a:lnTo>
                  <a:pt x="13745" y="190468"/>
                </a:lnTo>
                <a:lnTo>
                  <a:pt x="14917" y="203172"/>
                </a:lnTo>
                <a:lnTo>
                  <a:pt x="16041" y="215829"/>
                </a:lnTo>
                <a:lnTo>
                  <a:pt x="17107" y="228427"/>
                </a:lnTo>
                <a:lnTo>
                  <a:pt x="18104" y="240956"/>
                </a:lnTo>
                <a:lnTo>
                  <a:pt x="19020" y="253404"/>
                </a:lnTo>
                <a:lnTo>
                  <a:pt x="19367" y="258445"/>
                </a:lnTo>
                <a:lnTo>
                  <a:pt x="22305" y="271326"/>
                </a:lnTo>
                <a:lnTo>
                  <a:pt x="25309" y="284145"/>
                </a:lnTo>
                <a:lnTo>
                  <a:pt x="28371" y="296907"/>
                </a:lnTo>
                <a:lnTo>
                  <a:pt x="31485" y="309619"/>
                </a:lnTo>
                <a:lnTo>
                  <a:pt x="34641" y="322290"/>
                </a:lnTo>
                <a:lnTo>
                  <a:pt x="37835" y="334925"/>
                </a:lnTo>
                <a:lnTo>
                  <a:pt x="41057" y="347532"/>
                </a:lnTo>
                <a:lnTo>
                  <a:pt x="44301" y="360118"/>
                </a:lnTo>
                <a:lnTo>
                  <a:pt x="47560" y="372689"/>
                </a:lnTo>
                <a:lnTo>
                  <a:pt x="50826" y="385254"/>
                </a:lnTo>
                <a:lnTo>
                  <a:pt x="54093" y="397819"/>
                </a:lnTo>
                <a:lnTo>
                  <a:pt x="57352" y="410390"/>
                </a:lnTo>
                <a:lnTo>
                  <a:pt x="60597" y="422976"/>
                </a:lnTo>
                <a:lnTo>
                  <a:pt x="63820" y="435583"/>
                </a:lnTo>
                <a:lnTo>
                  <a:pt x="67014" y="448218"/>
                </a:lnTo>
                <a:lnTo>
                  <a:pt x="70172" y="460889"/>
                </a:lnTo>
                <a:lnTo>
                  <a:pt x="73286" y="473601"/>
                </a:lnTo>
                <a:lnTo>
                  <a:pt x="76350" y="486363"/>
                </a:lnTo>
                <a:lnTo>
                  <a:pt x="79355" y="499182"/>
                </a:lnTo>
                <a:lnTo>
                  <a:pt x="82295" y="512064"/>
                </a:lnTo>
                <a:lnTo>
                  <a:pt x="80152" y="496994"/>
                </a:lnTo>
                <a:lnTo>
                  <a:pt x="78078" y="481923"/>
                </a:lnTo>
                <a:lnTo>
                  <a:pt x="76069" y="466850"/>
                </a:lnTo>
                <a:lnTo>
                  <a:pt x="74122" y="451776"/>
                </a:lnTo>
                <a:lnTo>
                  <a:pt x="72233" y="436701"/>
                </a:lnTo>
                <a:lnTo>
                  <a:pt x="70398" y="421625"/>
                </a:lnTo>
                <a:lnTo>
                  <a:pt x="68615" y="406548"/>
                </a:lnTo>
                <a:lnTo>
                  <a:pt x="66879" y="391470"/>
                </a:lnTo>
                <a:lnTo>
                  <a:pt x="65187" y="376393"/>
                </a:lnTo>
                <a:lnTo>
                  <a:pt x="63534" y="361315"/>
                </a:lnTo>
                <a:lnTo>
                  <a:pt x="61918" y="346236"/>
                </a:lnTo>
                <a:lnTo>
                  <a:pt x="60335" y="331159"/>
                </a:lnTo>
                <a:lnTo>
                  <a:pt x="58781" y="316081"/>
                </a:lnTo>
                <a:lnTo>
                  <a:pt x="57253" y="301004"/>
                </a:lnTo>
                <a:lnTo>
                  <a:pt x="55746" y="285928"/>
                </a:lnTo>
                <a:lnTo>
                  <a:pt x="54257" y="270853"/>
                </a:lnTo>
                <a:lnTo>
                  <a:pt x="52783" y="255779"/>
                </a:lnTo>
                <a:lnTo>
                  <a:pt x="51320" y="240706"/>
                </a:lnTo>
                <a:lnTo>
                  <a:pt x="49864" y="225635"/>
                </a:lnTo>
                <a:lnTo>
                  <a:pt x="48412" y="210566"/>
                </a:lnTo>
                <a:lnTo>
                  <a:pt x="43573" y="205740"/>
                </a:lnTo>
                <a:lnTo>
                  <a:pt x="40941" y="193563"/>
                </a:lnTo>
                <a:lnTo>
                  <a:pt x="38309" y="181294"/>
                </a:lnTo>
                <a:lnTo>
                  <a:pt x="35678" y="168945"/>
                </a:lnTo>
                <a:lnTo>
                  <a:pt x="33047" y="156528"/>
                </a:lnTo>
                <a:lnTo>
                  <a:pt x="30415" y="144055"/>
                </a:lnTo>
                <a:lnTo>
                  <a:pt x="27784" y="131540"/>
                </a:lnTo>
                <a:lnTo>
                  <a:pt x="25153" y="118995"/>
                </a:lnTo>
                <a:lnTo>
                  <a:pt x="22522" y="106432"/>
                </a:lnTo>
                <a:lnTo>
                  <a:pt x="19891" y="93864"/>
                </a:lnTo>
                <a:lnTo>
                  <a:pt x="17260" y="81304"/>
                </a:lnTo>
                <a:lnTo>
                  <a:pt x="14629" y="68765"/>
                </a:lnTo>
                <a:lnTo>
                  <a:pt x="11998" y="56258"/>
                </a:lnTo>
                <a:lnTo>
                  <a:pt x="9367" y="43796"/>
                </a:lnTo>
                <a:lnTo>
                  <a:pt x="6735" y="31393"/>
                </a:lnTo>
                <a:lnTo>
                  <a:pt x="4104" y="19060"/>
                </a:lnTo>
                <a:lnTo>
                  <a:pt x="1472" y="6810"/>
                </a:lnTo>
                <a:lnTo>
                  <a:pt x="0" y="0"/>
                </a:lnTo>
                <a:lnTo>
                  <a:pt x="0" y="38227"/>
                </a:lnTo>
                <a:lnTo>
                  <a:pt x="880" y="50660"/>
                </a:lnTo>
                <a:lnTo>
                  <a:pt x="1845" y="63175"/>
                </a:lnTo>
                <a:lnTo>
                  <a:pt x="2884" y="75762"/>
                </a:lnTo>
                <a:lnTo>
                  <a:pt x="3986" y="88409"/>
                </a:lnTo>
                <a:lnTo>
                  <a:pt x="5140" y="101106"/>
                </a:lnTo>
                <a:close/>
              </a:path>
            </a:pathLst>
          </a:custGeom>
          <a:solidFill>
            <a:srgbClr val="766E53"/>
          </a:solidFill>
        </p:spPr>
        <p:txBody>
          <a:bodyPr wrap="square" lIns="0" tIns="0" rIns="0" bIns="0" rtlCol="0">
            <a:noAutofit/>
          </a:bodyPr>
          <a:lstStyle/>
          <a:p>
            <a:endParaRPr/>
          </a:p>
        </p:txBody>
      </p:sp>
      <p:sp>
        <p:nvSpPr>
          <p:cNvPr id="28" name="object 28"/>
          <p:cNvSpPr/>
          <p:nvPr/>
        </p:nvSpPr>
        <p:spPr>
          <a:xfrm>
            <a:off x="730379" y="3145541"/>
            <a:ext cx="1057275" cy="2717291"/>
          </a:xfrm>
          <a:custGeom>
            <a:avLst/>
            <a:gdLst/>
            <a:ahLst/>
            <a:cxnLst/>
            <a:rect l="l" t="t" r="r" b="b"/>
            <a:pathLst>
              <a:path w="1409700" h="2717291">
                <a:moveTo>
                  <a:pt x="2410" y="2589076"/>
                </a:moveTo>
                <a:lnTo>
                  <a:pt x="0" y="2626398"/>
                </a:lnTo>
                <a:lnTo>
                  <a:pt x="5421" y="2637694"/>
                </a:lnTo>
                <a:lnTo>
                  <a:pt x="10412" y="2649056"/>
                </a:lnTo>
                <a:lnTo>
                  <a:pt x="15039" y="2660547"/>
                </a:lnTo>
                <a:lnTo>
                  <a:pt x="19365" y="2672232"/>
                </a:lnTo>
                <a:lnTo>
                  <a:pt x="23455" y="2684175"/>
                </a:lnTo>
                <a:lnTo>
                  <a:pt x="27375" y="2696443"/>
                </a:lnTo>
                <a:lnTo>
                  <a:pt x="31190" y="2709098"/>
                </a:lnTo>
                <a:lnTo>
                  <a:pt x="33566" y="2717291"/>
                </a:lnTo>
                <a:lnTo>
                  <a:pt x="33592" y="2704621"/>
                </a:lnTo>
                <a:lnTo>
                  <a:pt x="33777" y="2691949"/>
                </a:lnTo>
                <a:lnTo>
                  <a:pt x="34278" y="2679276"/>
                </a:lnTo>
                <a:lnTo>
                  <a:pt x="35253" y="2666603"/>
                </a:lnTo>
                <a:lnTo>
                  <a:pt x="36862" y="2653931"/>
                </a:lnTo>
                <a:lnTo>
                  <a:pt x="38353" y="2645537"/>
                </a:lnTo>
                <a:lnTo>
                  <a:pt x="39395" y="2608184"/>
                </a:lnTo>
                <a:lnTo>
                  <a:pt x="43377" y="2533310"/>
                </a:lnTo>
                <a:lnTo>
                  <a:pt x="49819" y="2458283"/>
                </a:lnTo>
                <a:lnTo>
                  <a:pt x="58633" y="2383187"/>
                </a:lnTo>
                <a:lnTo>
                  <a:pt x="69734" y="2308107"/>
                </a:lnTo>
                <a:lnTo>
                  <a:pt x="83036" y="2233130"/>
                </a:lnTo>
                <a:lnTo>
                  <a:pt x="90485" y="2195707"/>
                </a:lnTo>
                <a:lnTo>
                  <a:pt x="98452" y="2158340"/>
                </a:lnTo>
                <a:lnTo>
                  <a:pt x="106927" y="2121043"/>
                </a:lnTo>
                <a:lnTo>
                  <a:pt x="115897" y="2083823"/>
                </a:lnTo>
                <a:lnTo>
                  <a:pt x="125353" y="2046694"/>
                </a:lnTo>
                <a:lnTo>
                  <a:pt x="135284" y="2009665"/>
                </a:lnTo>
                <a:lnTo>
                  <a:pt x="145679" y="1972746"/>
                </a:lnTo>
                <a:lnTo>
                  <a:pt x="156527" y="1935949"/>
                </a:lnTo>
                <a:lnTo>
                  <a:pt x="167817" y="1899284"/>
                </a:lnTo>
                <a:lnTo>
                  <a:pt x="191687" y="1827659"/>
                </a:lnTo>
                <a:lnTo>
                  <a:pt x="217224" y="1756380"/>
                </a:lnTo>
                <a:lnTo>
                  <a:pt x="244372" y="1685507"/>
                </a:lnTo>
                <a:lnTo>
                  <a:pt x="273075" y="1615097"/>
                </a:lnTo>
                <a:lnTo>
                  <a:pt x="303274" y="1545209"/>
                </a:lnTo>
                <a:lnTo>
                  <a:pt x="334913" y="1475899"/>
                </a:lnTo>
                <a:lnTo>
                  <a:pt x="351255" y="1441480"/>
                </a:lnTo>
                <a:lnTo>
                  <a:pt x="384946" y="1373147"/>
                </a:lnTo>
                <a:lnTo>
                  <a:pt x="419935" y="1305539"/>
                </a:lnTo>
                <a:lnTo>
                  <a:pt x="456164" y="1238712"/>
                </a:lnTo>
                <a:lnTo>
                  <a:pt x="474725" y="1205611"/>
                </a:lnTo>
                <a:lnTo>
                  <a:pt x="492887" y="1171981"/>
                </a:lnTo>
                <a:lnTo>
                  <a:pt x="511399" y="1138565"/>
                </a:lnTo>
                <a:lnTo>
                  <a:pt x="530255" y="1105358"/>
                </a:lnTo>
                <a:lnTo>
                  <a:pt x="549448" y="1072358"/>
                </a:lnTo>
                <a:lnTo>
                  <a:pt x="568971" y="1039560"/>
                </a:lnTo>
                <a:lnTo>
                  <a:pt x="588817" y="1006961"/>
                </a:lnTo>
                <a:lnTo>
                  <a:pt x="608979" y="974556"/>
                </a:lnTo>
                <a:lnTo>
                  <a:pt x="629450" y="942343"/>
                </a:lnTo>
                <a:lnTo>
                  <a:pt x="650223" y="910317"/>
                </a:lnTo>
                <a:lnTo>
                  <a:pt x="671290" y="878474"/>
                </a:lnTo>
                <a:lnTo>
                  <a:pt x="692645" y="846812"/>
                </a:lnTo>
                <a:lnTo>
                  <a:pt x="714280" y="815326"/>
                </a:lnTo>
                <a:lnTo>
                  <a:pt x="736189" y="784013"/>
                </a:lnTo>
                <a:lnTo>
                  <a:pt x="758365" y="752869"/>
                </a:lnTo>
                <a:lnTo>
                  <a:pt x="780799" y="721889"/>
                </a:lnTo>
                <a:lnTo>
                  <a:pt x="803487" y="691072"/>
                </a:lnTo>
                <a:lnTo>
                  <a:pt x="826420" y="660411"/>
                </a:lnTo>
                <a:lnTo>
                  <a:pt x="849591" y="629905"/>
                </a:lnTo>
                <a:lnTo>
                  <a:pt x="872993" y="599550"/>
                </a:lnTo>
                <a:lnTo>
                  <a:pt x="896619" y="569340"/>
                </a:lnTo>
                <a:lnTo>
                  <a:pt x="908162" y="554273"/>
                </a:lnTo>
                <a:lnTo>
                  <a:pt x="919777" y="539213"/>
                </a:lnTo>
                <a:lnTo>
                  <a:pt x="931464" y="524167"/>
                </a:lnTo>
                <a:lnTo>
                  <a:pt x="943223" y="509142"/>
                </a:lnTo>
                <a:lnTo>
                  <a:pt x="955055" y="494147"/>
                </a:lnTo>
                <a:lnTo>
                  <a:pt x="966960" y="479186"/>
                </a:lnTo>
                <a:lnTo>
                  <a:pt x="978936" y="464269"/>
                </a:lnTo>
                <a:lnTo>
                  <a:pt x="990986" y="449402"/>
                </a:lnTo>
                <a:lnTo>
                  <a:pt x="1003107" y="434592"/>
                </a:lnTo>
                <a:lnTo>
                  <a:pt x="1015301" y="419846"/>
                </a:lnTo>
                <a:lnTo>
                  <a:pt x="1027567" y="405171"/>
                </a:lnTo>
                <a:lnTo>
                  <a:pt x="1039906" y="390575"/>
                </a:lnTo>
                <a:lnTo>
                  <a:pt x="1052317" y="376065"/>
                </a:lnTo>
                <a:lnTo>
                  <a:pt x="1064801" y="361648"/>
                </a:lnTo>
                <a:lnTo>
                  <a:pt x="1077356" y="347331"/>
                </a:lnTo>
                <a:lnTo>
                  <a:pt x="1089985" y="333120"/>
                </a:lnTo>
                <a:lnTo>
                  <a:pt x="1102685" y="319025"/>
                </a:lnTo>
                <a:lnTo>
                  <a:pt x="1115458" y="305050"/>
                </a:lnTo>
                <a:lnTo>
                  <a:pt x="1128304" y="291205"/>
                </a:lnTo>
                <a:lnTo>
                  <a:pt x="1141221" y="277494"/>
                </a:lnTo>
                <a:lnTo>
                  <a:pt x="1149733" y="268055"/>
                </a:lnTo>
                <a:lnTo>
                  <a:pt x="1158242" y="258615"/>
                </a:lnTo>
                <a:lnTo>
                  <a:pt x="1166749" y="249176"/>
                </a:lnTo>
                <a:lnTo>
                  <a:pt x="1175253" y="239737"/>
                </a:lnTo>
                <a:lnTo>
                  <a:pt x="1183756" y="230300"/>
                </a:lnTo>
                <a:lnTo>
                  <a:pt x="1192258" y="220863"/>
                </a:lnTo>
                <a:lnTo>
                  <a:pt x="1200760" y="211428"/>
                </a:lnTo>
                <a:lnTo>
                  <a:pt x="1209260" y="201994"/>
                </a:lnTo>
                <a:lnTo>
                  <a:pt x="1217762" y="192562"/>
                </a:lnTo>
                <a:lnTo>
                  <a:pt x="1226263" y="183132"/>
                </a:lnTo>
                <a:lnTo>
                  <a:pt x="1234766" y="173704"/>
                </a:lnTo>
                <a:lnTo>
                  <a:pt x="1243270" y="164278"/>
                </a:lnTo>
                <a:lnTo>
                  <a:pt x="1251776" y="154855"/>
                </a:lnTo>
                <a:lnTo>
                  <a:pt x="1260285" y="145435"/>
                </a:lnTo>
                <a:lnTo>
                  <a:pt x="1268796" y="136018"/>
                </a:lnTo>
                <a:lnTo>
                  <a:pt x="1279213" y="125430"/>
                </a:lnTo>
                <a:lnTo>
                  <a:pt x="1287907" y="116767"/>
                </a:lnTo>
                <a:lnTo>
                  <a:pt x="1296706" y="108012"/>
                </a:lnTo>
                <a:lnTo>
                  <a:pt x="1305604" y="99181"/>
                </a:lnTo>
                <a:lnTo>
                  <a:pt x="1314593" y="90291"/>
                </a:lnTo>
                <a:lnTo>
                  <a:pt x="1323665" y="81358"/>
                </a:lnTo>
                <a:lnTo>
                  <a:pt x="1332811" y="72398"/>
                </a:lnTo>
                <a:lnTo>
                  <a:pt x="1342025" y="63428"/>
                </a:lnTo>
                <a:lnTo>
                  <a:pt x="1351299" y="54465"/>
                </a:lnTo>
                <a:lnTo>
                  <a:pt x="1360624" y="45525"/>
                </a:lnTo>
                <a:lnTo>
                  <a:pt x="1369994" y="36625"/>
                </a:lnTo>
                <a:lnTo>
                  <a:pt x="1379399" y="27780"/>
                </a:lnTo>
                <a:lnTo>
                  <a:pt x="1388833" y="19008"/>
                </a:lnTo>
                <a:lnTo>
                  <a:pt x="1398287" y="10325"/>
                </a:lnTo>
                <a:lnTo>
                  <a:pt x="1407754" y="1747"/>
                </a:lnTo>
                <a:lnTo>
                  <a:pt x="1409700" y="0"/>
                </a:lnTo>
                <a:lnTo>
                  <a:pt x="1404874" y="0"/>
                </a:lnTo>
                <a:lnTo>
                  <a:pt x="1395262" y="8642"/>
                </a:lnTo>
                <a:lnTo>
                  <a:pt x="1385656" y="17285"/>
                </a:lnTo>
                <a:lnTo>
                  <a:pt x="1376064" y="25928"/>
                </a:lnTo>
                <a:lnTo>
                  <a:pt x="1366495" y="34570"/>
                </a:lnTo>
                <a:lnTo>
                  <a:pt x="1356959" y="43213"/>
                </a:lnTo>
                <a:lnTo>
                  <a:pt x="1347464" y="51856"/>
                </a:lnTo>
                <a:lnTo>
                  <a:pt x="1338018" y="60498"/>
                </a:lnTo>
                <a:lnTo>
                  <a:pt x="1328632" y="69141"/>
                </a:lnTo>
                <a:lnTo>
                  <a:pt x="1319314" y="77784"/>
                </a:lnTo>
                <a:lnTo>
                  <a:pt x="1310072" y="86427"/>
                </a:lnTo>
                <a:lnTo>
                  <a:pt x="1300916" y="95069"/>
                </a:lnTo>
                <a:lnTo>
                  <a:pt x="1291854" y="103712"/>
                </a:lnTo>
                <a:lnTo>
                  <a:pt x="1282896" y="112355"/>
                </a:lnTo>
                <a:lnTo>
                  <a:pt x="1274050" y="120997"/>
                </a:lnTo>
                <a:lnTo>
                  <a:pt x="1265808" y="129159"/>
                </a:lnTo>
                <a:lnTo>
                  <a:pt x="1257159" y="138772"/>
                </a:lnTo>
                <a:lnTo>
                  <a:pt x="1248507" y="148374"/>
                </a:lnTo>
                <a:lnTo>
                  <a:pt x="1239852" y="157957"/>
                </a:lnTo>
                <a:lnTo>
                  <a:pt x="1231194" y="167511"/>
                </a:lnTo>
                <a:lnTo>
                  <a:pt x="1222533" y="177029"/>
                </a:lnTo>
                <a:lnTo>
                  <a:pt x="1213870" y="186502"/>
                </a:lnTo>
                <a:lnTo>
                  <a:pt x="1205205" y="195922"/>
                </a:lnTo>
                <a:lnTo>
                  <a:pt x="1196538" y="205282"/>
                </a:lnTo>
                <a:lnTo>
                  <a:pt x="1187870" y="214572"/>
                </a:lnTo>
                <a:lnTo>
                  <a:pt x="1179201" y="223784"/>
                </a:lnTo>
                <a:lnTo>
                  <a:pt x="1170530" y="232911"/>
                </a:lnTo>
                <a:lnTo>
                  <a:pt x="1161858" y="241944"/>
                </a:lnTo>
                <a:lnTo>
                  <a:pt x="1153186" y="250874"/>
                </a:lnTo>
                <a:lnTo>
                  <a:pt x="1144513" y="259695"/>
                </a:lnTo>
                <a:lnTo>
                  <a:pt x="1136395" y="267842"/>
                </a:lnTo>
                <a:lnTo>
                  <a:pt x="1122808" y="282206"/>
                </a:lnTo>
                <a:lnTo>
                  <a:pt x="1109359" y="296571"/>
                </a:lnTo>
                <a:lnTo>
                  <a:pt x="1096046" y="310942"/>
                </a:lnTo>
                <a:lnTo>
                  <a:pt x="1082866" y="325322"/>
                </a:lnTo>
                <a:lnTo>
                  <a:pt x="1069814" y="339715"/>
                </a:lnTo>
                <a:lnTo>
                  <a:pt x="1056887" y="354124"/>
                </a:lnTo>
                <a:lnTo>
                  <a:pt x="1044083" y="368554"/>
                </a:lnTo>
                <a:lnTo>
                  <a:pt x="1031396" y="383008"/>
                </a:lnTo>
                <a:lnTo>
                  <a:pt x="1018824" y="397490"/>
                </a:lnTo>
                <a:lnTo>
                  <a:pt x="1006363" y="412003"/>
                </a:lnTo>
                <a:lnTo>
                  <a:pt x="994010" y="426552"/>
                </a:lnTo>
                <a:lnTo>
                  <a:pt x="981761" y="441140"/>
                </a:lnTo>
                <a:lnTo>
                  <a:pt x="969613" y="455770"/>
                </a:lnTo>
                <a:lnTo>
                  <a:pt x="957562" y="470446"/>
                </a:lnTo>
                <a:lnTo>
                  <a:pt x="945604" y="485173"/>
                </a:lnTo>
                <a:lnTo>
                  <a:pt x="933736" y="499954"/>
                </a:lnTo>
                <a:lnTo>
                  <a:pt x="921955" y="514792"/>
                </a:lnTo>
                <a:lnTo>
                  <a:pt x="910256" y="529691"/>
                </a:lnTo>
                <a:lnTo>
                  <a:pt x="898637" y="544656"/>
                </a:lnTo>
                <a:lnTo>
                  <a:pt x="887094" y="559688"/>
                </a:lnTo>
                <a:lnTo>
                  <a:pt x="862778" y="589898"/>
                </a:lnTo>
                <a:lnTo>
                  <a:pt x="838750" y="620252"/>
                </a:lnTo>
                <a:lnTo>
                  <a:pt x="815009" y="650751"/>
                </a:lnTo>
                <a:lnTo>
                  <a:pt x="791556" y="681394"/>
                </a:lnTo>
                <a:lnTo>
                  <a:pt x="768391" y="712182"/>
                </a:lnTo>
                <a:lnTo>
                  <a:pt x="745515" y="743114"/>
                </a:lnTo>
                <a:lnTo>
                  <a:pt x="722926" y="774190"/>
                </a:lnTo>
                <a:lnTo>
                  <a:pt x="700626" y="805410"/>
                </a:lnTo>
                <a:lnTo>
                  <a:pt x="678614" y="836774"/>
                </a:lnTo>
                <a:lnTo>
                  <a:pt x="656891" y="868283"/>
                </a:lnTo>
                <a:lnTo>
                  <a:pt x="635457" y="899935"/>
                </a:lnTo>
                <a:lnTo>
                  <a:pt x="614311" y="931730"/>
                </a:lnTo>
                <a:lnTo>
                  <a:pt x="593454" y="963670"/>
                </a:lnTo>
                <a:lnTo>
                  <a:pt x="572885" y="995753"/>
                </a:lnTo>
                <a:lnTo>
                  <a:pt x="532616" y="1060349"/>
                </a:lnTo>
                <a:lnTo>
                  <a:pt x="493504" y="1125518"/>
                </a:lnTo>
                <a:lnTo>
                  <a:pt x="455548" y="1191259"/>
                </a:lnTo>
                <a:lnTo>
                  <a:pt x="436299" y="1225050"/>
                </a:lnTo>
                <a:lnTo>
                  <a:pt x="417414" y="1258986"/>
                </a:lnTo>
                <a:lnTo>
                  <a:pt x="398897" y="1293066"/>
                </a:lnTo>
                <a:lnTo>
                  <a:pt x="380753" y="1327291"/>
                </a:lnTo>
                <a:lnTo>
                  <a:pt x="362983" y="1361660"/>
                </a:lnTo>
                <a:lnTo>
                  <a:pt x="345593" y="1396173"/>
                </a:lnTo>
                <a:lnTo>
                  <a:pt x="328585" y="1430831"/>
                </a:lnTo>
                <a:lnTo>
                  <a:pt x="311962" y="1465632"/>
                </a:lnTo>
                <a:lnTo>
                  <a:pt x="295729" y="1500578"/>
                </a:lnTo>
                <a:lnTo>
                  <a:pt x="279888" y="1535668"/>
                </a:lnTo>
                <a:lnTo>
                  <a:pt x="264444" y="1570901"/>
                </a:lnTo>
                <a:lnTo>
                  <a:pt x="249400" y="1606278"/>
                </a:lnTo>
                <a:lnTo>
                  <a:pt x="234758" y="1641799"/>
                </a:lnTo>
                <a:lnTo>
                  <a:pt x="220524" y="1677463"/>
                </a:lnTo>
                <a:lnTo>
                  <a:pt x="206700" y="1713271"/>
                </a:lnTo>
                <a:lnTo>
                  <a:pt x="193289" y="1749222"/>
                </a:lnTo>
                <a:lnTo>
                  <a:pt x="180295" y="1785317"/>
                </a:lnTo>
                <a:lnTo>
                  <a:pt x="167722" y="1821554"/>
                </a:lnTo>
                <a:lnTo>
                  <a:pt x="155574" y="1857935"/>
                </a:lnTo>
                <a:lnTo>
                  <a:pt x="143852" y="1894458"/>
                </a:lnTo>
                <a:lnTo>
                  <a:pt x="131876" y="1929730"/>
                </a:lnTo>
                <a:lnTo>
                  <a:pt x="120403" y="1965204"/>
                </a:lnTo>
                <a:lnTo>
                  <a:pt x="109434" y="2000870"/>
                </a:lnTo>
                <a:lnTo>
                  <a:pt x="98969" y="2036718"/>
                </a:lnTo>
                <a:lnTo>
                  <a:pt x="89007" y="2072737"/>
                </a:lnTo>
                <a:lnTo>
                  <a:pt x="79549" y="2108917"/>
                </a:lnTo>
                <a:lnTo>
                  <a:pt x="70594" y="2145247"/>
                </a:lnTo>
                <a:lnTo>
                  <a:pt x="62143" y="2181717"/>
                </a:lnTo>
                <a:lnTo>
                  <a:pt x="54195" y="2218315"/>
                </a:lnTo>
                <a:lnTo>
                  <a:pt x="46751" y="2255032"/>
                </a:lnTo>
                <a:lnTo>
                  <a:pt x="39811" y="2291857"/>
                </a:lnTo>
                <a:lnTo>
                  <a:pt x="33374" y="2328779"/>
                </a:lnTo>
                <a:lnTo>
                  <a:pt x="27440" y="2365788"/>
                </a:lnTo>
                <a:lnTo>
                  <a:pt x="22010" y="2402874"/>
                </a:lnTo>
                <a:lnTo>
                  <a:pt x="17083" y="2440025"/>
                </a:lnTo>
                <a:lnTo>
                  <a:pt x="12660" y="2477231"/>
                </a:lnTo>
                <a:lnTo>
                  <a:pt x="8740" y="2514482"/>
                </a:lnTo>
                <a:lnTo>
                  <a:pt x="5323" y="2551767"/>
                </a:lnTo>
                <a:lnTo>
                  <a:pt x="2410" y="2589076"/>
                </a:lnTo>
                <a:close/>
              </a:path>
            </a:pathLst>
          </a:custGeom>
          <a:solidFill>
            <a:srgbClr val="766E53"/>
          </a:solidFill>
        </p:spPr>
        <p:txBody>
          <a:bodyPr wrap="square" lIns="0" tIns="0" rIns="0" bIns="0" rtlCol="0">
            <a:noAutofit/>
          </a:bodyPr>
          <a:lstStyle/>
          <a:p>
            <a:endParaRPr/>
          </a:p>
        </p:txBody>
      </p:sp>
      <p:sp>
        <p:nvSpPr>
          <p:cNvPr id="29" name="object 29"/>
          <p:cNvSpPr/>
          <p:nvPr/>
        </p:nvSpPr>
        <p:spPr>
          <a:xfrm>
            <a:off x="804675" y="6600449"/>
            <a:ext cx="91439" cy="252983"/>
          </a:xfrm>
          <a:custGeom>
            <a:avLst/>
            <a:gdLst/>
            <a:ahLst/>
            <a:cxnLst/>
            <a:rect l="l" t="t" r="r" b="b"/>
            <a:pathLst>
              <a:path w="121919" h="252983">
                <a:moveTo>
                  <a:pt x="7598" y="25770"/>
                </a:moveTo>
                <a:lnTo>
                  <a:pt x="11598" y="38646"/>
                </a:lnTo>
                <a:lnTo>
                  <a:pt x="15722" y="51511"/>
                </a:lnTo>
                <a:lnTo>
                  <a:pt x="19964" y="64363"/>
                </a:lnTo>
                <a:lnTo>
                  <a:pt x="24315" y="77196"/>
                </a:lnTo>
                <a:lnTo>
                  <a:pt x="28769" y="90008"/>
                </a:lnTo>
                <a:lnTo>
                  <a:pt x="33318" y="102795"/>
                </a:lnTo>
                <a:lnTo>
                  <a:pt x="37954" y="115554"/>
                </a:lnTo>
                <a:lnTo>
                  <a:pt x="42671" y="128280"/>
                </a:lnTo>
                <a:lnTo>
                  <a:pt x="47462" y="140970"/>
                </a:lnTo>
                <a:lnTo>
                  <a:pt x="52318" y="153621"/>
                </a:lnTo>
                <a:lnTo>
                  <a:pt x="57232" y="166229"/>
                </a:lnTo>
                <a:lnTo>
                  <a:pt x="62198" y="178791"/>
                </a:lnTo>
                <a:lnTo>
                  <a:pt x="67208" y="191303"/>
                </a:lnTo>
                <a:lnTo>
                  <a:pt x="72254" y="203760"/>
                </a:lnTo>
                <a:lnTo>
                  <a:pt x="77330" y="216161"/>
                </a:lnTo>
                <a:lnTo>
                  <a:pt x="82427" y="228501"/>
                </a:lnTo>
                <a:lnTo>
                  <a:pt x="87539" y="240776"/>
                </a:lnTo>
                <a:lnTo>
                  <a:pt x="92659" y="252983"/>
                </a:lnTo>
                <a:lnTo>
                  <a:pt x="121919" y="252983"/>
                </a:lnTo>
                <a:lnTo>
                  <a:pt x="115372" y="240776"/>
                </a:lnTo>
                <a:lnTo>
                  <a:pt x="108894" y="228501"/>
                </a:lnTo>
                <a:lnTo>
                  <a:pt x="102481" y="216161"/>
                </a:lnTo>
                <a:lnTo>
                  <a:pt x="96131" y="203760"/>
                </a:lnTo>
                <a:lnTo>
                  <a:pt x="89839" y="191303"/>
                </a:lnTo>
                <a:lnTo>
                  <a:pt x="83602" y="178791"/>
                </a:lnTo>
                <a:lnTo>
                  <a:pt x="77417" y="166229"/>
                </a:lnTo>
                <a:lnTo>
                  <a:pt x="71279" y="153621"/>
                </a:lnTo>
                <a:lnTo>
                  <a:pt x="65185" y="140970"/>
                </a:lnTo>
                <a:lnTo>
                  <a:pt x="59131" y="128280"/>
                </a:lnTo>
                <a:lnTo>
                  <a:pt x="53113" y="115554"/>
                </a:lnTo>
                <a:lnTo>
                  <a:pt x="47129" y="102795"/>
                </a:lnTo>
                <a:lnTo>
                  <a:pt x="41174" y="90008"/>
                </a:lnTo>
                <a:lnTo>
                  <a:pt x="35244" y="77196"/>
                </a:lnTo>
                <a:lnTo>
                  <a:pt x="29337" y="64363"/>
                </a:lnTo>
                <a:lnTo>
                  <a:pt x="23447" y="51511"/>
                </a:lnTo>
                <a:lnTo>
                  <a:pt x="17572" y="38646"/>
                </a:lnTo>
                <a:lnTo>
                  <a:pt x="11709" y="25770"/>
                </a:lnTo>
                <a:lnTo>
                  <a:pt x="5852" y="12886"/>
                </a:lnTo>
                <a:lnTo>
                  <a:pt x="0" y="0"/>
                </a:lnTo>
                <a:lnTo>
                  <a:pt x="3729" y="12886"/>
                </a:lnTo>
                <a:lnTo>
                  <a:pt x="7598" y="25770"/>
                </a:lnTo>
                <a:close/>
              </a:path>
            </a:pathLst>
          </a:custGeom>
          <a:solidFill>
            <a:srgbClr val="766E53"/>
          </a:solidFill>
        </p:spPr>
        <p:txBody>
          <a:bodyPr wrap="square" lIns="0" tIns="0" rIns="0" bIns="0" rtlCol="0">
            <a:noAutofit/>
          </a:bodyPr>
          <a:lstStyle/>
          <a:p>
            <a:endParaRPr/>
          </a:p>
        </p:txBody>
      </p:sp>
      <p:sp>
        <p:nvSpPr>
          <p:cNvPr id="30" name="object 30"/>
          <p:cNvSpPr/>
          <p:nvPr/>
        </p:nvSpPr>
        <p:spPr>
          <a:xfrm>
            <a:off x="730380" y="5897885"/>
            <a:ext cx="102869" cy="673607"/>
          </a:xfrm>
          <a:custGeom>
            <a:avLst/>
            <a:gdLst/>
            <a:ahLst/>
            <a:cxnLst/>
            <a:rect l="l" t="t" r="r" b="b"/>
            <a:pathLst>
              <a:path w="137159" h="673607">
                <a:moveTo>
                  <a:pt x="4660" y="14959"/>
                </a:moveTo>
                <a:lnTo>
                  <a:pt x="1286" y="4004"/>
                </a:lnTo>
                <a:lnTo>
                  <a:pt x="0" y="0"/>
                </a:lnTo>
                <a:lnTo>
                  <a:pt x="71" y="21497"/>
                </a:lnTo>
                <a:lnTo>
                  <a:pt x="288" y="42991"/>
                </a:lnTo>
                <a:lnTo>
                  <a:pt x="654" y="64477"/>
                </a:lnTo>
                <a:lnTo>
                  <a:pt x="1173" y="85953"/>
                </a:lnTo>
                <a:lnTo>
                  <a:pt x="1847" y="107415"/>
                </a:lnTo>
                <a:lnTo>
                  <a:pt x="2682" y="128858"/>
                </a:lnTo>
                <a:lnTo>
                  <a:pt x="3679" y="150280"/>
                </a:lnTo>
                <a:lnTo>
                  <a:pt x="4843" y="171677"/>
                </a:lnTo>
                <a:lnTo>
                  <a:pt x="6178" y="193046"/>
                </a:lnTo>
                <a:lnTo>
                  <a:pt x="7686" y="214382"/>
                </a:lnTo>
                <a:lnTo>
                  <a:pt x="9372" y="235682"/>
                </a:lnTo>
                <a:lnTo>
                  <a:pt x="11238" y="256943"/>
                </a:lnTo>
                <a:lnTo>
                  <a:pt x="13289" y="278161"/>
                </a:lnTo>
                <a:lnTo>
                  <a:pt x="15528" y="299333"/>
                </a:lnTo>
                <a:lnTo>
                  <a:pt x="17959" y="320454"/>
                </a:lnTo>
                <a:lnTo>
                  <a:pt x="20584" y="341521"/>
                </a:lnTo>
                <a:lnTo>
                  <a:pt x="23409" y="362532"/>
                </a:lnTo>
                <a:lnTo>
                  <a:pt x="26435" y="383481"/>
                </a:lnTo>
                <a:lnTo>
                  <a:pt x="29667" y="404366"/>
                </a:lnTo>
                <a:lnTo>
                  <a:pt x="33108" y="425183"/>
                </a:lnTo>
                <a:lnTo>
                  <a:pt x="38027" y="436703"/>
                </a:lnTo>
                <a:lnTo>
                  <a:pt x="42762" y="448408"/>
                </a:lnTo>
                <a:lnTo>
                  <a:pt x="47354" y="460257"/>
                </a:lnTo>
                <a:lnTo>
                  <a:pt x="51840" y="472211"/>
                </a:lnTo>
                <a:lnTo>
                  <a:pt x="56262" y="484230"/>
                </a:lnTo>
                <a:lnTo>
                  <a:pt x="60658" y="496275"/>
                </a:lnTo>
                <a:lnTo>
                  <a:pt x="65067" y="508307"/>
                </a:lnTo>
                <a:lnTo>
                  <a:pt x="69529" y="520284"/>
                </a:lnTo>
                <a:lnTo>
                  <a:pt x="74083" y="532169"/>
                </a:lnTo>
                <a:lnTo>
                  <a:pt x="78768" y="543922"/>
                </a:lnTo>
                <a:lnTo>
                  <a:pt x="83625" y="555502"/>
                </a:lnTo>
                <a:lnTo>
                  <a:pt x="85128" y="558952"/>
                </a:lnTo>
                <a:lnTo>
                  <a:pt x="90719" y="570516"/>
                </a:lnTo>
                <a:lnTo>
                  <a:pt x="96079" y="582080"/>
                </a:lnTo>
                <a:lnTo>
                  <a:pt x="101267" y="593645"/>
                </a:lnTo>
                <a:lnTo>
                  <a:pt x="106341" y="605211"/>
                </a:lnTo>
                <a:lnTo>
                  <a:pt x="111359" y="616776"/>
                </a:lnTo>
                <a:lnTo>
                  <a:pt x="116379" y="628342"/>
                </a:lnTo>
                <a:lnTo>
                  <a:pt x="121460" y="639907"/>
                </a:lnTo>
                <a:lnTo>
                  <a:pt x="126661" y="651472"/>
                </a:lnTo>
                <a:lnTo>
                  <a:pt x="132038" y="663036"/>
                </a:lnTo>
                <a:lnTo>
                  <a:pt x="137159" y="673608"/>
                </a:lnTo>
                <a:lnTo>
                  <a:pt x="133001" y="661548"/>
                </a:lnTo>
                <a:lnTo>
                  <a:pt x="129631" y="649486"/>
                </a:lnTo>
                <a:lnTo>
                  <a:pt x="120072" y="618395"/>
                </a:lnTo>
                <a:lnTo>
                  <a:pt x="112797" y="591777"/>
                </a:lnTo>
                <a:lnTo>
                  <a:pt x="105869" y="565095"/>
                </a:lnTo>
                <a:lnTo>
                  <a:pt x="99285" y="538352"/>
                </a:lnTo>
                <a:lnTo>
                  <a:pt x="93041" y="511552"/>
                </a:lnTo>
                <a:lnTo>
                  <a:pt x="87135" y="484698"/>
                </a:lnTo>
                <a:lnTo>
                  <a:pt x="81562" y="457793"/>
                </a:lnTo>
                <a:lnTo>
                  <a:pt x="76318" y="430842"/>
                </a:lnTo>
                <a:lnTo>
                  <a:pt x="71401" y="403848"/>
                </a:lnTo>
                <a:lnTo>
                  <a:pt x="66806" y="376815"/>
                </a:lnTo>
                <a:lnTo>
                  <a:pt x="62531" y="349746"/>
                </a:lnTo>
                <a:lnTo>
                  <a:pt x="58571" y="322644"/>
                </a:lnTo>
                <a:lnTo>
                  <a:pt x="54924" y="295514"/>
                </a:lnTo>
                <a:lnTo>
                  <a:pt x="51585" y="268359"/>
                </a:lnTo>
                <a:lnTo>
                  <a:pt x="48551" y="241182"/>
                </a:lnTo>
                <a:lnTo>
                  <a:pt x="45818" y="213988"/>
                </a:lnTo>
                <a:lnTo>
                  <a:pt x="43384" y="186780"/>
                </a:lnTo>
                <a:lnTo>
                  <a:pt x="41244" y="159560"/>
                </a:lnTo>
                <a:lnTo>
                  <a:pt x="39395" y="132334"/>
                </a:lnTo>
                <a:lnTo>
                  <a:pt x="37833" y="105105"/>
                </a:lnTo>
                <a:lnTo>
                  <a:pt x="33987" y="92696"/>
                </a:lnTo>
                <a:lnTo>
                  <a:pt x="29339" y="81098"/>
                </a:lnTo>
                <a:lnTo>
                  <a:pt x="24559" y="69633"/>
                </a:lnTo>
                <a:lnTo>
                  <a:pt x="20314" y="57628"/>
                </a:lnTo>
                <a:lnTo>
                  <a:pt x="18922" y="52552"/>
                </a:lnTo>
                <a:lnTo>
                  <a:pt x="13146" y="39571"/>
                </a:lnTo>
                <a:lnTo>
                  <a:pt x="8503" y="26927"/>
                </a:lnTo>
                <a:lnTo>
                  <a:pt x="4660" y="14959"/>
                </a:lnTo>
                <a:close/>
              </a:path>
            </a:pathLst>
          </a:custGeom>
          <a:solidFill>
            <a:srgbClr val="766E53"/>
          </a:solidFill>
        </p:spPr>
        <p:txBody>
          <a:bodyPr wrap="square" lIns="0" tIns="0" rIns="0" bIns="0" rtlCol="0">
            <a:noAutofit/>
          </a:bodyPr>
          <a:lstStyle/>
          <a:p>
            <a:endParaRPr/>
          </a:p>
        </p:txBody>
      </p:sp>
      <p:sp>
        <p:nvSpPr>
          <p:cNvPr id="31" name="object 31"/>
          <p:cNvSpPr/>
          <p:nvPr/>
        </p:nvSpPr>
        <p:spPr>
          <a:xfrm>
            <a:off x="730379" y="5772917"/>
            <a:ext cx="28575" cy="227075"/>
          </a:xfrm>
          <a:custGeom>
            <a:avLst/>
            <a:gdLst/>
            <a:ahLst/>
            <a:cxnLst/>
            <a:rect l="l" t="t" r="r" b="b"/>
            <a:pathLst>
              <a:path w="38100" h="227075">
                <a:moveTo>
                  <a:pt x="0" y="56724"/>
                </a:moveTo>
                <a:lnTo>
                  <a:pt x="0" y="122999"/>
                </a:lnTo>
                <a:lnTo>
                  <a:pt x="3332" y="133443"/>
                </a:lnTo>
                <a:lnTo>
                  <a:pt x="7008" y="145038"/>
                </a:lnTo>
                <a:lnTo>
                  <a:pt x="11372" y="157441"/>
                </a:lnTo>
                <a:lnTo>
                  <a:pt x="16768" y="170311"/>
                </a:lnTo>
                <a:lnTo>
                  <a:pt x="19050" y="175031"/>
                </a:lnTo>
                <a:lnTo>
                  <a:pt x="22959" y="187409"/>
                </a:lnTo>
                <a:lnTo>
                  <a:pt x="27682" y="198981"/>
                </a:lnTo>
                <a:lnTo>
                  <a:pt x="32529" y="210429"/>
                </a:lnTo>
                <a:lnTo>
                  <a:pt x="36814" y="222435"/>
                </a:lnTo>
                <a:lnTo>
                  <a:pt x="38100" y="227075"/>
                </a:lnTo>
                <a:lnTo>
                  <a:pt x="36896" y="213950"/>
                </a:lnTo>
                <a:lnTo>
                  <a:pt x="35915" y="200847"/>
                </a:lnTo>
                <a:lnTo>
                  <a:pt x="35133" y="187788"/>
                </a:lnTo>
                <a:lnTo>
                  <a:pt x="34528" y="174797"/>
                </a:lnTo>
                <a:lnTo>
                  <a:pt x="34076" y="161896"/>
                </a:lnTo>
                <a:lnTo>
                  <a:pt x="33756" y="149107"/>
                </a:lnTo>
                <a:lnTo>
                  <a:pt x="33545" y="136453"/>
                </a:lnTo>
                <a:lnTo>
                  <a:pt x="33359" y="111638"/>
                </a:lnTo>
                <a:lnTo>
                  <a:pt x="33337" y="89877"/>
                </a:lnTo>
                <a:lnTo>
                  <a:pt x="29540" y="76956"/>
                </a:lnTo>
                <a:lnTo>
                  <a:pt x="25677" y="64466"/>
                </a:lnTo>
                <a:lnTo>
                  <a:pt x="21681" y="52342"/>
                </a:lnTo>
                <a:lnTo>
                  <a:pt x="17485" y="40518"/>
                </a:lnTo>
                <a:lnTo>
                  <a:pt x="13024" y="28928"/>
                </a:lnTo>
                <a:lnTo>
                  <a:pt x="8231" y="17506"/>
                </a:lnTo>
                <a:lnTo>
                  <a:pt x="3039" y="6185"/>
                </a:lnTo>
                <a:lnTo>
                  <a:pt x="0" y="0"/>
                </a:lnTo>
                <a:lnTo>
                  <a:pt x="0" y="56724"/>
                </a:lnTo>
                <a:close/>
              </a:path>
            </a:pathLst>
          </a:custGeom>
          <a:solidFill>
            <a:srgbClr val="766E53"/>
          </a:solidFill>
        </p:spPr>
        <p:txBody>
          <a:bodyPr wrap="square" lIns="0" tIns="0" rIns="0" bIns="0" rtlCol="0">
            <a:noAutofit/>
          </a:bodyPr>
          <a:lstStyle/>
          <a:p>
            <a:endParaRPr/>
          </a:p>
        </p:txBody>
      </p:sp>
      <p:sp>
        <p:nvSpPr>
          <p:cNvPr id="32" name="object 32"/>
          <p:cNvSpPr/>
          <p:nvPr/>
        </p:nvSpPr>
        <p:spPr>
          <a:xfrm>
            <a:off x="754381" y="6323081"/>
            <a:ext cx="158876" cy="530351"/>
          </a:xfrm>
          <a:custGeom>
            <a:avLst/>
            <a:gdLst/>
            <a:ahLst/>
            <a:cxnLst/>
            <a:rect l="l" t="t" r="r" b="b"/>
            <a:pathLst>
              <a:path w="211835" h="530351">
                <a:moveTo>
                  <a:pt x="6594" y="15318"/>
                </a:moveTo>
                <a:lnTo>
                  <a:pt x="1667" y="3762"/>
                </a:lnTo>
                <a:lnTo>
                  <a:pt x="0" y="0"/>
                </a:lnTo>
                <a:lnTo>
                  <a:pt x="2331" y="12171"/>
                </a:lnTo>
                <a:lnTo>
                  <a:pt x="4740" y="24415"/>
                </a:lnTo>
                <a:lnTo>
                  <a:pt x="7221" y="36722"/>
                </a:lnTo>
                <a:lnTo>
                  <a:pt x="9770" y="49084"/>
                </a:lnTo>
                <a:lnTo>
                  <a:pt x="12383" y="61493"/>
                </a:lnTo>
                <a:lnTo>
                  <a:pt x="15055" y="73939"/>
                </a:lnTo>
                <a:lnTo>
                  <a:pt x="17783" y="86415"/>
                </a:lnTo>
                <a:lnTo>
                  <a:pt x="20562" y="98912"/>
                </a:lnTo>
                <a:lnTo>
                  <a:pt x="23387" y="111421"/>
                </a:lnTo>
                <a:lnTo>
                  <a:pt x="26255" y="123935"/>
                </a:lnTo>
                <a:lnTo>
                  <a:pt x="29161" y="136443"/>
                </a:lnTo>
                <a:lnTo>
                  <a:pt x="32101" y="148939"/>
                </a:lnTo>
                <a:lnTo>
                  <a:pt x="35070" y="161413"/>
                </a:lnTo>
                <a:lnTo>
                  <a:pt x="38064" y="173857"/>
                </a:lnTo>
                <a:lnTo>
                  <a:pt x="41079" y="186262"/>
                </a:lnTo>
                <a:lnTo>
                  <a:pt x="44111" y="198620"/>
                </a:lnTo>
                <a:lnTo>
                  <a:pt x="47154" y="210923"/>
                </a:lnTo>
                <a:lnTo>
                  <a:pt x="50206" y="223162"/>
                </a:lnTo>
                <a:lnTo>
                  <a:pt x="52959" y="234124"/>
                </a:lnTo>
                <a:lnTo>
                  <a:pt x="57001" y="246159"/>
                </a:lnTo>
                <a:lnTo>
                  <a:pt x="61044" y="258198"/>
                </a:lnTo>
                <a:lnTo>
                  <a:pt x="65087" y="270240"/>
                </a:lnTo>
                <a:lnTo>
                  <a:pt x="67398" y="277126"/>
                </a:lnTo>
                <a:lnTo>
                  <a:pt x="73177" y="290024"/>
                </a:lnTo>
                <a:lnTo>
                  <a:pt x="78959" y="302919"/>
                </a:lnTo>
                <a:lnTo>
                  <a:pt x="84748" y="315807"/>
                </a:lnTo>
                <a:lnTo>
                  <a:pt x="90548" y="328685"/>
                </a:lnTo>
                <a:lnTo>
                  <a:pt x="96363" y="341548"/>
                </a:lnTo>
                <a:lnTo>
                  <a:pt x="102196" y="354394"/>
                </a:lnTo>
                <a:lnTo>
                  <a:pt x="108050" y="367218"/>
                </a:lnTo>
                <a:lnTo>
                  <a:pt x="113929" y="380017"/>
                </a:lnTo>
                <a:lnTo>
                  <a:pt x="119838" y="392788"/>
                </a:lnTo>
                <a:lnTo>
                  <a:pt x="125779" y="405526"/>
                </a:lnTo>
                <a:lnTo>
                  <a:pt x="131756" y="418229"/>
                </a:lnTo>
                <a:lnTo>
                  <a:pt x="137772" y="430892"/>
                </a:lnTo>
                <a:lnTo>
                  <a:pt x="143832" y="443513"/>
                </a:lnTo>
                <a:lnTo>
                  <a:pt x="149939" y="456087"/>
                </a:lnTo>
                <a:lnTo>
                  <a:pt x="156097" y="468610"/>
                </a:lnTo>
                <a:lnTo>
                  <a:pt x="162309" y="481080"/>
                </a:lnTo>
                <a:lnTo>
                  <a:pt x="168578" y="493493"/>
                </a:lnTo>
                <a:lnTo>
                  <a:pt x="174909" y="505845"/>
                </a:lnTo>
                <a:lnTo>
                  <a:pt x="181305" y="518132"/>
                </a:lnTo>
                <a:lnTo>
                  <a:pt x="187769" y="530351"/>
                </a:lnTo>
                <a:lnTo>
                  <a:pt x="211835" y="530351"/>
                </a:lnTo>
                <a:lnTo>
                  <a:pt x="205407" y="516699"/>
                </a:lnTo>
                <a:lnTo>
                  <a:pt x="199120" y="502978"/>
                </a:lnTo>
                <a:lnTo>
                  <a:pt x="192970" y="489194"/>
                </a:lnTo>
                <a:lnTo>
                  <a:pt x="186954" y="475348"/>
                </a:lnTo>
                <a:lnTo>
                  <a:pt x="181068" y="461445"/>
                </a:lnTo>
                <a:lnTo>
                  <a:pt x="175308" y="447488"/>
                </a:lnTo>
                <a:lnTo>
                  <a:pt x="169671" y="433481"/>
                </a:lnTo>
                <a:lnTo>
                  <a:pt x="164154" y="419428"/>
                </a:lnTo>
                <a:lnTo>
                  <a:pt x="158752" y="405331"/>
                </a:lnTo>
                <a:lnTo>
                  <a:pt x="153462" y="391195"/>
                </a:lnTo>
                <a:lnTo>
                  <a:pt x="148280" y="377024"/>
                </a:lnTo>
                <a:lnTo>
                  <a:pt x="143202" y="362819"/>
                </a:lnTo>
                <a:lnTo>
                  <a:pt x="138226" y="348586"/>
                </a:lnTo>
                <a:lnTo>
                  <a:pt x="133348" y="334328"/>
                </a:lnTo>
                <a:lnTo>
                  <a:pt x="128563" y="320048"/>
                </a:lnTo>
                <a:lnTo>
                  <a:pt x="123868" y="305750"/>
                </a:lnTo>
                <a:lnTo>
                  <a:pt x="119259" y="291438"/>
                </a:lnTo>
                <a:lnTo>
                  <a:pt x="114734" y="277115"/>
                </a:lnTo>
                <a:lnTo>
                  <a:pt x="110288" y="262784"/>
                </a:lnTo>
                <a:lnTo>
                  <a:pt x="105918" y="248450"/>
                </a:lnTo>
                <a:lnTo>
                  <a:pt x="100246" y="236919"/>
                </a:lnTo>
                <a:lnTo>
                  <a:pt x="94807" y="225389"/>
                </a:lnTo>
                <a:lnTo>
                  <a:pt x="89541" y="213859"/>
                </a:lnTo>
                <a:lnTo>
                  <a:pt x="84392" y="202330"/>
                </a:lnTo>
                <a:lnTo>
                  <a:pt x="79299" y="190801"/>
                </a:lnTo>
                <a:lnTo>
                  <a:pt x="74205" y="179272"/>
                </a:lnTo>
                <a:lnTo>
                  <a:pt x="69051" y="167743"/>
                </a:lnTo>
                <a:lnTo>
                  <a:pt x="63778" y="156213"/>
                </a:lnTo>
                <a:lnTo>
                  <a:pt x="58327" y="144683"/>
                </a:lnTo>
                <a:lnTo>
                  <a:pt x="52959" y="133781"/>
                </a:lnTo>
                <a:lnTo>
                  <a:pt x="47966" y="122289"/>
                </a:lnTo>
                <a:lnTo>
                  <a:pt x="43158" y="110614"/>
                </a:lnTo>
                <a:lnTo>
                  <a:pt x="38495" y="98793"/>
                </a:lnTo>
                <a:lnTo>
                  <a:pt x="33938" y="86868"/>
                </a:lnTo>
                <a:lnTo>
                  <a:pt x="29447" y="74877"/>
                </a:lnTo>
                <a:lnTo>
                  <a:pt x="24982" y="62860"/>
                </a:lnTo>
                <a:lnTo>
                  <a:pt x="20504" y="50856"/>
                </a:lnTo>
                <a:lnTo>
                  <a:pt x="15973" y="38905"/>
                </a:lnTo>
                <a:lnTo>
                  <a:pt x="11350" y="27046"/>
                </a:lnTo>
                <a:lnTo>
                  <a:pt x="6594" y="15318"/>
                </a:lnTo>
                <a:close/>
              </a:path>
            </a:pathLst>
          </a:custGeom>
          <a:solidFill>
            <a:srgbClr val="766E53"/>
          </a:solidFill>
        </p:spPr>
        <p:txBody>
          <a:bodyPr wrap="square" lIns="0" tIns="0" rIns="0" bIns="0" rtlCol="0">
            <a:noAutofit/>
          </a:bodyPr>
          <a:lstStyle/>
          <a:p>
            <a:endParaRPr/>
          </a:p>
        </p:txBody>
      </p:sp>
      <p:sp>
        <p:nvSpPr>
          <p:cNvPr id="33" name="object 33"/>
          <p:cNvSpPr/>
          <p:nvPr/>
        </p:nvSpPr>
        <p:spPr>
          <a:xfrm>
            <a:off x="0" y="0"/>
            <a:ext cx="137160" cy="6858000"/>
          </a:xfrm>
          <a:custGeom>
            <a:avLst/>
            <a:gdLst/>
            <a:ahLst/>
            <a:cxnLst/>
            <a:rect l="l" t="t" r="r" b="b"/>
            <a:pathLst>
              <a:path w="182880" h="6858000">
                <a:moveTo>
                  <a:pt x="182880" y="0"/>
                </a:moveTo>
                <a:lnTo>
                  <a:pt x="0" y="0"/>
                </a:lnTo>
                <a:lnTo>
                  <a:pt x="0" y="6857999"/>
                </a:lnTo>
                <a:lnTo>
                  <a:pt x="182880" y="6857999"/>
                </a:lnTo>
                <a:lnTo>
                  <a:pt x="182880" y="0"/>
                </a:lnTo>
                <a:close/>
              </a:path>
            </a:pathLst>
          </a:custGeom>
          <a:solidFill>
            <a:srgbClr val="766E53"/>
          </a:solidFill>
        </p:spPr>
        <p:txBody>
          <a:bodyPr wrap="square" lIns="0" tIns="0" rIns="0" bIns="0" rtlCol="0">
            <a:noAutofit/>
          </a:bodyPr>
          <a:lstStyle/>
          <a:p>
            <a:endParaRPr/>
          </a:p>
        </p:txBody>
      </p:sp>
      <p:sp>
        <p:nvSpPr>
          <p:cNvPr id="34" name="object 34"/>
          <p:cNvSpPr/>
          <p:nvPr/>
        </p:nvSpPr>
        <p:spPr>
          <a:xfrm>
            <a:off x="-3427" y="714755"/>
            <a:ext cx="1197085" cy="507492"/>
          </a:xfrm>
          <a:custGeom>
            <a:avLst/>
            <a:gdLst/>
            <a:ahLst/>
            <a:cxnLst/>
            <a:rect l="l" t="t" r="r" b="b"/>
            <a:pathLst>
              <a:path w="1596113" h="507492">
                <a:moveTo>
                  <a:pt x="1355471" y="502666"/>
                </a:moveTo>
                <a:lnTo>
                  <a:pt x="1356995" y="501142"/>
                </a:lnTo>
                <a:lnTo>
                  <a:pt x="1360424" y="497967"/>
                </a:lnTo>
                <a:lnTo>
                  <a:pt x="1589532" y="268859"/>
                </a:lnTo>
                <a:lnTo>
                  <a:pt x="1594920" y="261504"/>
                </a:lnTo>
                <a:lnTo>
                  <a:pt x="1596113" y="250894"/>
                </a:lnTo>
                <a:lnTo>
                  <a:pt x="1589532" y="240284"/>
                </a:lnTo>
                <a:lnTo>
                  <a:pt x="1360424" y="11303"/>
                </a:lnTo>
                <a:lnTo>
                  <a:pt x="1355471" y="11303"/>
                </a:lnTo>
                <a:lnTo>
                  <a:pt x="1355471" y="6477"/>
                </a:lnTo>
                <a:lnTo>
                  <a:pt x="1350772" y="6477"/>
                </a:lnTo>
                <a:lnTo>
                  <a:pt x="1345946" y="1778"/>
                </a:lnTo>
                <a:lnTo>
                  <a:pt x="1250416" y="1778"/>
                </a:lnTo>
                <a:lnTo>
                  <a:pt x="4572" y="0"/>
                </a:lnTo>
                <a:lnTo>
                  <a:pt x="4572" y="503949"/>
                </a:lnTo>
                <a:lnTo>
                  <a:pt x="1250416" y="507492"/>
                </a:lnTo>
                <a:lnTo>
                  <a:pt x="1350772" y="507492"/>
                </a:lnTo>
                <a:lnTo>
                  <a:pt x="1355471" y="502666"/>
                </a:lnTo>
                <a:close/>
              </a:path>
            </a:pathLst>
          </a:custGeom>
          <a:solidFill>
            <a:srgbClr val="A42F0F"/>
          </a:solidFill>
        </p:spPr>
        <p:txBody>
          <a:bodyPr wrap="square" lIns="0" tIns="0" rIns="0" bIns="0" rtlCol="0">
            <a:noAutofit/>
          </a:bodyPr>
          <a:lstStyle/>
          <a:p>
            <a:endParaRPr/>
          </a:p>
        </p:txBody>
      </p:sp>
      <p:sp>
        <p:nvSpPr>
          <p:cNvPr id="6" name="object 6"/>
          <p:cNvSpPr txBox="1"/>
          <p:nvPr/>
        </p:nvSpPr>
        <p:spPr>
          <a:xfrm>
            <a:off x="1600200" y="394722"/>
            <a:ext cx="6476999" cy="588264"/>
          </a:xfrm>
          <a:prstGeom prst="rect">
            <a:avLst/>
          </a:prstGeom>
        </p:spPr>
        <p:txBody>
          <a:bodyPr wrap="square" lIns="0" tIns="0" rIns="0" bIns="0" rtlCol="0">
            <a:noAutofit/>
          </a:bodyPr>
          <a:lstStyle/>
          <a:p>
            <a:pPr marL="12700">
              <a:lnSpc>
                <a:spcPts val="3800"/>
              </a:lnSpc>
              <a:spcBef>
                <a:spcPts val="190"/>
              </a:spcBef>
            </a:pPr>
            <a:r>
              <a:rPr sz="3600" spc="0" dirty="0" smtClean="0">
                <a:solidFill>
                  <a:srgbClr val="252525"/>
                </a:solidFill>
                <a:latin typeface="Century Gothic"/>
                <a:cs typeface="Century Gothic"/>
              </a:rPr>
              <a:t>Operational</a:t>
            </a:r>
            <a:r>
              <a:rPr sz="3600" spc="14" dirty="0" smtClean="0">
                <a:solidFill>
                  <a:srgbClr val="252525"/>
                </a:solidFill>
                <a:latin typeface="Century Gothic"/>
                <a:cs typeface="Century Gothic"/>
              </a:rPr>
              <a:t> </a:t>
            </a:r>
            <a:r>
              <a:rPr sz="3600" spc="0" dirty="0" smtClean="0">
                <a:solidFill>
                  <a:srgbClr val="252525"/>
                </a:solidFill>
                <a:latin typeface="Century Gothic"/>
                <a:cs typeface="Century Gothic"/>
              </a:rPr>
              <a:t>Con</a:t>
            </a:r>
            <a:r>
              <a:rPr sz="3600" spc="-9" dirty="0" smtClean="0">
                <a:solidFill>
                  <a:srgbClr val="252525"/>
                </a:solidFill>
                <a:latin typeface="Century Gothic"/>
                <a:cs typeface="Century Gothic"/>
              </a:rPr>
              <a:t>c</a:t>
            </a:r>
            <a:r>
              <a:rPr sz="3600" spc="0" dirty="0" smtClean="0">
                <a:solidFill>
                  <a:srgbClr val="252525"/>
                </a:solidFill>
                <a:latin typeface="Century Gothic"/>
                <a:cs typeface="Century Gothic"/>
              </a:rPr>
              <a:t>epts</a:t>
            </a:r>
            <a:endParaRPr sz="3600" dirty="0">
              <a:latin typeface="Century Gothic"/>
              <a:cs typeface="Century Gothic"/>
            </a:endParaRPr>
          </a:p>
        </p:txBody>
      </p:sp>
      <p:sp>
        <p:nvSpPr>
          <p:cNvPr id="5" name="object 5"/>
          <p:cNvSpPr txBox="1"/>
          <p:nvPr/>
        </p:nvSpPr>
        <p:spPr>
          <a:xfrm>
            <a:off x="692278" y="844800"/>
            <a:ext cx="260390" cy="280212"/>
          </a:xfrm>
          <a:prstGeom prst="rect">
            <a:avLst/>
          </a:prstGeom>
        </p:spPr>
        <p:txBody>
          <a:bodyPr wrap="square" lIns="0" tIns="0" rIns="0" bIns="0" rtlCol="0">
            <a:noAutofit/>
          </a:bodyPr>
          <a:lstStyle/>
          <a:p>
            <a:pPr marL="12700">
              <a:lnSpc>
                <a:spcPts val="2185"/>
              </a:lnSpc>
              <a:spcBef>
                <a:spcPts val="109"/>
              </a:spcBef>
            </a:pPr>
            <a:r>
              <a:rPr sz="2000" spc="4" dirty="0" smtClean="0">
                <a:solidFill>
                  <a:srgbClr val="FDFFFF"/>
                </a:solidFill>
                <a:latin typeface="Century Gothic"/>
                <a:cs typeface="Century Gothic"/>
              </a:rPr>
              <a:t>18</a:t>
            </a:r>
            <a:endParaRPr sz="2000">
              <a:latin typeface="Century Gothic"/>
              <a:cs typeface="Century Gothic"/>
            </a:endParaRPr>
          </a:p>
        </p:txBody>
      </p:sp>
      <p:sp>
        <p:nvSpPr>
          <p:cNvPr id="4" name="object 4"/>
          <p:cNvSpPr txBox="1"/>
          <p:nvPr/>
        </p:nvSpPr>
        <p:spPr>
          <a:xfrm>
            <a:off x="1600200" y="1125012"/>
            <a:ext cx="7239000" cy="1160987"/>
          </a:xfrm>
          <a:prstGeom prst="rect">
            <a:avLst/>
          </a:prstGeom>
        </p:spPr>
        <p:txBody>
          <a:bodyPr wrap="square" lIns="0" tIns="0" rIns="0" bIns="0" rtlCol="0">
            <a:noAutofit/>
          </a:bodyPr>
          <a:lstStyle/>
          <a:p>
            <a:pPr marL="12700" marR="45720">
              <a:lnSpc>
                <a:spcPts val="3010"/>
              </a:lnSpc>
              <a:spcBef>
                <a:spcPts val="150"/>
              </a:spcBef>
            </a:pPr>
            <a:r>
              <a:rPr sz="2800" spc="-489" dirty="0" smtClean="0">
                <a:solidFill>
                  <a:srgbClr val="A42F0F"/>
                </a:solidFill>
                <a:latin typeface="Times New Roman"/>
                <a:cs typeface="Times New Roman"/>
              </a:rPr>
              <a:t> </a:t>
            </a:r>
            <a:r>
              <a:rPr sz="2800" b="1" spc="0" dirty="0" smtClean="0">
                <a:solidFill>
                  <a:srgbClr val="404040"/>
                </a:solidFill>
                <a:latin typeface="Century Gothic"/>
                <a:cs typeface="Century Gothic"/>
              </a:rPr>
              <a:t>Environmental</a:t>
            </a:r>
            <a:r>
              <a:rPr sz="2800" b="1" spc="-171" dirty="0" smtClean="0">
                <a:solidFill>
                  <a:srgbClr val="404040"/>
                </a:solidFill>
                <a:latin typeface="Century Gothic"/>
                <a:cs typeface="Century Gothic"/>
              </a:rPr>
              <a:t> </a:t>
            </a:r>
            <a:r>
              <a:rPr sz="2800" b="1" spc="0" dirty="0" smtClean="0">
                <a:solidFill>
                  <a:srgbClr val="404040"/>
                </a:solidFill>
                <a:latin typeface="Century Gothic"/>
                <a:cs typeface="Century Gothic"/>
              </a:rPr>
              <a:t>Health</a:t>
            </a:r>
            <a:endParaRPr lang="en-US" sz="2800" dirty="0">
              <a:latin typeface="Century Gothic"/>
              <a:cs typeface="Century Gothic"/>
            </a:endParaRPr>
          </a:p>
          <a:p>
            <a:pPr marL="12700" marR="45720">
              <a:lnSpc>
                <a:spcPts val="3010"/>
              </a:lnSpc>
              <a:spcBef>
                <a:spcPts val="150"/>
              </a:spcBef>
            </a:pPr>
            <a:r>
              <a:rPr sz="2000" spc="0" dirty="0" smtClean="0">
                <a:solidFill>
                  <a:srgbClr val="404040"/>
                </a:solidFill>
                <a:latin typeface="Century Gothic"/>
                <a:cs typeface="Century Gothic"/>
              </a:rPr>
              <a:t>“</a:t>
            </a:r>
            <a:r>
              <a:rPr sz="2400" spc="0" dirty="0" smtClean="0">
                <a:solidFill>
                  <a:srgbClr val="404040"/>
                </a:solidFill>
                <a:latin typeface="Century Gothic"/>
                <a:cs typeface="Century Gothic"/>
              </a:rPr>
              <a:t>A</a:t>
            </a:r>
            <a:r>
              <a:rPr sz="2400" spc="-14" dirty="0" smtClean="0">
                <a:solidFill>
                  <a:srgbClr val="404040"/>
                </a:solidFill>
                <a:latin typeface="Century Gothic"/>
                <a:cs typeface="Century Gothic"/>
              </a:rPr>
              <a:t> </a:t>
            </a:r>
            <a:r>
              <a:rPr sz="2400" spc="0" dirty="0" smtClean="0">
                <a:solidFill>
                  <a:srgbClr val="404040"/>
                </a:solidFill>
                <a:latin typeface="Century Gothic"/>
                <a:cs typeface="Century Gothic"/>
              </a:rPr>
              <a:t>pr</a:t>
            </a:r>
            <a:r>
              <a:rPr sz="2400" spc="-4" dirty="0" smtClean="0">
                <a:solidFill>
                  <a:srgbClr val="404040"/>
                </a:solidFill>
                <a:latin typeface="Century Gothic"/>
                <a:cs typeface="Century Gothic"/>
              </a:rPr>
              <a:t>o</a:t>
            </a:r>
            <a:r>
              <a:rPr sz="2400" spc="0" dirty="0" smtClean="0">
                <a:solidFill>
                  <a:srgbClr val="404040"/>
                </a:solidFill>
                <a:latin typeface="Century Gothic"/>
                <a:cs typeface="Century Gothic"/>
              </a:rPr>
              <a:t>cess</a:t>
            </a:r>
            <a:r>
              <a:rPr sz="2400" spc="24" dirty="0" smtClean="0">
                <a:solidFill>
                  <a:srgbClr val="404040"/>
                </a:solidFill>
                <a:latin typeface="Century Gothic"/>
                <a:cs typeface="Century Gothic"/>
              </a:rPr>
              <a:t> </a:t>
            </a:r>
            <a:r>
              <a:rPr sz="2400" spc="0" dirty="0" smtClean="0">
                <a:solidFill>
                  <a:srgbClr val="404040"/>
                </a:solidFill>
                <a:latin typeface="Century Gothic"/>
                <a:cs typeface="Century Gothic"/>
              </a:rPr>
              <a:t>con</a:t>
            </a:r>
            <a:r>
              <a:rPr sz="2400" spc="-9" dirty="0" smtClean="0">
                <a:solidFill>
                  <a:srgbClr val="404040"/>
                </a:solidFill>
                <a:latin typeface="Century Gothic"/>
                <a:cs typeface="Century Gothic"/>
              </a:rPr>
              <a:t>c</a:t>
            </a:r>
            <a:r>
              <a:rPr sz="2400" spc="0" dirty="0" smtClean="0">
                <a:solidFill>
                  <a:srgbClr val="404040"/>
                </a:solidFill>
                <a:latin typeface="Century Gothic"/>
                <a:cs typeface="Century Gothic"/>
              </a:rPr>
              <a:t>erned</a:t>
            </a:r>
            <a:r>
              <a:rPr sz="2400" spc="19" dirty="0" smtClean="0">
                <a:solidFill>
                  <a:srgbClr val="404040"/>
                </a:solidFill>
                <a:latin typeface="Century Gothic"/>
                <a:cs typeface="Century Gothic"/>
              </a:rPr>
              <a:t> </a:t>
            </a:r>
            <a:r>
              <a:rPr sz="2400" spc="0" dirty="0" smtClean="0">
                <a:solidFill>
                  <a:srgbClr val="404040"/>
                </a:solidFill>
                <a:latin typeface="Century Gothic"/>
                <a:cs typeface="Century Gothic"/>
              </a:rPr>
              <a:t>w</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th</a:t>
            </a:r>
            <a:r>
              <a:rPr sz="2400" spc="-24" dirty="0" smtClean="0">
                <a:solidFill>
                  <a:srgbClr val="404040"/>
                </a:solidFill>
                <a:latin typeface="Century Gothic"/>
                <a:cs typeface="Century Gothic"/>
              </a:rPr>
              <a:t> </a:t>
            </a:r>
            <a:r>
              <a:rPr sz="2400" spc="0" dirty="0" smtClean="0">
                <a:solidFill>
                  <a:srgbClr val="404040"/>
                </a:solidFill>
                <a:latin typeface="Century Gothic"/>
                <a:cs typeface="Century Gothic"/>
              </a:rPr>
              <a:t>the</a:t>
            </a:r>
            <a:endParaRPr sz="2400" dirty="0">
              <a:latin typeface="Century Gothic"/>
              <a:cs typeface="Century Gothic"/>
            </a:endParaRPr>
          </a:p>
        </p:txBody>
      </p:sp>
      <p:sp>
        <p:nvSpPr>
          <p:cNvPr id="3" name="object 3"/>
          <p:cNvSpPr txBox="1"/>
          <p:nvPr/>
        </p:nvSpPr>
        <p:spPr>
          <a:xfrm>
            <a:off x="6053823" y="2689868"/>
            <a:ext cx="1719840" cy="330200"/>
          </a:xfrm>
          <a:prstGeom prst="rect">
            <a:avLst/>
          </a:prstGeom>
        </p:spPr>
        <p:txBody>
          <a:bodyPr wrap="square" lIns="0" tIns="0" rIns="0" bIns="0" rtlCol="0">
            <a:noAutofit/>
          </a:bodyPr>
          <a:lstStyle/>
          <a:p>
            <a:pPr marL="12700">
              <a:lnSpc>
                <a:spcPts val="2595"/>
              </a:lnSpc>
              <a:spcBef>
                <a:spcPts val="129"/>
              </a:spcBef>
            </a:pPr>
            <a:r>
              <a:rPr sz="2400" spc="0" dirty="0" smtClean="0">
                <a:solidFill>
                  <a:srgbClr val="404040"/>
                </a:solidFill>
                <a:latin typeface="Century Gothic"/>
                <a:cs typeface="Century Gothic"/>
              </a:rPr>
              <a:t>p</a:t>
            </a:r>
            <a:r>
              <a:rPr sz="2400" spc="-9" dirty="0" smtClean="0">
                <a:solidFill>
                  <a:srgbClr val="404040"/>
                </a:solidFill>
                <a:latin typeface="Century Gothic"/>
                <a:cs typeface="Century Gothic"/>
              </a:rPr>
              <a:t>r</a:t>
            </a:r>
            <a:r>
              <a:rPr sz="2400" spc="0" dirty="0" smtClean="0">
                <a:solidFill>
                  <a:srgbClr val="404040"/>
                </a:solidFill>
                <a:latin typeface="Century Gothic"/>
                <a:cs typeface="Century Gothic"/>
              </a:rPr>
              <a:t>omo</a:t>
            </a:r>
            <a:r>
              <a:rPr sz="2400" spc="4" dirty="0" smtClean="0">
                <a:solidFill>
                  <a:srgbClr val="404040"/>
                </a:solidFill>
                <a:latin typeface="Century Gothic"/>
                <a:cs typeface="Century Gothic"/>
              </a:rPr>
              <a:t>t</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on</a:t>
            </a:r>
            <a:r>
              <a:rPr sz="2400" spc="-14" dirty="0" smtClean="0">
                <a:solidFill>
                  <a:srgbClr val="404040"/>
                </a:solidFill>
                <a:latin typeface="Century Gothic"/>
                <a:cs typeface="Century Gothic"/>
              </a:rPr>
              <a:t> </a:t>
            </a:r>
            <a:r>
              <a:rPr sz="2400" spc="0" dirty="0" smtClean="0">
                <a:solidFill>
                  <a:srgbClr val="404040"/>
                </a:solidFill>
                <a:latin typeface="Century Gothic"/>
                <a:cs typeface="Century Gothic"/>
              </a:rPr>
              <a:t>and</a:t>
            </a:r>
            <a:endParaRPr sz="2400">
              <a:latin typeface="Century Gothic"/>
              <a:cs typeface="Century Gothic"/>
            </a:endParaRPr>
          </a:p>
        </p:txBody>
      </p:sp>
      <p:sp>
        <p:nvSpPr>
          <p:cNvPr id="2" name="object 2"/>
          <p:cNvSpPr txBox="1"/>
          <p:nvPr/>
        </p:nvSpPr>
        <p:spPr>
          <a:xfrm>
            <a:off x="1530481" y="2209800"/>
            <a:ext cx="6968609" cy="3570815"/>
          </a:xfrm>
          <a:prstGeom prst="rect">
            <a:avLst/>
          </a:prstGeom>
        </p:spPr>
        <p:txBody>
          <a:bodyPr wrap="square" lIns="0" tIns="0" rIns="0" bIns="0" rtlCol="0">
            <a:noAutofit/>
          </a:bodyPr>
          <a:lstStyle/>
          <a:p>
            <a:pPr marL="299212" marR="43356">
              <a:lnSpc>
                <a:spcPts val="2600"/>
              </a:lnSpc>
              <a:spcBef>
                <a:spcPts val="130"/>
              </a:spcBef>
            </a:pPr>
            <a:r>
              <a:rPr sz="2400" spc="0" dirty="0" smtClean="0">
                <a:solidFill>
                  <a:srgbClr val="404040"/>
                </a:solidFill>
                <a:latin typeface="Century Gothic"/>
                <a:cs typeface="Century Gothic"/>
              </a:rPr>
              <a:t>c</a:t>
            </a:r>
            <a:r>
              <a:rPr sz="2400" spc="-4" dirty="0" smtClean="0">
                <a:solidFill>
                  <a:srgbClr val="404040"/>
                </a:solidFill>
                <a:latin typeface="Century Gothic"/>
                <a:cs typeface="Century Gothic"/>
              </a:rPr>
              <a:t>o</a:t>
            </a:r>
            <a:r>
              <a:rPr sz="2400" spc="0" dirty="0" smtClean="0">
                <a:solidFill>
                  <a:srgbClr val="404040"/>
                </a:solidFill>
                <a:latin typeface="Century Gothic"/>
                <a:cs typeface="Century Gothic"/>
              </a:rPr>
              <a:t>ntrol of all</a:t>
            </a:r>
            <a:r>
              <a:rPr sz="2400" spc="-19" dirty="0" smtClean="0">
                <a:solidFill>
                  <a:srgbClr val="404040"/>
                </a:solidFill>
                <a:latin typeface="Century Gothic"/>
                <a:cs typeface="Century Gothic"/>
              </a:rPr>
              <a:t> </a:t>
            </a:r>
            <a:r>
              <a:rPr sz="2400" spc="0" dirty="0" smtClean="0">
                <a:solidFill>
                  <a:srgbClr val="404040"/>
                </a:solidFill>
                <a:latin typeface="Century Gothic"/>
                <a:cs typeface="Century Gothic"/>
              </a:rPr>
              <a:t>those</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factors</a:t>
            </a:r>
            <a:r>
              <a:rPr sz="2400" spc="-14" dirty="0" smtClean="0">
                <a:solidFill>
                  <a:srgbClr val="404040"/>
                </a:solidFill>
                <a:latin typeface="Century Gothic"/>
                <a:cs typeface="Century Gothic"/>
              </a:rPr>
              <a:t> </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n</a:t>
            </a:r>
            <a:r>
              <a:rPr sz="2400" spc="-29" dirty="0" smtClean="0">
                <a:solidFill>
                  <a:srgbClr val="404040"/>
                </a:solidFill>
                <a:latin typeface="Century Gothic"/>
                <a:cs typeface="Century Gothic"/>
              </a:rPr>
              <a:t> </a:t>
            </a:r>
            <a:r>
              <a:rPr sz="2400" spc="0" dirty="0" smtClean="0">
                <a:solidFill>
                  <a:srgbClr val="404040"/>
                </a:solidFill>
                <a:latin typeface="Century Gothic"/>
                <a:cs typeface="Century Gothic"/>
              </a:rPr>
              <a:t>man’s</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en</a:t>
            </a:r>
            <a:r>
              <a:rPr sz="2400" spc="4" dirty="0" smtClean="0">
                <a:solidFill>
                  <a:srgbClr val="404040"/>
                </a:solidFill>
                <a:latin typeface="Century Gothic"/>
                <a:cs typeface="Century Gothic"/>
              </a:rPr>
              <a:t>v</a:t>
            </a:r>
            <a:r>
              <a:rPr sz="2400" spc="9" dirty="0" smtClean="0">
                <a:solidFill>
                  <a:srgbClr val="404040"/>
                </a:solidFill>
                <a:latin typeface="Century Gothic"/>
                <a:cs typeface="Century Gothic"/>
              </a:rPr>
              <a:t>i</a:t>
            </a:r>
            <a:r>
              <a:rPr sz="2400" spc="0" dirty="0" smtClean="0">
                <a:solidFill>
                  <a:srgbClr val="404040"/>
                </a:solidFill>
                <a:latin typeface="Century Gothic"/>
                <a:cs typeface="Century Gothic"/>
              </a:rPr>
              <a:t>ronment,</a:t>
            </a:r>
            <a:endParaRPr sz="2400" dirty="0" smtClean="0">
              <a:latin typeface="Century Gothic"/>
              <a:cs typeface="Century Gothic"/>
            </a:endParaRPr>
          </a:p>
          <a:p>
            <a:pPr marL="299212" marR="43356">
              <a:lnSpc>
                <a:spcPts val="2595"/>
              </a:lnSpc>
            </a:pPr>
            <a:r>
              <a:rPr sz="2400" spc="0" dirty="0" smtClean="0">
                <a:solidFill>
                  <a:srgbClr val="404040"/>
                </a:solidFill>
                <a:latin typeface="Century Gothic"/>
                <a:cs typeface="Century Gothic"/>
              </a:rPr>
              <a:t>wh</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ch</a:t>
            </a:r>
            <a:r>
              <a:rPr sz="2400" spc="-29" dirty="0" smtClean="0">
                <a:solidFill>
                  <a:srgbClr val="404040"/>
                </a:solidFill>
                <a:latin typeface="Century Gothic"/>
                <a:cs typeface="Century Gothic"/>
              </a:rPr>
              <a:t> </a:t>
            </a:r>
            <a:r>
              <a:rPr sz="2400" spc="0" dirty="0" smtClean="0">
                <a:solidFill>
                  <a:srgbClr val="404040"/>
                </a:solidFill>
                <a:latin typeface="Century Gothic"/>
                <a:cs typeface="Century Gothic"/>
              </a:rPr>
              <a:t>exer</a:t>
            </a:r>
            <a:r>
              <a:rPr sz="2400" spc="-4" dirty="0" smtClean="0">
                <a:solidFill>
                  <a:srgbClr val="404040"/>
                </a:solidFill>
                <a:latin typeface="Century Gothic"/>
                <a:cs typeface="Century Gothic"/>
              </a:rPr>
              <a:t>c</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se</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or </a:t>
            </a:r>
            <a:r>
              <a:rPr sz="2400" spc="4" dirty="0" smtClean="0">
                <a:solidFill>
                  <a:srgbClr val="404040"/>
                </a:solidFill>
                <a:latin typeface="Century Gothic"/>
                <a:cs typeface="Century Gothic"/>
              </a:rPr>
              <a:t>m</a:t>
            </a:r>
            <a:r>
              <a:rPr sz="2400" spc="0" dirty="0" smtClean="0">
                <a:solidFill>
                  <a:srgbClr val="404040"/>
                </a:solidFill>
                <a:latin typeface="Century Gothic"/>
                <a:cs typeface="Century Gothic"/>
              </a:rPr>
              <a:t>ay exer</a:t>
            </a:r>
            <a:r>
              <a:rPr sz="2400" spc="-9" dirty="0" smtClean="0">
                <a:solidFill>
                  <a:srgbClr val="404040"/>
                </a:solidFill>
                <a:latin typeface="Century Gothic"/>
                <a:cs typeface="Century Gothic"/>
              </a:rPr>
              <a:t>c</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se</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a</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deleter</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ous</a:t>
            </a:r>
            <a:endParaRPr sz="2400" dirty="0">
              <a:latin typeface="Century Gothic"/>
              <a:cs typeface="Century Gothic"/>
            </a:endParaRPr>
          </a:p>
          <a:p>
            <a:pPr marL="299212" marR="43356">
              <a:lnSpc>
                <a:spcPts val="2590"/>
              </a:lnSpc>
            </a:pPr>
            <a:r>
              <a:rPr sz="2400" spc="0" dirty="0" smtClean="0">
                <a:solidFill>
                  <a:srgbClr val="404040"/>
                </a:solidFill>
                <a:latin typeface="Century Gothic"/>
                <a:cs typeface="Century Gothic"/>
              </a:rPr>
              <a:t>(h</a:t>
            </a:r>
            <a:r>
              <a:rPr sz="2400" spc="4" dirty="0" smtClean="0">
                <a:solidFill>
                  <a:srgbClr val="404040"/>
                </a:solidFill>
                <a:latin typeface="Century Gothic"/>
                <a:cs typeface="Century Gothic"/>
              </a:rPr>
              <a:t>a</a:t>
            </a:r>
            <a:r>
              <a:rPr sz="2400" spc="0" dirty="0" smtClean="0">
                <a:solidFill>
                  <a:srgbClr val="404040"/>
                </a:solidFill>
                <a:latin typeface="Century Gothic"/>
                <a:cs typeface="Century Gothic"/>
              </a:rPr>
              <a:t>rmf</a:t>
            </a:r>
            <a:r>
              <a:rPr sz="2400" spc="9" dirty="0" smtClean="0">
                <a:solidFill>
                  <a:srgbClr val="404040"/>
                </a:solidFill>
                <a:latin typeface="Century Gothic"/>
                <a:cs typeface="Century Gothic"/>
              </a:rPr>
              <a:t>u</a:t>
            </a:r>
            <a:r>
              <a:rPr sz="2400" spc="0" dirty="0" smtClean="0">
                <a:solidFill>
                  <a:srgbClr val="404040"/>
                </a:solidFill>
                <a:latin typeface="Century Gothic"/>
                <a:cs typeface="Century Gothic"/>
              </a:rPr>
              <a:t>l)</a:t>
            </a:r>
            <a:r>
              <a:rPr sz="2400" spc="-29" dirty="0" smtClean="0">
                <a:solidFill>
                  <a:srgbClr val="404040"/>
                </a:solidFill>
                <a:latin typeface="Century Gothic"/>
                <a:cs typeface="Century Gothic"/>
              </a:rPr>
              <a:t> </a:t>
            </a:r>
            <a:r>
              <a:rPr sz="2400" spc="4" dirty="0" smtClean="0">
                <a:solidFill>
                  <a:srgbClr val="404040"/>
                </a:solidFill>
                <a:latin typeface="Century Gothic"/>
                <a:cs typeface="Century Gothic"/>
              </a:rPr>
              <a:t>e</a:t>
            </a:r>
            <a:r>
              <a:rPr sz="2400" spc="0" dirty="0" smtClean="0">
                <a:solidFill>
                  <a:srgbClr val="404040"/>
                </a:solidFill>
                <a:latin typeface="Century Gothic"/>
                <a:cs typeface="Century Gothic"/>
              </a:rPr>
              <a:t>ffect on h</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s/her</a:t>
            </a:r>
            <a:r>
              <a:rPr sz="2400" spc="-14" dirty="0" smtClean="0">
                <a:solidFill>
                  <a:srgbClr val="404040"/>
                </a:solidFill>
                <a:latin typeface="Century Gothic"/>
                <a:cs typeface="Century Gothic"/>
              </a:rPr>
              <a:t> </a:t>
            </a:r>
            <a:r>
              <a:rPr sz="2400" spc="0" dirty="0" smtClean="0">
                <a:solidFill>
                  <a:srgbClr val="404040"/>
                </a:solidFill>
                <a:latin typeface="Century Gothic"/>
                <a:cs typeface="Century Gothic"/>
              </a:rPr>
              <a:t>ph</a:t>
            </a:r>
            <a:r>
              <a:rPr sz="2400" spc="-9" dirty="0" smtClean="0">
                <a:solidFill>
                  <a:srgbClr val="404040"/>
                </a:solidFill>
                <a:latin typeface="Century Gothic"/>
                <a:cs typeface="Century Gothic"/>
              </a:rPr>
              <a:t>y</a:t>
            </a:r>
            <a:r>
              <a:rPr sz="2400" spc="0" dirty="0" smtClean="0">
                <a:solidFill>
                  <a:srgbClr val="404040"/>
                </a:solidFill>
                <a:latin typeface="Century Gothic"/>
                <a:cs typeface="Century Gothic"/>
              </a:rPr>
              <a:t>s</a:t>
            </a:r>
            <a:r>
              <a:rPr sz="2400" spc="25" dirty="0" smtClean="0">
                <a:solidFill>
                  <a:srgbClr val="404040"/>
                </a:solidFill>
                <a:latin typeface="Century Gothic"/>
                <a:cs typeface="Century Gothic"/>
              </a:rPr>
              <a:t>i</a:t>
            </a:r>
            <a:r>
              <a:rPr sz="2400" spc="0" dirty="0" smtClean="0">
                <a:solidFill>
                  <a:srgbClr val="404040"/>
                </a:solidFill>
                <a:latin typeface="Century Gothic"/>
                <a:cs typeface="Century Gothic"/>
              </a:rPr>
              <a:t>cal,</a:t>
            </a:r>
            <a:r>
              <a:rPr sz="2400" spc="-24" dirty="0" smtClean="0">
                <a:solidFill>
                  <a:srgbClr val="404040"/>
                </a:solidFill>
                <a:latin typeface="Century Gothic"/>
                <a:cs typeface="Century Gothic"/>
              </a:rPr>
              <a:t> </a:t>
            </a:r>
            <a:r>
              <a:rPr sz="2400" spc="0" dirty="0" smtClean="0">
                <a:solidFill>
                  <a:srgbClr val="404040"/>
                </a:solidFill>
                <a:latin typeface="Century Gothic"/>
                <a:cs typeface="Century Gothic"/>
              </a:rPr>
              <a:t>soc</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al,</a:t>
            </a:r>
            <a:r>
              <a:rPr sz="2400" spc="-19" dirty="0" smtClean="0">
                <a:solidFill>
                  <a:srgbClr val="404040"/>
                </a:solidFill>
                <a:latin typeface="Century Gothic"/>
                <a:cs typeface="Century Gothic"/>
              </a:rPr>
              <a:t> </a:t>
            </a:r>
            <a:r>
              <a:rPr sz="2400" spc="0" dirty="0" smtClean="0">
                <a:solidFill>
                  <a:srgbClr val="404040"/>
                </a:solidFill>
                <a:latin typeface="Century Gothic"/>
                <a:cs typeface="Century Gothic"/>
              </a:rPr>
              <a:t>emot</a:t>
            </a:r>
            <a:r>
              <a:rPr sz="2400" spc="25" dirty="0" smtClean="0">
                <a:solidFill>
                  <a:srgbClr val="404040"/>
                </a:solidFill>
                <a:latin typeface="Century Gothic"/>
                <a:cs typeface="Century Gothic"/>
              </a:rPr>
              <a:t>i</a:t>
            </a:r>
            <a:r>
              <a:rPr sz="2400" spc="0" dirty="0" smtClean="0">
                <a:solidFill>
                  <a:srgbClr val="404040"/>
                </a:solidFill>
                <a:latin typeface="Century Gothic"/>
                <a:cs typeface="Century Gothic"/>
              </a:rPr>
              <a:t>onal</a:t>
            </a:r>
            <a:endParaRPr sz="2400" dirty="0">
              <a:latin typeface="Century Gothic"/>
              <a:cs typeface="Century Gothic"/>
            </a:endParaRPr>
          </a:p>
          <a:p>
            <a:pPr marL="299212" marR="43356">
              <a:lnSpc>
                <a:spcPts val="2590"/>
              </a:lnSpc>
            </a:pPr>
            <a:r>
              <a:rPr sz="2400" spc="0" dirty="0" smtClean="0">
                <a:solidFill>
                  <a:srgbClr val="404040"/>
                </a:solidFill>
                <a:latin typeface="Century Gothic"/>
                <a:cs typeface="Century Gothic"/>
              </a:rPr>
              <a:t>de</a:t>
            </a:r>
            <a:r>
              <a:rPr sz="2400" spc="25" dirty="0" smtClean="0">
                <a:solidFill>
                  <a:srgbClr val="404040"/>
                </a:solidFill>
                <a:latin typeface="Century Gothic"/>
                <a:cs typeface="Century Gothic"/>
              </a:rPr>
              <a:t>v</a:t>
            </a:r>
            <a:r>
              <a:rPr sz="2400" spc="0" dirty="0" smtClean="0">
                <a:solidFill>
                  <a:srgbClr val="404040"/>
                </a:solidFill>
                <a:latin typeface="Century Gothic"/>
                <a:cs typeface="Century Gothic"/>
              </a:rPr>
              <a:t>elopment,</a:t>
            </a:r>
            <a:r>
              <a:rPr sz="2400" spc="-25" dirty="0" smtClean="0">
                <a:solidFill>
                  <a:srgbClr val="404040"/>
                </a:solidFill>
                <a:latin typeface="Century Gothic"/>
                <a:cs typeface="Century Gothic"/>
              </a:rPr>
              <a:t> </a:t>
            </a:r>
            <a:r>
              <a:rPr sz="2400" spc="0" dirty="0" smtClean="0">
                <a:solidFill>
                  <a:srgbClr val="404040"/>
                </a:solidFill>
                <a:latin typeface="Century Gothic"/>
                <a:cs typeface="Century Gothic"/>
              </a:rPr>
              <a:t>health</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and s</a:t>
            </a:r>
            <a:r>
              <a:rPr sz="2400" spc="4" dirty="0" smtClean="0">
                <a:solidFill>
                  <a:srgbClr val="404040"/>
                </a:solidFill>
                <a:latin typeface="Century Gothic"/>
                <a:cs typeface="Century Gothic"/>
              </a:rPr>
              <a:t>u</a:t>
            </a:r>
            <a:r>
              <a:rPr sz="2400" spc="0" dirty="0" smtClean="0">
                <a:solidFill>
                  <a:srgbClr val="404040"/>
                </a:solidFill>
                <a:latin typeface="Century Gothic"/>
                <a:cs typeface="Century Gothic"/>
              </a:rPr>
              <a:t>r</a:t>
            </a:r>
            <a:r>
              <a:rPr sz="2400" spc="19" dirty="0" smtClean="0">
                <a:solidFill>
                  <a:srgbClr val="404040"/>
                </a:solidFill>
                <a:latin typeface="Century Gothic"/>
                <a:cs typeface="Century Gothic"/>
              </a:rPr>
              <a:t>v</a:t>
            </a:r>
            <a:r>
              <a:rPr sz="2400" spc="0" dirty="0" smtClean="0">
                <a:solidFill>
                  <a:srgbClr val="404040"/>
                </a:solidFill>
                <a:latin typeface="Century Gothic"/>
                <a:cs typeface="Century Gothic"/>
              </a:rPr>
              <a:t>iv</a:t>
            </a:r>
            <a:r>
              <a:rPr sz="2400" spc="4" dirty="0" smtClean="0">
                <a:solidFill>
                  <a:srgbClr val="404040"/>
                </a:solidFill>
                <a:latin typeface="Century Gothic"/>
                <a:cs typeface="Century Gothic"/>
              </a:rPr>
              <a:t>a</a:t>
            </a:r>
            <a:r>
              <a:rPr sz="2400" spc="-9" dirty="0" smtClean="0">
                <a:solidFill>
                  <a:srgbClr val="404040"/>
                </a:solidFill>
                <a:latin typeface="Century Gothic"/>
                <a:cs typeface="Century Gothic"/>
              </a:rPr>
              <a:t>l</a:t>
            </a:r>
            <a:r>
              <a:rPr sz="2400" spc="0" dirty="0" smtClean="0">
                <a:solidFill>
                  <a:srgbClr val="404040"/>
                </a:solidFill>
                <a:latin typeface="Century Gothic"/>
                <a:cs typeface="Century Gothic"/>
              </a:rPr>
              <a:t>”.</a:t>
            </a:r>
            <a:endParaRPr sz="2400" dirty="0">
              <a:latin typeface="Century Gothic"/>
              <a:cs typeface="Century Gothic"/>
            </a:endParaRPr>
          </a:p>
          <a:p>
            <a:pPr marL="299212" indent="-286512">
              <a:lnSpc>
                <a:spcPts val="2590"/>
              </a:lnSpc>
              <a:spcBef>
                <a:spcPts val="990"/>
              </a:spcBef>
            </a:pPr>
            <a:r>
              <a:rPr sz="2400" spc="119" dirty="0" smtClean="0">
                <a:solidFill>
                  <a:srgbClr val="A42F0F"/>
                </a:solidFill>
                <a:latin typeface="Wingdings 3"/>
                <a:cs typeface="Wingdings 3"/>
              </a:rPr>
              <a:t></a:t>
            </a:r>
            <a:r>
              <a:rPr sz="2400" spc="0" dirty="0" smtClean="0">
                <a:solidFill>
                  <a:srgbClr val="404040"/>
                </a:solidFill>
                <a:latin typeface="Century Gothic"/>
                <a:cs typeface="Century Gothic"/>
              </a:rPr>
              <a:t>En</a:t>
            </a:r>
            <a:r>
              <a:rPr sz="2400" spc="9" dirty="0" smtClean="0">
                <a:solidFill>
                  <a:srgbClr val="404040"/>
                </a:solidFill>
                <a:latin typeface="Century Gothic"/>
                <a:cs typeface="Century Gothic"/>
              </a:rPr>
              <a:t>vi</a:t>
            </a:r>
            <a:r>
              <a:rPr sz="2400" spc="0" dirty="0" smtClean="0">
                <a:solidFill>
                  <a:srgbClr val="404040"/>
                </a:solidFill>
                <a:latin typeface="Century Gothic"/>
                <a:cs typeface="Century Gothic"/>
              </a:rPr>
              <a:t>ronmental</a:t>
            </a:r>
            <a:r>
              <a:rPr sz="2400" spc="-39" dirty="0" smtClean="0">
                <a:solidFill>
                  <a:srgbClr val="404040"/>
                </a:solidFill>
                <a:latin typeface="Century Gothic"/>
                <a:cs typeface="Century Gothic"/>
              </a:rPr>
              <a:t> </a:t>
            </a:r>
            <a:r>
              <a:rPr sz="2400" spc="0" dirty="0" smtClean="0">
                <a:solidFill>
                  <a:srgbClr val="404040"/>
                </a:solidFill>
                <a:latin typeface="Century Gothic"/>
                <a:cs typeface="Century Gothic"/>
              </a:rPr>
              <a:t>health,</a:t>
            </a:r>
            <a:r>
              <a:rPr sz="2400" spc="-19" dirty="0" smtClean="0">
                <a:solidFill>
                  <a:srgbClr val="404040"/>
                </a:solidFill>
                <a:latin typeface="Century Gothic"/>
                <a:cs typeface="Century Gothic"/>
              </a:rPr>
              <a:t> </a:t>
            </a:r>
            <a:r>
              <a:rPr sz="2400" spc="9" dirty="0" smtClean="0">
                <a:solidFill>
                  <a:srgbClr val="404040"/>
                </a:solidFill>
                <a:latin typeface="Century Gothic"/>
                <a:cs typeface="Century Gothic"/>
              </a:rPr>
              <a:t>t</a:t>
            </a:r>
            <a:r>
              <a:rPr sz="2400" spc="0" dirty="0" smtClean="0">
                <a:solidFill>
                  <a:srgbClr val="404040"/>
                </a:solidFill>
                <a:latin typeface="Century Gothic"/>
                <a:cs typeface="Century Gothic"/>
              </a:rPr>
              <a:t>herefore,</a:t>
            </a:r>
            <a:r>
              <a:rPr sz="2400" spc="14" dirty="0" smtClean="0">
                <a:solidFill>
                  <a:srgbClr val="404040"/>
                </a:solidFill>
                <a:latin typeface="Century Gothic"/>
                <a:cs typeface="Century Gothic"/>
              </a:rPr>
              <a:t> </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s</a:t>
            </a:r>
            <a:r>
              <a:rPr sz="2400" spc="-19" dirty="0" smtClean="0">
                <a:solidFill>
                  <a:srgbClr val="404040"/>
                </a:solidFill>
                <a:latin typeface="Century Gothic"/>
                <a:cs typeface="Century Gothic"/>
              </a:rPr>
              <a:t> </a:t>
            </a:r>
            <a:r>
              <a:rPr sz="2400" spc="0" dirty="0" smtClean="0">
                <a:solidFill>
                  <a:srgbClr val="404040"/>
                </a:solidFill>
                <a:latin typeface="Century Gothic"/>
                <a:cs typeface="Century Gothic"/>
              </a:rPr>
              <a:t>an</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appl</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ed sc</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ence,</a:t>
            </a:r>
            <a:r>
              <a:rPr sz="2400" spc="-29" dirty="0" smtClean="0">
                <a:solidFill>
                  <a:srgbClr val="404040"/>
                </a:solidFill>
                <a:latin typeface="Century Gothic"/>
                <a:cs typeface="Century Gothic"/>
              </a:rPr>
              <a:t> </a:t>
            </a:r>
            <a:r>
              <a:rPr sz="2400" spc="0" dirty="0" smtClean="0">
                <a:solidFill>
                  <a:srgbClr val="404040"/>
                </a:solidFill>
                <a:latin typeface="Century Gothic"/>
                <a:cs typeface="Century Gothic"/>
              </a:rPr>
              <a:t>where</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cons</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derat</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on</a:t>
            </a:r>
            <a:r>
              <a:rPr sz="2400" spc="-24" dirty="0" smtClean="0">
                <a:solidFill>
                  <a:srgbClr val="404040"/>
                </a:solidFill>
                <a:latin typeface="Century Gothic"/>
                <a:cs typeface="Century Gothic"/>
              </a:rPr>
              <a:t> </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s</a:t>
            </a:r>
            <a:r>
              <a:rPr sz="2400" spc="-34" dirty="0" smtClean="0">
                <a:solidFill>
                  <a:srgbClr val="404040"/>
                </a:solidFill>
                <a:latin typeface="Century Gothic"/>
                <a:cs typeface="Century Gothic"/>
              </a:rPr>
              <a:t> </a:t>
            </a:r>
            <a:r>
              <a:rPr sz="2400" spc="0" dirty="0" smtClean="0">
                <a:solidFill>
                  <a:srgbClr val="404040"/>
                </a:solidFill>
                <a:latin typeface="Century Gothic"/>
                <a:cs typeface="Century Gothic"/>
              </a:rPr>
              <a:t>g</a:t>
            </a:r>
            <a:r>
              <a:rPr sz="2400" spc="14" dirty="0" smtClean="0">
                <a:solidFill>
                  <a:srgbClr val="404040"/>
                </a:solidFill>
                <a:latin typeface="Century Gothic"/>
                <a:cs typeface="Century Gothic"/>
              </a:rPr>
              <a:t>i</a:t>
            </a:r>
            <a:r>
              <a:rPr sz="2400" spc="9" dirty="0" smtClean="0">
                <a:solidFill>
                  <a:srgbClr val="404040"/>
                </a:solidFill>
                <a:latin typeface="Century Gothic"/>
                <a:cs typeface="Century Gothic"/>
              </a:rPr>
              <a:t>v</a:t>
            </a:r>
            <a:r>
              <a:rPr sz="2400" spc="0" dirty="0" smtClean="0">
                <a:solidFill>
                  <a:srgbClr val="404040"/>
                </a:solidFill>
                <a:latin typeface="Century Gothic"/>
                <a:cs typeface="Century Gothic"/>
              </a:rPr>
              <a:t>en</a:t>
            </a:r>
            <a:r>
              <a:rPr sz="2400" spc="-39" dirty="0" smtClean="0">
                <a:solidFill>
                  <a:srgbClr val="404040"/>
                </a:solidFill>
                <a:latin typeface="Century Gothic"/>
                <a:cs typeface="Century Gothic"/>
              </a:rPr>
              <a:t> </a:t>
            </a:r>
            <a:r>
              <a:rPr sz="2400" spc="0" dirty="0" smtClean="0">
                <a:solidFill>
                  <a:srgbClr val="404040"/>
                </a:solidFill>
                <a:latin typeface="Century Gothic"/>
                <a:cs typeface="Century Gothic"/>
              </a:rPr>
              <a:t>to the </a:t>
            </a:r>
            <a:r>
              <a:rPr sz="2400" spc="-9" dirty="0" smtClean="0">
                <a:solidFill>
                  <a:srgbClr val="404040"/>
                </a:solidFill>
                <a:latin typeface="Century Gothic"/>
                <a:cs typeface="Century Gothic"/>
              </a:rPr>
              <a:t>p</a:t>
            </a:r>
            <a:r>
              <a:rPr sz="2400" spc="0" dirty="0" smtClean="0">
                <a:solidFill>
                  <a:srgbClr val="404040"/>
                </a:solidFill>
                <a:latin typeface="Century Gothic"/>
                <a:cs typeface="Century Gothic"/>
              </a:rPr>
              <a:t>hys</a:t>
            </a:r>
            <a:r>
              <a:rPr sz="2400" spc="25" dirty="0" smtClean="0">
                <a:solidFill>
                  <a:srgbClr val="404040"/>
                </a:solidFill>
                <a:latin typeface="Century Gothic"/>
                <a:cs typeface="Century Gothic"/>
              </a:rPr>
              <a:t>i</a:t>
            </a:r>
            <a:r>
              <a:rPr sz="2400" spc="0" dirty="0" smtClean="0">
                <a:solidFill>
                  <a:srgbClr val="404040"/>
                </a:solidFill>
                <a:latin typeface="Century Gothic"/>
                <a:cs typeface="Century Gothic"/>
              </a:rPr>
              <a:t>cal, chem</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cal,</a:t>
            </a:r>
            <a:r>
              <a:rPr sz="2400" spc="-44" dirty="0" smtClean="0">
                <a:solidFill>
                  <a:srgbClr val="404040"/>
                </a:solidFill>
                <a:latin typeface="Century Gothic"/>
                <a:cs typeface="Century Gothic"/>
              </a:rPr>
              <a:t> </a:t>
            </a:r>
            <a:r>
              <a:rPr sz="2400" spc="0" dirty="0" smtClean="0">
                <a:solidFill>
                  <a:srgbClr val="404040"/>
                </a:solidFill>
                <a:latin typeface="Century Gothic"/>
                <a:cs typeface="Century Gothic"/>
              </a:rPr>
              <a:t>b</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olo</a:t>
            </a:r>
            <a:r>
              <a:rPr sz="2400" spc="-4" dirty="0" smtClean="0">
                <a:solidFill>
                  <a:srgbClr val="404040"/>
                </a:solidFill>
                <a:latin typeface="Century Gothic"/>
                <a:cs typeface="Century Gothic"/>
              </a:rPr>
              <a:t>g</a:t>
            </a:r>
            <a:r>
              <a:rPr sz="2400" spc="9" dirty="0" smtClean="0">
                <a:solidFill>
                  <a:srgbClr val="404040"/>
                </a:solidFill>
                <a:latin typeface="Century Gothic"/>
                <a:cs typeface="Century Gothic"/>
              </a:rPr>
              <a:t>i</a:t>
            </a:r>
            <a:r>
              <a:rPr sz="2400" spc="0" dirty="0" smtClean="0">
                <a:solidFill>
                  <a:srgbClr val="404040"/>
                </a:solidFill>
                <a:latin typeface="Century Gothic"/>
                <a:cs typeface="Century Gothic"/>
              </a:rPr>
              <a:t>ca</a:t>
            </a:r>
            <a:r>
              <a:rPr sz="2400" spc="-14" dirty="0" smtClean="0">
                <a:solidFill>
                  <a:srgbClr val="404040"/>
                </a:solidFill>
                <a:latin typeface="Century Gothic"/>
                <a:cs typeface="Century Gothic"/>
              </a:rPr>
              <a:t>l</a:t>
            </a:r>
            <a:r>
              <a:rPr sz="2400" spc="0" dirty="0" smtClean="0">
                <a:solidFill>
                  <a:srgbClr val="404040"/>
                </a:solidFill>
                <a:latin typeface="Century Gothic"/>
                <a:cs typeface="Century Gothic"/>
              </a:rPr>
              <a:t>,</a:t>
            </a:r>
            <a:r>
              <a:rPr sz="2400" spc="-25" dirty="0" smtClean="0">
                <a:solidFill>
                  <a:srgbClr val="404040"/>
                </a:solidFill>
                <a:latin typeface="Century Gothic"/>
                <a:cs typeface="Century Gothic"/>
              </a:rPr>
              <a:t> </a:t>
            </a:r>
            <a:r>
              <a:rPr sz="2400" spc="0" dirty="0" smtClean="0">
                <a:solidFill>
                  <a:srgbClr val="404040"/>
                </a:solidFill>
                <a:latin typeface="Century Gothic"/>
                <a:cs typeface="Century Gothic"/>
              </a:rPr>
              <a:t>soc</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al,</a:t>
            </a:r>
            <a:r>
              <a:rPr sz="2400" spc="-39" dirty="0" smtClean="0">
                <a:solidFill>
                  <a:srgbClr val="404040"/>
                </a:solidFill>
                <a:latin typeface="Century Gothic"/>
                <a:cs typeface="Century Gothic"/>
              </a:rPr>
              <a:t> </a:t>
            </a:r>
            <a:r>
              <a:rPr sz="2400" spc="0" dirty="0" smtClean="0">
                <a:solidFill>
                  <a:srgbClr val="404040"/>
                </a:solidFill>
                <a:latin typeface="Century Gothic"/>
                <a:cs typeface="Century Gothic"/>
              </a:rPr>
              <a:t>econom</a:t>
            </a:r>
            <a:r>
              <a:rPr sz="2400" spc="25" dirty="0" smtClean="0">
                <a:solidFill>
                  <a:srgbClr val="404040"/>
                </a:solidFill>
                <a:latin typeface="Century Gothic"/>
                <a:cs typeface="Century Gothic"/>
              </a:rPr>
              <a:t>i</a:t>
            </a:r>
            <a:r>
              <a:rPr sz="2400" spc="0" dirty="0" smtClean="0">
                <a:solidFill>
                  <a:srgbClr val="404040"/>
                </a:solidFill>
                <a:latin typeface="Century Gothic"/>
                <a:cs typeface="Century Gothic"/>
              </a:rPr>
              <a:t>c</a:t>
            </a:r>
            <a:r>
              <a:rPr sz="2400" spc="-29" dirty="0" smtClean="0">
                <a:solidFill>
                  <a:srgbClr val="404040"/>
                </a:solidFill>
                <a:latin typeface="Century Gothic"/>
                <a:cs typeface="Century Gothic"/>
              </a:rPr>
              <a:t> </a:t>
            </a:r>
            <a:r>
              <a:rPr sz="2400" spc="0" dirty="0" smtClean="0">
                <a:solidFill>
                  <a:srgbClr val="404040"/>
                </a:solidFill>
                <a:latin typeface="Century Gothic"/>
                <a:cs typeface="Century Gothic"/>
              </a:rPr>
              <a:t>and</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pol</a:t>
            </a:r>
            <a:r>
              <a:rPr sz="2400" spc="14" dirty="0" smtClean="0">
                <a:solidFill>
                  <a:srgbClr val="404040"/>
                </a:solidFill>
                <a:latin typeface="Century Gothic"/>
                <a:cs typeface="Century Gothic"/>
              </a:rPr>
              <a:t>i</a:t>
            </a:r>
            <a:r>
              <a:rPr sz="2400" spc="-9" dirty="0" smtClean="0">
                <a:solidFill>
                  <a:srgbClr val="404040"/>
                </a:solidFill>
                <a:latin typeface="Century Gothic"/>
                <a:cs typeface="Century Gothic"/>
              </a:rPr>
              <a:t>t</a:t>
            </a:r>
            <a:r>
              <a:rPr sz="2400" spc="9" dirty="0" smtClean="0">
                <a:solidFill>
                  <a:srgbClr val="404040"/>
                </a:solidFill>
                <a:latin typeface="Century Gothic"/>
                <a:cs typeface="Century Gothic"/>
              </a:rPr>
              <a:t>i</a:t>
            </a:r>
            <a:r>
              <a:rPr sz="2400" spc="0" dirty="0" smtClean="0">
                <a:solidFill>
                  <a:srgbClr val="404040"/>
                </a:solidFill>
                <a:latin typeface="Century Gothic"/>
                <a:cs typeface="Century Gothic"/>
              </a:rPr>
              <a:t>c</a:t>
            </a:r>
            <a:r>
              <a:rPr sz="2400" spc="-9" dirty="0" smtClean="0">
                <a:solidFill>
                  <a:srgbClr val="404040"/>
                </a:solidFill>
                <a:latin typeface="Century Gothic"/>
                <a:cs typeface="Century Gothic"/>
              </a:rPr>
              <a:t>a</a:t>
            </a:r>
            <a:r>
              <a:rPr sz="2400" spc="0" dirty="0" smtClean="0">
                <a:solidFill>
                  <a:srgbClr val="404040"/>
                </a:solidFill>
                <a:latin typeface="Century Gothic"/>
                <a:cs typeface="Century Gothic"/>
              </a:rPr>
              <a:t>l en</a:t>
            </a:r>
            <a:r>
              <a:rPr sz="2400" spc="9" dirty="0" smtClean="0">
                <a:solidFill>
                  <a:srgbClr val="404040"/>
                </a:solidFill>
                <a:latin typeface="Century Gothic"/>
                <a:cs typeface="Century Gothic"/>
              </a:rPr>
              <a:t>vi</a:t>
            </a:r>
            <a:r>
              <a:rPr sz="2400" spc="0" dirty="0" smtClean="0">
                <a:solidFill>
                  <a:srgbClr val="404040"/>
                </a:solidFill>
                <a:latin typeface="Century Gothic"/>
                <a:cs typeface="Century Gothic"/>
              </a:rPr>
              <a:t>ronments</a:t>
            </a:r>
            <a:r>
              <a:rPr sz="2400" spc="-29" dirty="0" smtClean="0">
                <a:solidFill>
                  <a:srgbClr val="404040"/>
                </a:solidFill>
                <a:latin typeface="Century Gothic"/>
                <a:cs typeface="Century Gothic"/>
              </a:rPr>
              <a:t> </a:t>
            </a:r>
            <a:r>
              <a:rPr sz="2400" spc="0" dirty="0" smtClean="0">
                <a:solidFill>
                  <a:srgbClr val="404040"/>
                </a:solidFill>
                <a:latin typeface="Century Gothic"/>
                <a:cs typeface="Century Gothic"/>
              </a:rPr>
              <a:t>to p</a:t>
            </a:r>
            <a:r>
              <a:rPr sz="2400" spc="-9" dirty="0" smtClean="0">
                <a:solidFill>
                  <a:srgbClr val="404040"/>
                </a:solidFill>
                <a:latin typeface="Century Gothic"/>
                <a:cs typeface="Century Gothic"/>
              </a:rPr>
              <a:t>r</a:t>
            </a:r>
            <a:r>
              <a:rPr sz="2400" spc="0" dirty="0" smtClean="0">
                <a:solidFill>
                  <a:srgbClr val="404040"/>
                </a:solidFill>
                <a:latin typeface="Century Gothic"/>
                <a:cs typeface="Century Gothic"/>
              </a:rPr>
              <a:t>omo</a:t>
            </a:r>
            <a:r>
              <a:rPr sz="2400" spc="4" dirty="0" smtClean="0">
                <a:solidFill>
                  <a:srgbClr val="404040"/>
                </a:solidFill>
                <a:latin typeface="Century Gothic"/>
                <a:cs typeface="Century Gothic"/>
              </a:rPr>
              <a:t>t</a:t>
            </a:r>
            <a:r>
              <a:rPr sz="2400" spc="0" dirty="0" smtClean="0">
                <a:solidFill>
                  <a:srgbClr val="404040"/>
                </a:solidFill>
                <a:latin typeface="Century Gothic"/>
                <a:cs typeface="Century Gothic"/>
              </a:rPr>
              <a:t>e</a:t>
            </a:r>
            <a:r>
              <a:rPr sz="2400" spc="4" dirty="0" smtClean="0">
                <a:solidFill>
                  <a:srgbClr val="404040"/>
                </a:solidFill>
                <a:latin typeface="Century Gothic"/>
                <a:cs typeface="Century Gothic"/>
              </a:rPr>
              <a:t> </a:t>
            </a:r>
            <a:r>
              <a:rPr sz="2400" spc="0" dirty="0" smtClean="0">
                <a:solidFill>
                  <a:srgbClr val="404040"/>
                </a:solidFill>
                <a:latin typeface="Century Gothic"/>
                <a:cs typeface="Century Gothic"/>
              </a:rPr>
              <a:t>publ</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c</a:t>
            </a:r>
            <a:r>
              <a:rPr sz="2400" spc="-19" dirty="0" smtClean="0">
                <a:solidFill>
                  <a:srgbClr val="404040"/>
                </a:solidFill>
                <a:latin typeface="Century Gothic"/>
                <a:cs typeface="Century Gothic"/>
              </a:rPr>
              <a:t> </a:t>
            </a:r>
            <a:r>
              <a:rPr sz="2400" spc="0" dirty="0" smtClean="0">
                <a:solidFill>
                  <a:srgbClr val="404040"/>
                </a:solidFill>
                <a:latin typeface="Century Gothic"/>
                <a:cs typeface="Century Gothic"/>
              </a:rPr>
              <a:t>health.</a:t>
            </a:r>
            <a:endParaRPr sz="2400" dirty="0">
              <a:latin typeface="Century Gothic"/>
              <a:cs typeface="Century Gothic"/>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pPr algn="l"/>
            <a:r>
              <a:rPr lang="en-GB" b="1" u="sng" dirty="0" smtClean="0"/>
              <a:t/>
            </a:r>
            <a:br>
              <a:rPr lang="en-GB" b="1" u="sng" dirty="0" smtClean="0"/>
            </a:br>
            <a:r>
              <a:rPr lang="en-GB" b="1" u="sng" dirty="0" smtClean="0"/>
              <a:t>Slow </a:t>
            </a:r>
            <a:r>
              <a:rPr lang="en-GB" b="1" u="sng" dirty="0"/>
              <a:t>Sand Filter</a:t>
            </a:r>
            <a:r>
              <a:rPr lang="en-US" dirty="0"/>
              <a:t/>
            </a:r>
            <a:br>
              <a:rPr lang="en-US" dirty="0"/>
            </a:br>
            <a:endParaRPr lang="en-US" dirty="0"/>
          </a:p>
        </p:txBody>
      </p:sp>
      <p:sp>
        <p:nvSpPr>
          <p:cNvPr id="3" name="Content Placeholder 2"/>
          <p:cNvSpPr>
            <a:spLocks noGrp="1"/>
          </p:cNvSpPr>
          <p:nvPr>
            <p:ph idx="1"/>
          </p:nvPr>
        </p:nvSpPr>
        <p:spPr>
          <a:xfrm>
            <a:off x="228600" y="914400"/>
            <a:ext cx="8763000" cy="5943600"/>
          </a:xfrm>
        </p:spPr>
        <p:txBody>
          <a:bodyPr>
            <a:normAutofit fontScale="92500" lnSpcReduction="10000"/>
          </a:bodyPr>
          <a:lstStyle/>
          <a:p>
            <a:r>
              <a:rPr lang="en-GB" dirty="0" smtClean="0"/>
              <a:t>The </a:t>
            </a:r>
            <a:r>
              <a:rPr lang="en-GB" dirty="0"/>
              <a:t>process of filtration is a combination of sedimentation, physical straining and biological activities.</a:t>
            </a:r>
            <a:endParaRPr lang="en-US" dirty="0"/>
          </a:p>
          <a:p>
            <a:r>
              <a:rPr lang="en-GB" dirty="0"/>
              <a:t>Rate of filtration for SSF is 0.2m</a:t>
            </a:r>
            <a:r>
              <a:rPr lang="en-GB" baseline="30000" dirty="0"/>
              <a:t>3</a:t>
            </a:r>
            <a:r>
              <a:rPr lang="en-GB" dirty="0"/>
              <a:t>/m</a:t>
            </a:r>
            <a:r>
              <a:rPr lang="en-GB" baseline="30000" dirty="0"/>
              <a:t>2</a:t>
            </a:r>
            <a:r>
              <a:rPr lang="en-GB" dirty="0"/>
              <a:t>/ hour;</a:t>
            </a:r>
            <a:endParaRPr lang="en-US" dirty="0"/>
          </a:p>
          <a:p>
            <a:r>
              <a:rPr lang="en-GB" dirty="0"/>
              <a:t>Growth of micro organisms takes place in the topmost layer of the sand grains soon after the filter is put into use.</a:t>
            </a:r>
            <a:endParaRPr lang="en-US" dirty="0"/>
          </a:p>
          <a:p>
            <a:pPr lvl="0"/>
            <a:r>
              <a:rPr lang="en-GB" dirty="0"/>
              <a:t>The microbial growth forms a sticky gelatinous coat on top layer of sand.</a:t>
            </a:r>
            <a:endParaRPr lang="en-US" dirty="0"/>
          </a:p>
          <a:p>
            <a:pPr lvl="0"/>
            <a:r>
              <a:rPr lang="en-GB" dirty="0"/>
              <a:t>This layer forms due to the uninterrupted operation of the filter.</a:t>
            </a:r>
            <a:endParaRPr lang="en-US" dirty="0"/>
          </a:p>
          <a:p>
            <a:pPr lvl="0"/>
            <a:r>
              <a:rPr lang="en-GB" dirty="0"/>
              <a:t>Formation of this layer promotes the efficiency of the filter </a:t>
            </a:r>
            <a:r>
              <a:rPr lang="en-GB" dirty="0" smtClean="0"/>
              <a:t>medium</a:t>
            </a:r>
            <a:endParaRPr lang="en-US" dirty="0"/>
          </a:p>
        </p:txBody>
      </p:sp>
    </p:spTree>
    <p:extLst>
      <p:ext uri="{BB962C8B-B14F-4D97-AF65-F5344CB8AC3E}">
        <p14:creationId xmlns:p14="http://schemas.microsoft.com/office/powerpoint/2010/main" val="17841313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457200"/>
          </a:xfrm>
        </p:spPr>
        <p:txBody>
          <a:bodyPr>
            <a:normAutofit fontScale="90000"/>
          </a:bodyPr>
          <a:lstStyle/>
          <a:p>
            <a:pPr algn="l"/>
            <a:r>
              <a:rPr lang="en-US" dirty="0" smtClean="0"/>
              <a:t>Slow sand filter ……..</a:t>
            </a:r>
            <a:endParaRPr lang="en-US" dirty="0"/>
          </a:p>
        </p:txBody>
      </p:sp>
      <p:sp>
        <p:nvSpPr>
          <p:cNvPr id="3" name="Content Placeholder 2"/>
          <p:cNvSpPr>
            <a:spLocks noGrp="1"/>
          </p:cNvSpPr>
          <p:nvPr>
            <p:ph idx="1"/>
          </p:nvPr>
        </p:nvSpPr>
        <p:spPr>
          <a:xfrm>
            <a:off x="381000" y="838200"/>
            <a:ext cx="8458200" cy="6019800"/>
          </a:xfrm>
        </p:spPr>
        <p:txBody>
          <a:bodyPr>
            <a:normAutofit/>
          </a:bodyPr>
          <a:lstStyle/>
          <a:p>
            <a:pPr lvl="0"/>
            <a:r>
              <a:rPr lang="en-GB" sz="3600" dirty="0"/>
              <a:t>As time passes, this efficiency lowers the rate of filtration until it becomes unacceptably low.</a:t>
            </a:r>
            <a:endParaRPr lang="en-US" sz="3600" dirty="0"/>
          </a:p>
          <a:p>
            <a:pPr lvl="0"/>
            <a:r>
              <a:rPr lang="en-GB" sz="3600" dirty="0"/>
              <a:t>When it reaches this point, the filtration is stopped, the topmost layer of the sand is scraped off, and the filter is put back into operation.</a:t>
            </a:r>
            <a:endParaRPr lang="en-US" sz="3600" dirty="0"/>
          </a:p>
          <a:p>
            <a:r>
              <a:rPr lang="en-US" sz="3600" dirty="0"/>
              <a:t>There are several advantages of slow sand filtration over other methods of water disinfestations:  </a:t>
            </a:r>
            <a:endParaRPr lang="en-US" sz="3600" dirty="0" smtClean="0"/>
          </a:p>
          <a:p>
            <a:endParaRPr lang="en-US" sz="3600" dirty="0"/>
          </a:p>
        </p:txBody>
      </p:sp>
    </p:spTree>
    <p:extLst>
      <p:ext uri="{BB962C8B-B14F-4D97-AF65-F5344CB8AC3E}">
        <p14:creationId xmlns:p14="http://schemas.microsoft.com/office/powerpoint/2010/main" val="37455172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p:spPr>
        <p:txBody>
          <a:bodyPr/>
          <a:lstStyle/>
          <a:p>
            <a:r>
              <a:rPr lang="en-US" dirty="0" smtClean="0"/>
              <a:t>Slow sand filter…….</a:t>
            </a:r>
            <a:endParaRPr lang="en-US" dirty="0"/>
          </a:p>
        </p:txBody>
      </p:sp>
      <p:sp>
        <p:nvSpPr>
          <p:cNvPr id="3" name="Content Placeholder 2"/>
          <p:cNvSpPr>
            <a:spLocks noGrp="1"/>
          </p:cNvSpPr>
          <p:nvPr>
            <p:ph idx="1"/>
          </p:nvPr>
        </p:nvSpPr>
        <p:spPr>
          <a:xfrm>
            <a:off x="304800" y="1066800"/>
            <a:ext cx="8458200" cy="5334000"/>
          </a:xfrm>
        </p:spPr>
        <p:txBody>
          <a:bodyPr>
            <a:normAutofit/>
          </a:bodyPr>
          <a:lstStyle/>
          <a:p>
            <a:r>
              <a:rPr lang="en-US" sz="3600" dirty="0"/>
              <a:t>It is a low energy consuming process,  </a:t>
            </a:r>
            <a:endParaRPr lang="en-US" sz="3600" dirty="0" smtClean="0"/>
          </a:p>
          <a:p>
            <a:r>
              <a:rPr lang="en-US" sz="3600" dirty="0" smtClean="0"/>
              <a:t>It </a:t>
            </a:r>
            <a:r>
              <a:rPr lang="en-US" sz="3600" dirty="0"/>
              <a:t>has great adaptability in components and applications maintenance is minimal.  </a:t>
            </a:r>
          </a:p>
          <a:p>
            <a:r>
              <a:rPr lang="en-US" sz="3600" dirty="0"/>
              <a:t>Systems can be built and installed by laymen. </a:t>
            </a:r>
            <a:endParaRPr lang="en-US" sz="3600" dirty="0" smtClean="0"/>
          </a:p>
          <a:p>
            <a:r>
              <a:rPr lang="en-US" sz="3600" dirty="0" smtClean="0"/>
              <a:t>The </a:t>
            </a:r>
            <a:r>
              <a:rPr lang="en-US" sz="3600" dirty="0"/>
              <a:t>costs of building and running SSF are significantly than lower than for other disinfection methods</a:t>
            </a:r>
          </a:p>
          <a:p>
            <a:endParaRPr lang="en-US" sz="3600" dirty="0"/>
          </a:p>
        </p:txBody>
      </p:sp>
    </p:spTree>
    <p:extLst>
      <p:ext uri="{BB962C8B-B14F-4D97-AF65-F5344CB8AC3E}">
        <p14:creationId xmlns:p14="http://schemas.microsoft.com/office/powerpoint/2010/main" val="17431123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534400" cy="609600"/>
          </a:xfrm>
        </p:spPr>
        <p:txBody>
          <a:bodyPr>
            <a:normAutofit fontScale="90000"/>
          </a:bodyPr>
          <a:lstStyle/>
          <a:p>
            <a:r>
              <a:rPr lang="en-US" dirty="0"/>
              <a:t>The diagram of a typical slow sand filter</a:t>
            </a:r>
          </a:p>
        </p:txBody>
      </p:sp>
      <p:sp>
        <p:nvSpPr>
          <p:cNvPr id="3" name="Content Placeholder 2"/>
          <p:cNvSpPr>
            <a:spLocks noGrp="1"/>
          </p:cNvSpPr>
          <p:nvPr>
            <p:ph idx="1"/>
          </p:nvPr>
        </p:nvSpPr>
        <p:spPr>
          <a:xfrm>
            <a:off x="228600" y="990600"/>
            <a:ext cx="8686800" cy="5638800"/>
          </a:xfrm>
        </p:spPr>
        <p:txBody>
          <a:bodyPr/>
          <a:lstStyle/>
          <a:p>
            <a:endParaRPr lang="en-US" dirty="0"/>
          </a:p>
        </p:txBody>
      </p:sp>
      <p:pic>
        <p:nvPicPr>
          <p:cNvPr id="10242"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478842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371600"/>
            <a:ext cx="3446463"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06358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normAutofit fontScale="90000"/>
          </a:bodyPr>
          <a:lstStyle/>
          <a:p>
            <a:r>
              <a:rPr lang="en-US" b="1" dirty="0"/>
              <a:t>WAYS OF PROTECTING WATER SOURCES </a:t>
            </a:r>
          </a:p>
        </p:txBody>
      </p:sp>
      <p:sp>
        <p:nvSpPr>
          <p:cNvPr id="3" name="Content Placeholder 2"/>
          <p:cNvSpPr>
            <a:spLocks noGrp="1"/>
          </p:cNvSpPr>
          <p:nvPr>
            <p:ph idx="1"/>
          </p:nvPr>
        </p:nvSpPr>
        <p:spPr>
          <a:xfrm>
            <a:off x="457200" y="1600206"/>
            <a:ext cx="8458200" cy="5105394"/>
          </a:xfrm>
        </p:spPr>
        <p:txBody>
          <a:bodyPr>
            <a:normAutofit/>
          </a:bodyPr>
          <a:lstStyle/>
          <a:p>
            <a:pPr marL="0" indent="0">
              <a:buNone/>
            </a:pPr>
            <a:r>
              <a:rPr lang="en-US" b="1" dirty="0"/>
              <a:t>objectives of the Unit</a:t>
            </a:r>
            <a:endParaRPr lang="en-US" dirty="0"/>
          </a:p>
          <a:p>
            <a:pPr lvl="0"/>
            <a:r>
              <a:rPr lang="en-US" dirty="0" smtClean="0"/>
              <a:t>Describe </a:t>
            </a:r>
            <a:r>
              <a:rPr lang="en-US" dirty="0"/>
              <a:t>the steps taken in spring protection.</a:t>
            </a:r>
          </a:p>
          <a:p>
            <a:pPr lvl="0"/>
            <a:r>
              <a:rPr lang="en-US" dirty="0"/>
              <a:t>Explain the sources of water pollution for open and protected springs.</a:t>
            </a:r>
          </a:p>
          <a:p>
            <a:pPr lvl="0"/>
            <a:r>
              <a:rPr lang="en-US" dirty="0"/>
              <a:t> Explain the sources of water contamination in open wells and describes the steps taken in well protection.</a:t>
            </a:r>
          </a:p>
          <a:p>
            <a:pPr lvl="0"/>
            <a:r>
              <a:rPr lang="en-US" dirty="0"/>
              <a:t>Describe the water drawing mechanism using a pump.</a:t>
            </a:r>
          </a:p>
          <a:p>
            <a:endParaRPr lang="en-US" dirty="0"/>
          </a:p>
        </p:txBody>
      </p:sp>
    </p:spTree>
    <p:extLst>
      <p:ext uri="{BB962C8B-B14F-4D97-AF65-F5344CB8AC3E}">
        <p14:creationId xmlns:p14="http://schemas.microsoft.com/office/powerpoint/2010/main" val="39547182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GB" b="1" dirty="0" smtClean="0"/>
              <a:t/>
            </a:r>
            <a:br>
              <a:rPr lang="en-GB" b="1" dirty="0" smtClean="0"/>
            </a:br>
            <a:r>
              <a:rPr lang="en-GB" b="1" dirty="0" smtClean="0"/>
              <a:t>PROTECTION </a:t>
            </a:r>
            <a:r>
              <a:rPr lang="en-GB" b="1" dirty="0"/>
              <a:t>OF SPRINGS AND GRAVITY WATER SYSTEMS</a:t>
            </a:r>
            <a:r>
              <a:rPr lang="en-US" dirty="0"/>
              <a:t/>
            </a:r>
            <a:br>
              <a:rPr lang="en-US" dirty="0"/>
            </a:br>
            <a:endParaRPr lang="en-US" dirty="0"/>
          </a:p>
        </p:txBody>
      </p:sp>
      <p:sp>
        <p:nvSpPr>
          <p:cNvPr id="3" name="Content Placeholder 2"/>
          <p:cNvSpPr>
            <a:spLocks noGrp="1"/>
          </p:cNvSpPr>
          <p:nvPr>
            <p:ph idx="1"/>
          </p:nvPr>
        </p:nvSpPr>
        <p:spPr>
          <a:xfrm>
            <a:off x="457200" y="1143000"/>
            <a:ext cx="8458200" cy="5486400"/>
          </a:xfrm>
        </p:spPr>
        <p:txBody>
          <a:bodyPr>
            <a:noAutofit/>
          </a:bodyPr>
          <a:lstStyle/>
          <a:p>
            <a:r>
              <a:rPr lang="en-US" sz="3600" dirty="0"/>
              <a:t>Springs have a reliable flow and can make ideal sources of water for a community water supply. </a:t>
            </a:r>
            <a:endParaRPr lang="en-US" sz="3600" dirty="0" smtClean="0"/>
          </a:p>
          <a:p>
            <a:r>
              <a:rPr lang="en-US" sz="3600" dirty="0" smtClean="0"/>
              <a:t>No </a:t>
            </a:r>
            <a:r>
              <a:rPr lang="en-US" sz="3600" dirty="0"/>
              <a:t>pumping is required to extract water from them. </a:t>
            </a:r>
            <a:endParaRPr lang="en-US" sz="3600" dirty="0" smtClean="0"/>
          </a:p>
          <a:p>
            <a:r>
              <a:rPr lang="en-US" sz="3600" dirty="0" smtClean="0"/>
              <a:t>Springs </a:t>
            </a:r>
            <a:r>
              <a:rPr lang="en-US" sz="3600" dirty="0"/>
              <a:t>are protected so as to increase spring water yield and reliability.  </a:t>
            </a:r>
            <a:endParaRPr lang="en-US" sz="3600" dirty="0" smtClean="0"/>
          </a:p>
          <a:p>
            <a:r>
              <a:rPr lang="en-US" sz="3600" dirty="0" smtClean="0"/>
              <a:t>Springs </a:t>
            </a:r>
            <a:r>
              <a:rPr lang="en-US" sz="3600" dirty="0"/>
              <a:t>are protected from surface pollution </a:t>
            </a:r>
            <a:r>
              <a:rPr lang="en-US" sz="3600" dirty="0" smtClean="0"/>
              <a:t>and </a:t>
            </a:r>
            <a:r>
              <a:rPr lang="en-US" sz="3600" dirty="0"/>
              <a:t>contamination by users</a:t>
            </a:r>
          </a:p>
          <a:p>
            <a:endParaRPr lang="en-US" sz="3600" dirty="0"/>
          </a:p>
        </p:txBody>
      </p:sp>
    </p:spTree>
    <p:extLst>
      <p:ext uri="{BB962C8B-B14F-4D97-AF65-F5344CB8AC3E}">
        <p14:creationId xmlns:p14="http://schemas.microsoft.com/office/powerpoint/2010/main" val="10918952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a:bodyPr>
          <a:lstStyle/>
          <a:p>
            <a:r>
              <a:rPr lang="en-US" dirty="0"/>
              <a:t> Stages of spring protection.</a:t>
            </a:r>
          </a:p>
        </p:txBody>
      </p:sp>
      <p:sp>
        <p:nvSpPr>
          <p:cNvPr id="3" name="Content Placeholder 2"/>
          <p:cNvSpPr>
            <a:spLocks noGrp="1"/>
          </p:cNvSpPr>
          <p:nvPr>
            <p:ph idx="1"/>
          </p:nvPr>
        </p:nvSpPr>
        <p:spPr>
          <a:xfrm>
            <a:off x="304800" y="914400"/>
            <a:ext cx="8534400" cy="5638800"/>
          </a:xfrm>
        </p:spPr>
        <p:txBody>
          <a:bodyPr/>
          <a:lstStyle/>
          <a:p>
            <a:endParaRPr lang="en-US" dirty="0"/>
          </a:p>
        </p:txBody>
      </p:sp>
      <p:pic>
        <p:nvPicPr>
          <p:cNvPr id="11266" name="Picture 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8000999"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87344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pPr algn="l"/>
            <a:r>
              <a:rPr lang="en-US" dirty="0" smtClean="0"/>
              <a:t>Springs </a:t>
            </a:r>
            <a:endParaRPr lang="en-US" dirty="0"/>
          </a:p>
        </p:txBody>
      </p:sp>
      <p:sp>
        <p:nvSpPr>
          <p:cNvPr id="3" name="Content Placeholder 2"/>
          <p:cNvSpPr>
            <a:spLocks noGrp="1"/>
          </p:cNvSpPr>
          <p:nvPr>
            <p:ph idx="1"/>
          </p:nvPr>
        </p:nvSpPr>
        <p:spPr>
          <a:xfrm>
            <a:off x="152400" y="838200"/>
            <a:ext cx="8686800" cy="5791200"/>
          </a:xfrm>
        </p:spPr>
        <p:txBody>
          <a:bodyPr>
            <a:normAutofit/>
          </a:bodyPr>
          <a:lstStyle/>
          <a:p>
            <a:r>
              <a:rPr lang="en-US" dirty="0"/>
              <a:t>Springs are protected by building a box of brick or concrete around the spring so that water flows directly out of the box into a pipe without being exposed to pollution from outside. </a:t>
            </a:r>
            <a:endParaRPr lang="en-US" dirty="0" smtClean="0"/>
          </a:p>
          <a:p>
            <a:r>
              <a:rPr lang="en-US" dirty="0" smtClean="0"/>
              <a:t>An </a:t>
            </a:r>
            <a:r>
              <a:rPr lang="en-US" dirty="0"/>
              <a:t>impervious layer of soil or rock i.e. a layer through which water cannot pass forces the water emerging at a spring. </a:t>
            </a:r>
            <a:endParaRPr lang="en-US" dirty="0" smtClean="0"/>
          </a:p>
          <a:p>
            <a:r>
              <a:rPr lang="en-US" dirty="0" smtClean="0"/>
              <a:t>In </a:t>
            </a:r>
            <a:r>
              <a:rPr lang="en-US" dirty="0"/>
              <a:t>excavating the foundations for a spring box, it is important to avoid digging through this layer, or the water may seep downwards so that the spring disappears or moves downhill. </a:t>
            </a:r>
          </a:p>
          <a:p>
            <a:endParaRPr lang="en-US" dirty="0"/>
          </a:p>
        </p:txBody>
      </p:sp>
    </p:spTree>
    <p:extLst>
      <p:ext uri="{BB962C8B-B14F-4D97-AF65-F5344CB8AC3E}">
        <p14:creationId xmlns:p14="http://schemas.microsoft.com/office/powerpoint/2010/main" val="31654625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fontScale="90000"/>
          </a:bodyPr>
          <a:lstStyle/>
          <a:p>
            <a:pPr algn="l"/>
            <a:r>
              <a:rPr lang="en-US" b="1" dirty="0" smtClean="0"/>
              <a:t/>
            </a:r>
            <a:br>
              <a:rPr lang="en-US" b="1" dirty="0" smtClean="0"/>
            </a:br>
            <a:r>
              <a:rPr lang="en-US" b="1" dirty="0" smtClean="0"/>
              <a:t>Steps </a:t>
            </a:r>
            <a:r>
              <a:rPr lang="en-US" b="1" dirty="0"/>
              <a:t>in spring protection</a:t>
            </a:r>
            <a:r>
              <a:rPr lang="en-US" dirty="0"/>
              <a:t/>
            </a:r>
            <a:br>
              <a:rPr lang="en-US" dirty="0"/>
            </a:br>
            <a:endParaRPr lang="en-US" dirty="0"/>
          </a:p>
        </p:txBody>
      </p:sp>
      <p:sp>
        <p:nvSpPr>
          <p:cNvPr id="3" name="Content Placeholder 2"/>
          <p:cNvSpPr>
            <a:spLocks noGrp="1"/>
          </p:cNvSpPr>
          <p:nvPr>
            <p:ph idx="1"/>
          </p:nvPr>
        </p:nvSpPr>
        <p:spPr>
          <a:xfrm>
            <a:off x="228600" y="990600"/>
            <a:ext cx="8686800" cy="5715000"/>
          </a:xfrm>
        </p:spPr>
        <p:txBody>
          <a:bodyPr>
            <a:normAutofit fontScale="92500"/>
          </a:bodyPr>
          <a:lstStyle/>
          <a:p>
            <a:pPr marL="0" indent="0">
              <a:buNone/>
            </a:pPr>
            <a:r>
              <a:rPr lang="en-US" b="1" dirty="0" smtClean="0"/>
              <a:t>1. Community </a:t>
            </a:r>
            <a:r>
              <a:rPr lang="en-US" b="1" dirty="0"/>
              <a:t>approval: </a:t>
            </a:r>
            <a:r>
              <a:rPr lang="en-US" dirty="0"/>
              <a:t>The community should be consulted for their consent, approval and participation. </a:t>
            </a:r>
            <a:endParaRPr lang="en-US" dirty="0" smtClean="0"/>
          </a:p>
          <a:p>
            <a:r>
              <a:rPr lang="en-US" dirty="0" smtClean="0"/>
              <a:t>Then </a:t>
            </a:r>
            <a:r>
              <a:rPr lang="en-US" dirty="0"/>
              <a:t>an agreement with the community on the roles and contribution of each partner should be made.</a:t>
            </a:r>
          </a:p>
          <a:p>
            <a:pPr marL="0" indent="0">
              <a:buNone/>
            </a:pPr>
            <a:r>
              <a:rPr lang="en-US" b="1" dirty="0"/>
              <a:t>2.</a:t>
            </a:r>
            <a:r>
              <a:rPr lang="en-US" dirty="0"/>
              <a:t> </a:t>
            </a:r>
            <a:r>
              <a:rPr lang="en-US" b="1" i="1" dirty="0"/>
              <a:t>Preliminary assessment of the spring</a:t>
            </a:r>
            <a:endParaRPr lang="en-US" dirty="0"/>
          </a:p>
          <a:p>
            <a:r>
              <a:rPr lang="en-US" dirty="0"/>
              <a:t>The following assessments should be made: </a:t>
            </a:r>
            <a:endParaRPr lang="en-US" dirty="0" smtClean="0"/>
          </a:p>
          <a:p>
            <a:r>
              <a:rPr lang="en-US" dirty="0" smtClean="0"/>
              <a:t>Permanency </a:t>
            </a:r>
            <a:r>
              <a:rPr lang="en-US" dirty="0"/>
              <a:t>of the spring </a:t>
            </a:r>
          </a:p>
          <a:p>
            <a:r>
              <a:rPr lang="en-US" dirty="0"/>
              <a:t>This can be confirmed by use of retrospective information by key persons in the community, usually the aged persons.</a:t>
            </a:r>
          </a:p>
          <a:p>
            <a:endParaRPr lang="en-US" dirty="0"/>
          </a:p>
        </p:txBody>
      </p:sp>
    </p:spTree>
    <p:extLst>
      <p:ext uri="{BB962C8B-B14F-4D97-AF65-F5344CB8AC3E}">
        <p14:creationId xmlns:p14="http://schemas.microsoft.com/office/powerpoint/2010/main" val="29134516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rmAutofit fontScale="90000"/>
          </a:bodyPr>
          <a:lstStyle/>
          <a:p>
            <a:pPr algn="l"/>
            <a:r>
              <a:rPr lang="en-US" b="1" dirty="0" smtClean="0"/>
              <a:t/>
            </a:r>
            <a:br>
              <a:rPr lang="en-US" b="1" dirty="0" smtClean="0"/>
            </a:br>
            <a:r>
              <a:rPr lang="en-US" b="1" dirty="0" smtClean="0"/>
              <a:t>Possible </a:t>
            </a:r>
            <a:r>
              <a:rPr lang="en-US" b="1" dirty="0"/>
              <a:t>sources of pollution</a:t>
            </a:r>
            <a:r>
              <a:rPr lang="en-US" dirty="0"/>
              <a:t/>
            </a:r>
            <a:br>
              <a:rPr lang="en-US" dirty="0"/>
            </a:br>
            <a:endParaRPr lang="en-US" dirty="0"/>
          </a:p>
        </p:txBody>
      </p:sp>
      <p:sp>
        <p:nvSpPr>
          <p:cNvPr id="3" name="Content Placeholder 2"/>
          <p:cNvSpPr>
            <a:spLocks noGrp="1"/>
          </p:cNvSpPr>
          <p:nvPr>
            <p:ph idx="1"/>
          </p:nvPr>
        </p:nvSpPr>
        <p:spPr>
          <a:xfrm>
            <a:off x="228600" y="762000"/>
            <a:ext cx="8686800" cy="5943600"/>
          </a:xfrm>
        </p:spPr>
        <p:txBody>
          <a:bodyPr>
            <a:normAutofit fontScale="85000" lnSpcReduction="10000"/>
          </a:bodyPr>
          <a:lstStyle/>
          <a:p>
            <a:r>
              <a:rPr lang="en-US" dirty="0" smtClean="0"/>
              <a:t>A </a:t>
            </a:r>
            <a:r>
              <a:rPr lang="en-US" dirty="0"/>
              <a:t>sanitary survey should be undertaken to find out any possible source of pollution to the spring. </a:t>
            </a:r>
            <a:endParaRPr lang="en-US" dirty="0" smtClean="0"/>
          </a:p>
          <a:p>
            <a:pPr marL="0" indent="0">
              <a:buNone/>
            </a:pPr>
            <a:r>
              <a:rPr lang="en-US" b="1" dirty="0" smtClean="0">
                <a:solidFill>
                  <a:srgbClr val="7030A0"/>
                </a:solidFill>
              </a:rPr>
              <a:t>These </a:t>
            </a:r>
            <a:r>
              <a:rPr lang="en-US" b="1" dirty="0">
                <a:solidFill>
                  <a:srgbClr val="7030A0"/>
                </a:solidFill>
              </a:rPr>
              <a:t>may include:</a:t>
            </a:r>
          </a:p>
          <a:p>
            <a:pPr lvl="0"/>
            <a:r>
              <a:rPr lang="en-US" dirty="0"/>
              <a:t>The refuse damps</a:t>
            </a:r>
          </a:p>
          <a:p>
            <a:pPr lvl="0"/>
            <a:r>
              <a:rPr lang="en-US" dirty="0"/>
              <a:t>Pit latrine constructed close and to the upper side of the spring</a:t>
            </a:r>
          </a:p>
          <a:p>
            <a:pPr lvl="0"/>
            <a:r>
              <a:rPr lang="en-US" dirty="0"/>
              <a:t>Soakage pits</a:t>
            </a:r>
          </a:p>
          <a:p>
            <a:pPr lvl="0"/>
            <a:r>
              <a:rPr lang="en-US" dirty="0"/>
              <a:t>Indiscriminate defecation by communities on the upper side of the spring.</a:t>
            </a:r>
          </a:p>
          <a:p>
            <a:r>
              <a:rPr lang="en-US" dirty="0"/>
              <a:t>Water yield; since most springs have more than one weeping eye, the spring water yield is best determined after opening the spring eyes. </a:t>
            </a:r>
            <a:r>
              <a:rPr lang="en-US" dirty="0" smtClean="0"/>
              <a:t>– </a:t>
            </a:r>
          </a:p>
          <a:p>
            <a:r>
              <a:rPr lang="en-US" dirty="0" smtClean="0"/>
              <a:t>Water </a:t>
            </a:r>
            <a:r>
              <a:rPr lang="en-US" dirty="0"/>
              <a:t>from the spring eyes is then directed to a common point and into a container of known volume. </a:t>
            </a:r>
          </a:p>
        </p:txBody>
      </p:sp>
    </p:spTree>
    <p:extLst>
      <p:ext uri="{BB962C8B-B14F-4D97-AF65-F5344CB8AC3E}">
        <p14:creationId xmlns:p14="http://schemas.microsoft.com/office/powerpoint/2010/main" val="177738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p:spPr>
        <p:txBody>
          <a:bodyPr/>
          <a:lstStyle/>
          <a:p>
            <a:pPr algn="l"/>
            <a:r>
              <a:rPr lang="en-US" dirty="0"/>
              <a:t>Environmental health;</a:t>
            </a:r>
          </a:p>
        </p:txBody>
      </p:sp>
      <p:sp>
        <p:nvSpPr>
          <p:cNvPr id="3" name="Content Placeholder 2"/>
          <p:cNvSpPr>
            <a:spLocks noGrp="1"/>
          </p:cNvSpPr>
          <p:nvPr>
            <p:ph idx="1"/>
          </p:nvPr>
        </p:nvSpPr>
        <p:spPr>
          <a:xfrm>
            <a:off x="381000" y="1066800"/>
            <a:ext cx="8305800" cy="5059369"/>
          </a:xfrm>
        </p:spPr>
        <p:txBody>
          <a:bodyPr>
            <a:normAutofit fontScale="85000" lnSpcReduction="10000"/>
          </a:bodyPr>
          <a:lstStyle/>
          <a:p>
            <a:r>
              <a:rPr lang="en-US" dirty="0" smtClean="0"/>
              <a:t>comprises </a:t>
            </a:r>
            <a:r>
              <a:rPr lang="en-US" dirty="0"/>
              <a:t>those aspects of human health, including quality of life that are determined by physical, biological social and psychological factors in environment.</a:t>
            </a:r>
          </a:p>
          <a:p>
            <a:r>
              <a:rPr lang="en-US" dirty="0"/>
              <a:t>It also refers to the theory and practice of assessing, correcting, controlling and preventing those factors in environment that can adversely affect the health of the present and future generations (WHO 1993).</a:t>
            </a:r>
          </a:p>
          <a:p>
            <a:r>
              <a:rPr lang="en-US" i="1" dirty="0"/>
              <a:t>Environmental health</a:t>
            </a:r>
            <a:r>
              <a:rPr lang="en-US" dirty="0"/>
              <a:t> also may refer to prevention of diseases and promotion of health by eliminating or controlling the environmental factors which form links in the chain of disease transmission.</a:t>
            </a:r>
          </a:p>
          <a:p>
            <a:endParaRPr lang="en-US" dirty="0"/>
          </a:p>
        </p:txBody>
      </p:sp>
    </p:spTree>
    <p:extLst>
      <p:ext uri="{BB962C8B-B14F-4D97-AF65-F5344CB8AC3E}">
        <p14:creationId xmlns:p14="http://schemas.microsoft.com/office/powerpoint/2010/main" val="210672133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
          </a:xfrm>
        </p:spPr>
        <p:txBody>
          <a:bodyPr>
            <a:normAutofit fontScale="90000"/>
          </a:bodyPr>
          <a:lstStyle/>
          <a:p>
            <a:endParaRPr lang="en-US" dirty="0"/>
          </a:p>
        </p:txBody>
      </p:sp>
      <p:sp>
        <p:nvSpPr>
          <p:cNvPr id="3" name="Content Placeholder 2"/>
          <p:cNvSpPr>
            <a:spLocks noGrp="1"/>
          </p:cNvSpPr>
          <p:nvPr>
            <p:ph idx="1"/>
          </p:nvPr>
        </p:nvSpPr>
        <p:spPr>
          <a:xfrm>
            <a:off x="152400" y="152400"/>
            <a:ext cx="8763000" cy="6705600"/>
          </a:xfrm>
        </p:spPr>
        <p:txBody>
          <a:bodyPr>
            <a:noAutofit/>
          </a:bodyPr>
          <a:lstStyle/>
          <a:p>
            <a:r>
              <a:rPr lang="en-US" dirty="0"/>
              <a:t>The time taken to fill the container is measured and yield calculated by dividing the volume of the container by time taken and expressed in </a:t>
            </a:r>
            <a:r>
              <a:rPr lang="en-US" dirty="0" err="1"/>
              <a:t>litres</a:t>
            </a:r>
            <a:r>
              <a:rPr lang="en-US" dirty="0"/>
              <a:t> per unit time.</a:t>
            </a:r>
          </a:p>
          <a:p>
            <a:r>
              <a:rPr lang="en-US" dirty="0"/>
              <a:t>Spring yield is important in determination of size of spring box, which serves as a temporary reservoir and for estimating water demand from the spring </a:t>
            </a:r>
          </a:p>
          <a:p>
            <a:r>
              <a:rPr lang="en-US" dirty="0"/>
              <a:t>This is done by obtaining data on the number of people using the spring, and the average daily water demand for households based on water uses. </a:t>
            </a:r>
            <a:r>
              <a:rPr lang="en-US" dirty="0" smtClean="0"/>
              <a:t>– </a:t>
            </a:r>
          </a:p>
          <a:p>
            <a:r>
              <a:rPr lang="en-US" dirty="0" smtClean="0"/>
              <a:t>The </a:t>
            </a:r>
            <a:r>
              <a:rPr lang="en-US" dirty="0"/>
              <a:t>community should be involved in this exercise</a:t>
            </a:r>
            <a:r>
              <a:rPr lang="en-US" dirty="0" smtClean="0"/>
              <a:t>.</a:t>
            </a:r>
            <a:endParaRPr lang="en-US" dirty="0"/>
          </a:p>
          <a:p>
            <a:endParaRPr lang="en-US" dirty="0"/>
          </a:p>
        </p:txBody>
      </p:sp>
    </p:spTree>
    <p:extLst>
      <p:ext uri="{BB962C8B-B14F-4D97-AF65-F5344CB8AC3E}">
        <p14:creationId xmlns:p14="http://schemas.microsoft.com/office/powerpoint/2010/main" val="6188853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3600" dirty="0"/>
              <a:t>Other feasibility assessments;- </a:t>
            </a:r>
            <a:endParaRPr lang="en-US" sz="3600" dirty="0" smtClean="0"/>
          </a:p>
          <a:p>
            <a:r>
              <a:rPr lang="en-US" sz="3600" dirty="0" smtClean="0"/>
              <a:t>These include: </a:t>
            </a:r>
          </a:p>
          <a:p>
            <a:r>
              <a:rPr lang="en-US" sz="3600" dirty="0" smtClean="0"/>
              <a:t>topography </a:t>
            </a:r>
            <a:r>
              <a:rPr lang="en-US" sz="3600" dirty="0"/>
              <a:t>or ground formation around the springs, </a:t>
            </a:r>
            <a:endParaRPr lang="en-US" sz="3600" dirty="0" smtClean="0"/>
          </a:p>
          <a:p>
            <a:r>
              <a:rPr lang="en-US" sz="3600" dirty="0" smtClean="0"/>
              <a:t>access </a:t>
            </a:r>
            <a:r>
              <a:rPr lang="en-US" sz="3600" dirty="0"/>
              <a:t>to the spring and </a:t>
            </a:r>
            <a:endParaRPr lang="en-US" sz="3600" dirty="0" smtClean="0"/>
          </a:p>
          <a:p>
            <a:r>
              <a:rPr lang="en-US" sz="3600" dirty="0" smtClean="0"/>
              <a:t>availability </a:t>
            </a:r>
            <a:r>
              <a:rPr lang="en-US" sz="3600" dirty="0"/>
              <a:t>of materials including local materials.</a:t>
            </a:r>
          </a:p>
          <a:p>
            <a:endParaRPr lang="en-US" dirty="0"/>
          </a:p>
        </p:txBody>
      </p:sp>
    </p:spTree>
    <p:extLst>
      <p:ext uri="{BB962C8B-B14F-4D97-AF65-F5344CB8AC3E}">
        <p14:creationId xmlns:p14="http://schemas.microsoft.com/office/powerpoint/2010/main" val="42102673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pPr algn="l"/>
            <a:r>
              <a:rPr lang="en-US" dirty="0" smtClean="0"/>
              <a:t/>
            </a:r>
            <a:br>
              <a:rPr lang="en-US" dirty="0" smtClean="0"/>
            </a:br>
            <a:r>
              <a:rPr lang="en-US" dirty="0" smtClean="0"/>
              <a:t>3</a:t>
            </a:r>
            <a:r>
              <a:rPr lang="en-US" dirty="0"/>
              <a:t>. </a:t>
            </a:r>
            <a:r>
              <a:rPr lang="en-US" b="1" i="1" dirty="0"/>
              <a:t>Sketch planning</a:t>
            </a:r>
            <a:r>
              <a:rPr lang="en-US" dirty="0"/>
              <a:t/>
            </a:r>
            <a:br>
              <a:rPr lang="en-US" dirty="0"/>
            </a:br>
            <a:endParaRPr lang="en-US" dirty="0"/>
          </a:p>
        </p:txBody>
      </p:sp>
      <p:sp>
        <p:nvSpPr>
          <p:cNvPr id="3" name="Content Placeholder 2"/>
          <p:cNvSpPr>
            <a:spLocks noGrp="1"/>
          </p:cNvSpPr>
          <p:nvPr>
            <p:ph idx="1"/>
          </p:nvPr>
        </p:nvSpPr>
        <p:spPr>
          <a:xfrm>
            <a:off x="228600" y="838200"/>
            <a:ext cx="8610600" cy="5715000"/>
          </a:xfrm>
        </p:spPr>
        <p:txBody>
          <a:bodyPr>
            <a:normAutofit/>
          </a:bodyPr>
          <a:lstStyle/>
          <a:p>
            <a:r>
              <a:rPr lang="en-US" sz="3600" dirty="0" smtClean="0"/>
              <a:t>A </a:t>
            </a:r>
            <a:r>
              <a:rPr lang="en-US" sz="3600" dirty="0"/>
              <a:t>neat initial sketch of the spring box, embankment wall </a:t>
            </a:r>
            <a:endParaRPr lang="en-US" sz="3600" dirty="0" smtClean="0"/>
          </a:p>
          <a:p>
            <a:r>
              <a:rPr lang="en-US" sz="3600" dirty="0" smtClean="0"/>
              <a:t>and </a:t>
            </a:r>
            <a:r>
              <a:rPr lang="en-US" sz="3600" dirty="0"/>
              <a:t>other spring accessories such </a:t>
            </a:r>
            <a:r>
              <a:rPr lang="en-US" sz="3600" dirty="0" smtClean="0"/>
              <a:t>as:</a:t>
            </a:r>
          </a:p>
          <a:p>
            <a:pPr>
              <a:buFont typeface="Wingdings" panose="05000000000000000000" pitchFamily="2" charset="2"/>
              <a:buChar char="ü"/>
            </a:pPr>
            <a:r>
              <a:rPr lang="en-US" sz="3600" dirty="0" smtClean="0"/>
              <a:t>cattle trough and </a:t>
            </a:r>
          </a:p>
          <a:p>
            <a:pPr>
              <a:buFont typeface="Wingdings" panose="05000000000000000000" pitchFamily="2" charset="2"/>
              <a:buChar char="ü"/>
            </a:pPr>
            <a:r>
              <a:rPr lang="en-US" sz="3600" dirty="0" smtClean="0"/>
              <a:t>cloth washing area, </a:t>
            </a:r>
          </a:p>
          <a:p>
            <a:pPr>
              <a:buFont typeface="Wingdings" panose="05000000000000000000" pitchFamily="2" charset="2"/>
              <a:buChar char="ü"/>
            </a:pPr>
            <a:r>
              <a:rPr lang="en-US" sz="3600" dirty="0" smtClean="0"/>
              <a:t>water drawing area, </a:t>
            </a:r>
          </a:p>
          <a:p>
            <a:pPr>
              <a:buFont typeface="Wingdings" panose="05000000000000000000" pitchFamily="2" charset="2"/>
              <a:buChar char="ü"/>
            </a:pPr>
            <a:r>
              <a:rPr lang="en-US" sz="3600" dirty="0" smtClean="0"/>
              <a:t>diversion channels and </a:t>
            </a:r>
          </a:p>
          <a:p>
            <a:pPr>
              <a:buFont typeface="Wingdings" panose="05000000000000000000" pitchFamily="2" charset="2"/>
              <a:buChar char="ü"/>
            </a:pPr>
            <a:r>
              <a:rPr lang="en-US" sz="3600" dirty="0" smtClean="0"/>
              <a:t>fencing should be done.</a:t>
            </a:r>
          </a:p>
          <a:p>
            <a:pPr>
              <a:buFont typeface="Wingdings" panose="05000000000000000000" pitchFamily="2" charset="2"/>
              <a:buChar char="ü"/>
            </a:pPr>
            <a:endParaRPr lang="en-US" sz="3600" b="1" dirty="0"/>
          </a:p>
        </p:txBody>
      </p:sp>
    </p:spTree>
    <p:extLst>
      <p:ext uri="{BB962C8B-B14F-4D97-AF65-F5344CB8AC3E}">
        <p14:creationId xmlns:p14="http://schemas.microsoft.com/office/powerpoint/2010/main" val="30294237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t/>
            </a:r>
            <a:br>
              <a:rPr lang="en-US" b="1" dirty="0" smtClean="0"/>
            </a:br>
            <a:r>
              <a:rPr lang="en-US" b="1" dirty="0" smtClean="0"/>
              <a:t>Sketch </a:t>
            </a:r>
            <a:r>
              <a:rPr lang="en-US" b="1" dirty="0"/>
              <a:t>plan of a spring.</a:t>
            </a:r>
            <a:br>
              <a:rPr lang="en-US" b="1" dirty="0"/>
            </a:br>
            <a:endParaRPr lang="en-US" dirty="0"/>
          </a:p>
        </p:txBody>
      </p:sp>
      <p:sp>
        <p:nvSpPr>
          <p:cNvPr id="3" name="Content Placeholder 2"/>
          <p:cNvSpPr>
            <a:spLocks noGrp="1"/>
          </p:cNvSpPr>
          <p:nvPr>
            <p:ph idx="1"/>
          </p:nvPr>
        </p:nvSpPr>
        <p:spPr>
          <a:xfrm>
            <a:off x="457200" y="1600206"/>
            <a:ext cx="8229600" cy="5105394"/>
          </a:xfrm>
        </p:spPr>
        <p:txBody>
          <a:bodyPr/>
          <a:lstStyle/>
          <a:p>
            <a:endParaRPr lang="en-US" dirty="0"/>
          </a:p>
        </p:txBody>
      </p:sp>
      <p:pic>
        <p:nvPicPr>
          <p:cNvPr id="12290" name="Picture 51" descr="DSC006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28800"/>
            <a:ext cx="7931046" cy="490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48674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
            </a:r>
            <a:br>
              <a:rPr lang="en-US" b="1" i="1" dirty="0" smtClean="0"/>
            </a:br>
            <a:r>
              <a:rPr lang="en-US" b="1" i="1" dirty="0" smtClean="0"/>
              <a:t>4</a:t>
            </a:r>
            <a:r>
              <a:rPr lang="en-US" b="1" i="1" dirty="0"/>
              <a:t>. Procurement/ collection of necessary materials</a:t>
            </a:r>
            <a:r>
              <a:rPr lang="en-US" dirty="0"/>
              <a:t/>
            </a:r>
            <a:br>
              <a:rPr lang="en-US" dirty="0"/>
            </a:br>
            <a:endParaRPr lang="en-US" dirty="0"/>
          </a:p>
        </p:txBody>
      </p:sp>
      <p:sp>
        <p:nvSpPr>
          <p:cNvPr id="3" name="Content Placeholder 2"/>
          <p:cNvSpPr>
            <a:spLocks noGrp="1"/>
          </p:cNvSpPr>
          <p:nvPr>
            <p:ph idx="1"/>
          </p:nvPr>
        </p:nvSpPr>
        <p:spPr>
          <a:xfrm>
            <a:off x="457200" y="1600206"/>
            <a:ext cx="8382000" cy="5029194"/>
          </a:xfrm>
        </p:spPr>
        <p:txBody>
          <a:bodyPr>
            <a:normAutofit/>
          </a:bodyPr>
          <a:lstStyle/>
          <a:p>
            <a:r>
              <a:rPr lang="en-US" dirty="0" smtClean="0"/>
              <a:t>An </a:t>
            </a:r>
            <a:r>
              <a:rPr lang="en-US" dirty="0"/>
              <a:t>estimation of the materials required should then be done. </a:t>
            </a:r>
            <a:r>
              <a:rPr lang="en-US" dirty="0" smtClean="0"/>
              <a:t>– </a:t>
            </a:r>
          </a:p>
          <a:p>
            <a:r>
              <a:rPr lang="en-US" dirty="0" smtClean="0"/>
              <a:t>As </a:t>
            </a:r>
            <a:r>
              <a:rPr lang="en-US" dirty="0"/>
              <a:t>part of their contribution, the community should be able to provide locally available materials.</a:t>
            </a:r>
          </a:p>
          <a:p>
            <a:r>
              <a:rPr lang="en-GB" dirty="0"/>
              <a:t>The other required materials should be procured and transported to the site. </a:t>
            </a:r>
            <a:endParaRPr lang="en-GB" dirty="0" smtClean="0"/>
          </a:p>
          <a:p>
            <a:r>
              <a:rPr lang="en-GB" dirty="0" smtClean="0"/>
              <a:t>The </a:t>
            </a:r>
            <a:r>
              <a:rPr lang="en-GB" dirty="0"/>
              <a:t>necessary tools and equipment should be assembled.</a:t>
            </a:r>
            <a:endParaRPr lang="en-US" dirty="0"/>
          </a:p>
          <a:p>
            <a:endParaRPr lang="en-US" dirty="0"/>
          </a:p>
        </p:txBody>
      </p:sp>
    </p:spTree>
    <p:extLst>
      <p:ext uri="{BB962C8B-B14F-4D97-AF65-F5344CB8AC3E}">
        <p14:creationId xmlns:p14="http://schemas.microsoft.com/office/powerpoint/2010/main" val="17562624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5</a:t>
            </a:r>
            <a:r>
              <a:rPr lang="en-US" b="1" i="1" dirty="0"/>
              <a:t>. </a:t>
            </a:r>
            <a:r>
              <a:rPr lang="en-US" b="1" dirty="0"/>
              <a:t>Opening the spring eyes and excavating</a:t>
            </a:r>
            <a:r>
              <a:rPr lang="en-US" dirty="0"/>
              <a:t/>
            </a:r>
            <a:br>
              <a:rPr lang="en-US" dirty="0"/>
            </a:br>
            <a:endParaRPr lang="en-US" dirty="0"/>
          </a:p>
        </p:txBody>
      </p:sp>
      <p:sp>
        <p:nvSpPr>
          <p:cNvPr id="3" name="Content Placeholder 2"/>
          <p:cNvSpPr>
            <a:spLocks noGrp="1"/>
          </p:cNvSpPr>
          <p:nvPr>
            <p:ph idx="1"/>
          </p:nvPr>
        </p:nvSpPr>
        <p:spPr>
          <a:xfrm>
            <a:off x="457200" y="1600206"/>
            <a:ext cx="8534400" cy="5257794"/>
          </a:xfrm>
        </p:spPr>
        <p:txBody>
          <a:bodyPr>
            <a:normAutofit/>
          </a:bodyPr>
          <a:lstStyle/>
          <a:p>
            <a:r>
              <a:rPr lang="en-US" dirty="0" smtClean="0"/>
              <a:t>The </a:t>
            </a:r>
            <a:r>
              <a:rPr lang="en-US" dirty="0"/>
              <a:t>spring should be done by digging around the eye of the spring to remove all mud and other wastes in order to open and expose the weeping eyes. </a:t>
            </a:r>
            <a:endParaRPr lang="en-US" dirty="0" smtClean="0"/>
          </a:p>
          <a:p>
            <a:r>
              <a:rPr lang="en-US" dirty="0" smtClean="0"/>
              <a:t>This </a:t>
            </a:r>
            <a:r>
              <a:rPr lang="en-US" dirty="0"/>
              <a:t>often increases the spring flow. </a:t>
            </a:r>
            <a:endParaRPr lang="en-US" dirty="0" smtClean="0"/>
          </a:p>
          <a:p>
            <a:r>
              <a:rPr lang="en-US" dirty="0" smtClean="0"/>
              <a:t>Then </a:t>
            </a:r>
            <a:r>
              <a:rPr lang="en-US" dirty="0"/>
              <a:t>assessment of spring yield should be repeated. </a:t>
            </a:r>
            <a:endParaRPr lang="en-US" dirty="0" smtClean="0"/>
          </a:p>
          <a:p>
            <a:r>
              <a:rPr lang="en-US" dirty="0" smtClean="0"/>
              <a:t>All </a:t>
            </a:r>
            <a:r>
              <a:rPr lang="en-US" dirty="0"/>
              <a:t>eyes should be covered by the embankment wall</a:t>
            </a:r>
          </a:p>
          <a:p>
            <a:endParaRPr lang="en-US" dirty="0"/>
          </a:p>
        </p:txBody>
      </p:sp>
    </p:spTree>
    <p:extLst>
      <p:ext uri="{BB962C8B-B14F-4D97-AF65-F5344CB8AC3E}">
        <p14:creationId xmlns:p14="http://schemas.microsoft.com/office/powerpoint/2010/main" val="21129573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265238"/>
          </a:xfrm>
        </p:spPr>
        <p:txBody>
          <a:bodyPr>
            <a:normAutofit fontScale="90000"/>
          </a:bodyPr>
          <a:lstStyle/>
          <a:p>
            <a:r>
              <a:rPr lang="en-US" b="1" dirty="0" smtClean="0"/>
              <a:t/>
            </a:r>
            <a:br>
              <a:rPr lang="en-US" b="1" dirty="0" smtClean="0"/>
            </a:br>
            <a:r>
              <a:rPr lang="en-US" b="1" dirty="0" smtClean="0"/>
              <a:t>6</a:t>
            </a:r>
            <a:r>
              <a:rPr lang="en-US" b="1" dirty="0"/>
              <a:t>. Construction of embankment wall and spring box</a:t>
            </a:r>
            <a:r>
              <a:rPr lang="en-US" dirty="0"/>
              <a:t/>
            </a:r>
            <a:br>
              <a:rPr lang="en-US" dirty="0"/>
            </a:br>
            <a:endParaRPr lang="en-US" dirty="0"/>
          </a:p>
        </p:txBody>
      </p:sp>
      <p:sp>
        <p:nvSpPr>
          <p:cNvPr id="3" name="Content Placeholder 2"/>
          <p:cNvSpPr>
            <a:spLocks noGrp="1"/>
          </p:cNvSpPr>
          <p:nvPr>
            <p:ph idx="1"/>
          </p:nvPr>
        </p:nvSpPr>
        <p:spPr>
          <a:xfrm>
            <a:off x="457200" y="1600206"/>
            <a:ext cx="8382000" cy="5105394"/>
          </a:xfrm>
        </p:spPr>
        <p:txBody>
          <a:bodyPr>
            <a:normAutofit fontScale="92500" lnSpcReduction="10000"/>
          </a:bodyPr>
          <a:lstStyle/>
          <a:p>
            <a:pPr marL="0" indent="0">
              <a:buNone/>
            </a:pPr>
            <a:r>
              <a:rPr lang="en-US" b="1" dirty="0" smtClean="0"/>
              <a:t>The </a:t>
            </a:r>
            <a:r>
              <a:rPr lang="en-US" b="1" dirty="0"/>
              <a:t>embankment wall</a:t>
            </a:r>
            <a:endParaRPr lang="en-US" dirty="0"/>
          </a:p>
          <a:p>
            <a:r>
              <a:rPr lang="en-GB" dirty="0"/>
              <a:t>This is supposed to collect water from all the spring eyes and direct it into the spring box. </a:t>
            </a:r>
            <a:endParaRPr lang="en-GB" dirty="0" smtClean="0"/>
          </a:p>
          <a:p>
            <a:r>
              <a:rPr lang="en-GB" dirty="0" smtClean="0"/>
              <a:t>The </a:t>
            </a:r>
            <a:r>
              <a:rPr lang="en-GB" dirty="0"/>
              <a:t>wall should be extended to collect water from all the eyes. </a:t>
            </a:r>
            <a:endParaRPr lang="en-US" dirty="0"/>
          </a:p>
          <a:p>
            <a:r>
              <a:rPr lang="en-US" dirty="0"/>
              <a:t>The embankment wall should preferably be constructed of concrete and should be leak proof to prevent water seeping through.  </a:t>
            </a:r>
            <a:endParaRPr lang="en-US" dirty="0" smtClean="0"/>
          </a:p>
          <a:p>
            <a:r>
              <a:rPr lang="en-US" dirty="0" smtClean="0"/>
              <a:t>All </a:t>
            </a:r>
            <a:r>
              <a:rPr lang="en-US" dirty="0"/>
              <a:t>the water collected should be directed to the spring box through the inlet holes at the back of the spring box.</a:t>
            </a:r>
          </a:p>
          <a:p>
            <a:endParaRPr lang="en-US" dirty="0"/>
          </a:p>
        </p:txBody>
      </p:sp>
    </p:spTree>
    <p:extLst>
      <p:ext uri="{BB962C8B-B14F-4D97-AF65-F5344CB8AC3E}">
        <p14:creationId xmlns:p14="http://schemas.microsoft.com/office/powerpoint/2010/main" val="38984206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
          </a:xfrm>
        </p:spPr>
        <p:txBody>
          <a:bodyPr>
            <a:normAutofit fontScale="90000"/>
          </a:bodyPr>
          <a:lstStyle/>
          <a:p>
            <a:endParaRPr lang="en-US" dirty="0"/>
          </a:p>
        </p:txBody>
      </p:sp>
      <p:sp>
        <p:nvSpPr>
          <p:cNvPr id="3" name="Content Placeholder 2"/>
          <p:cNvSpPr>
            <a:spLocks noGrp="1"/>
          </p:cNvSpPr>
          <p:nvPr>
            <p:ph idx="1"/>
          </p:nvPr>
        </p:nvSpPr>
        <p:spPr>
          <a:xfrm>
            <a:off x="304800" y="381000"/>
            <a:ext cx="8610600" cy="6324600"/>
          </a:xfrm>
        </p:spPr>
        <p:txBody>
          <a:bodyPr>
            <a:normAutofit fontScale="92500" lnSpcReduction="10000"/>
          </a:bodyPr>
          <a:lstStyle/>
          <a:p>
            <a:pPr marL="0" indent="0">
              <a:buNone/>
            </a:pPr>
            <a:r>
              <a:rPr lang="en-GB" b="1" dirty="0"/>
              <a:t>The spring box</a:t>
            </a:r>
            <a:endParaRPr lang="en-US" b="1" dirty="0"/>
          </a:p>
          <a:p>
            <a:r>
              <a:rPr lang="en-GB" dirty="0"/>
              <a:t>This acts as a temporary water reservoir and a settling receptacle for suspended solids in the spring water. </a:t>
            </a:r>
            <a:endParaRPr lang="en-GB" dirty="0" smtClean="0"/>
          </a:p>
          <a:p>
            <a:r>
              <a:rPr lang="en-GB" dirty="0" smtClean="0"/>
              <a:t>It </a:t>
            </a:r>
            <a:r>
              <a:rPr lang="en-GB" dirty="0"/>
              <a:t>also holds the draw pipes, the overflow and the wash out pipes.  </a:t>
            </a:r>
            <a:endParaRPr lang="en-GB" dirty="0" smtClean="0"/>
          </a:p>
          <a:p>
            <a:r>
              <a:rPr lang="en-GB" dirty="0" smtClean="0"/>
              <a:t>The </a:t>
            </a:r>
            <a:r>
              <a:rPr lang="en-GB" dirty="0"/>
              <a:t>spring box should be leak proof and covered to minimise contamination.  </a:t>
            </a:r>
            <a:endParaRPr lang="en-GB" dirty="0" smtClean="0"/>
          </a:p>
          <a:p>
            <a:r>
              <a:rPr lang="en-GB" dirty="0" smtClean="0"/>
              <a:t>Inlet </a:t>
            </a:r>
            <a:r>
              <a:rPr lang="en-GB" dirty="0"/>
              <a:t>to the spring box should be placed slightly higher than the outlet so as to avoid backpressure on the spring eyes, a situation that may result into spring diversion.  </a:t>
            </a:r>
            <a:endParaRPr lang="en-GB" dirty="0" smtClean="0"/>
          </a:p>
          <a:p>
            <a:r>
              <a:rPr lang="en-GB" dirty="0" smtClean="0"/>
              <a:t>Adequate </a:t>
            </a:r>
            <a:r>
              <a:rPr lang="en-GB" dirty="0"/>
              <a:t>overflow  should be provided slightly higher than the draw pipes</a:t>
            </a:r>
            <a:r>
              <a:rPr lang="en-GB" dirty="0" smtClean="0"/>
              <a:t>.</a:t>
            </a:r>
            <a:endParaRPr lang="en-US" dirty="0"/>
          </a:p>
          <a:p>
            <a:endParaRPr lang="en-US" dirty="0"/>
          </a:p>
        </p:txBody>
      </p:sp>
    </p:spTree>
    <p:extLst>
      <p:ext uri="{BB962C8B-B14F-4D97-AF65-F5344CB8AC3E}">
        <p14:creationId xmlns:p14="http://schemas.microsoft.com/office/powerpoint/2010/main" val="13245178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686800" cy="1189038"/>
          </a:xfrm>
        </p:spPr>
        <p:txBody>
          <a:bodyPr>
            <a:normAutofit fontScale="90000"/>
          </a:bodyPr>
          <a:lstStyle/>
          <a:p>
            <a:r>
              <a:rPr lang="en-US" dirty="0" smtClean="0"/>
              <a:t/>
            </a:r>
            <a:br>
              <a:rPr lang="en-US" dirty="0" smtClean="0"/>
            </a:br>
            <a:r>
              <a:rPr lang="en-US" dirty="0" smtClean="0"/>
              <a:t>7</a:t>
            </a:r>
            <a:r>
              <a:rPr lang="en-US" dirty="0"/>
              <a:t>. </a:t>
            </a:r>
            <a:r>
              <a:rPr lang="en-US" b="1" dirty="0"/>
              <a:t>Construction of other spring components</a:t>
            </a:r>
            <a:r>
              <a:rPr lang="en-US" dirty="0"/>
              <a:t/>
            </a:r>
            <a:br>
              <a:rPr lang="en-US" dirty="0"/>
            </a:br>
            <a:endParaRPr lang="en-US" dirty="0"/>
          </a:p>
        </p:txBody>
      </p:sp>
      <p:sp>
        <p:nvSpPr>
          <p:cNvPr id="3" name="Content Placeholder 2"/>
          <p:cNvSpPr>
            <a:spLocks noGrp="1"/>
          </p:cNvSpPr>
          <p:nvPr>
            <p:ph idx="1"/>
          </p:nvPr>
        </p:nvSpPr>
        <p:spPr>
          <a:xfrm>
            <a:off x="304800" y="1295400"/>
            <a:ext cx="8534400" cy="5410200"/>
          </a:xfrm>
        </p:spPr>
        <p:txBody>
          <a:bodyPr>
            <a:normAutofit/>
          </a:bodyPr>
          <a:lstStyle/>
          <a:p>
            <a:r>
              <a:rPr lang="en-US" dirty="0" smtClean="0"/>
              <a:t>The </a:t>
            </a:r>
            <a:r>
              <a:rPr lang="en-US" dirty="0"/>
              <a:t>water drawing area should be constructed to the convenience of the water drawers. </a:t>
            </a:r>
            <a:endParaRPr lang="en-US" dirty="0" smtClean="0"/>
          </a:p>
          <a:p>
            <a:r>
              <a:rPr lang="en-US" dirty="0" smtClean="0"/>
              <a:t>In </a:t>
            </a:r>
            <a:r>
              <a:rPr lang="en-US" dirty="0"/>
              <a:t>designing this component, the height of the common water drawing containers should be considered. </a:t>
            </a:r>
            <a:endParaRPr lang="en-US" dirty="0" smtClean="0"/>
          </a:p>
          <a:p>
            <a:r>
              <a:rPr lang="en-US" dirty="0" smtClean="0"/>
              <a:t>Where </a:t>
            </a:r>
            <a:r>
              <a:rPr lang="en-US" dirty="0"/>
              <a:t>the ground formation is steep, stairs should be provided to enable drawers move down and up from the spring with less strain. </a:t>
            </a:r>
          </a:p>
          <a:p>
            <a:endParaRPr lang="en-US" dirty="0"/>
          </a:p>
        </p:txBody>
      </p:sp>
    </p:spTree>
    <p:extLst>
      <p:ext uri="{BB962C8B-B14F-4D97-AF65-F5344CB8AC3E}">
        <p14:creationId xmlns:p14="http://schemas.microsoft.com/office/powerpoint/2010/main" val="40622114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fontScale="90000"/>
          </a:bodyPr>
          <a:lstStyle/>
          <a:p>
            <a:r>
              <a:rPr lang="en-GB" b="1" dirty="0" smtClean="0"/>
              <a:t/>
            </a:r>
            <a:br>
              <a:rPr lang="en-GB" b="1" dirty="0" smtClean="0"/>
            </a:br>
            <a:r>
              <a:rPr lang="en-GB" b="1" dirty="0" smtClean="0"/>
              <a:t>Important </a:t>
            </a:r>
            <a:r>
              <a:rPr lang="en-GB" b="1" dirty="0"/>
              <a:t>points on spring protection</a:t>
            </a:r>
            <a:r>
              <a:rPr lang="en-US" dirty="0"/>
              <a:t/>
            </a:r>
            <a:br>
              <a:rPr lang="en-US" dirty="0"/>
            </a:br>
            <a:endParaRPr lang="en-US" dirty="0"/>
          </a:p>
        </p:txBody>
      </p:sp>
      <p:sp>
        <p:nvSpPr>
          <p:cNvPr id="3" name="Content Placeholder 2"/>
          <p:cNvSpPr>
            <a:spLocks noGrp="1"/>
          </p:cNvSpPr>
          <p:nvPr>
            <p:ph idx="1"/>
          </p:nvPr>
        </p:nvSpPr>
        <p:spPr>
          <a:xfrm>
            <a:off x="457200" y="762000"/>
            <a:ext cx="8534400" cy="6096000"/>
          </a:xfrm>
        </p:spPr>
        <p:txBody>
          <a:bodyPr>
            <a:noAutofit/>
          </a:bodyPr>
          <a:lstStyle/>
          <a:p>
            <a:r>
              <a:rPr lang="en-US" dirty="0" smtClean="0"/>
              <a:t>The </a:t>
            </a:r>
            <a:r>
              <a:rPr lang="en-US" dirty="0"/>
              <a:t>point where the water emerges known, as the “eye” of the spring should be covered carefully covered with selected gravel. The material should not be too coarse to erode the soil behind it and not finer than the existing soil behind it to block the flow.</a:t>
            </a:r>
          </a:p>
          <a:p>
            <a:r>
              <a:rPr lang="en-US" dirty="0"/>
              <a:t>Stones are placed in gradually increasing the size towards the spring box. </a:t>
            </a:r>
            <a:endParaRPr lang="en-US" dirty="0" smtClean="0"/>
          </a:p>
          <a:p>
            <a:r>
              <a:rPr lang="en-US" dirty="0" smtClean="0"/>
              <a:t>A </a:t>
            </a:r>
            <a:r>
              <a:rPr lang="en-US" dirty="0"/>
              <a:t>spring may sometimes flow very strongly for brief periods of rain and the whole structure must be sound enough to resist erosion. </a:t>
            </a:r>
          </a:p>
        </p:txBody>
      </p:sp>
    </p:spTree>
    <p:extLst>
      <p:ext uri="{BB962C8B-B14F-4D97-AF65-F5344CB8AC3E}">
        <p14:creationId xmlns:p14="http://schemas.microsoft.com/office/powerpoint/2010/main" val="4048482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0" y="0"/>
            <a:ext cx="9144000" cy="6858000"/>
          </a:xfrm>
          <a:prstGeom prst="rect">
            <a:avLst/>
          </a:prstGeom>
          <a:blipFill>
            <a:blip r:embed="rId2" cstate="print"/>
            <a:stretch>
              <a:fillRect/>
            </a:stretch>
          </a:blipFill>
        </p:spPr>
        <p:txBody>
          <a:bodyPr wrap="square" lIns="0" tIns="0" rIns="0" bIns="0" rtlCol="0">
            <a:noAutofit/>
          </a:bodyPr>
          <a:lstStyle/>
          <a:p>
            <a:endParaRPr/>
          </a:p>
        </p:txBody>
      </p:sp>
      <p:sp>
        <p:nvSpPr>
          <p:cNvPr id="8" name="object 8"/>
          <p:cNvSpPr/>
          <p:nvPr/>
        </p:nvSpPr>
        <p:spPr>
          <a:xfrm>
            <a:off x="0" y="2575563"/>
            <a:ext cx="75438" cy="626363"/>
          </a:xfrm>
          <a:custGeom>
            <a:avLst/>
            <a:gdLst/>
            <a:ahLst/>
            <a:cxnLst/>
            <a:rect l="l" t="t" r="r" b="b"/>
            <a:pathLst>
              <a:path w="100584" h="626363">
                <a:moveTo>
                  <a:pt x="4081" y="18649"/>
                </a:moveTo>
                <a:lnTo>
                  <a:pt x="0" y="0"/>
                </a:lnTo>
                <a:lnTo>
                  <a:pt x="0" y="161162"/>
                </a:lnTo>
                <a:lnTo>
                  <a:pt x="4148" y="181237"/>
                </a:lnTo>
                <a:lnTo>
                  <a:pt x="8362" y="201376"/>
                </a:lnTo>
                <a:lnTo>
                  <a:pt x="12637" y="221577"/>
                </a:lnTo>
                <a:lnTo>
                  <a:pt x="16971" y="241837"/>
                </a:lnTo>
                <a:lnTo>
                  <a:pt x="21359" y="262151"/>
                </a:lnTo>
                <a:lnTo>
                  <a:pt x="25799" y="282517"/>
                </a:lnTo>
                <a:lnTo>
                  <a:pt x="30287" y="302931"/>
                </a:lnTo>
                <a:lnTo>
                  <a:pt x="34820" y="323389"/>
                </a:lnTo>
                <a:lnTo>
                  <a:pt x="39394" y="343889"/>
                </a:lnTo>
                <a:lnTo>
                  <a:pt x="44005" y="364426"/>
                </a:lnTo>
                <a:lnTo>
                  <a:pt x="48651" y="384998"/>
                </a:lnTo>
                <a:lnTo>
                  <a:pt x="53327" y="405600"/>
                </a:lnTo>
                <a:lnTo>
                  <a:pt x="58031" y="426230"/>
                </a:lnTo>
                <a:lnTo>
                  <a:pt x="62759" y="446884"/>
                </a:lnTo>
                <a:lnTo>
                  <a:pt x="67508" y="467558"/>
                </a:lnTo>
                <a:lnTo>
                  <a:pt x="72274" y="488249"/>
                </a:lnTo>
                <a:lnTo>
                  <a:pt x="77053" y="508955"/>
                </a:lnTo>
                <a:lnTo>
                  <a:pt x="81843" y="529670"/>
                </a:lnTo>
                <a:lnTo>
                  <a:pt x="86639" y="550393"/>
                </a:lnTo>
                <a:lnTo>
                  <a:pt x="91440" y="571118"/>
                </a:lnTo>
                <a:lnTo>
                  <a:pt x="92092" y="583648"/>
                </a:lnTo>
                <a:lnTo>
                  <a:pt x="93835" y="596178"/>
                </a:lnTo>
                <a:lnTo>
                  <a:pt x="96349" y="608707"/>
                </a:lnTo>
                <a:lnTo>
                  <a:pt x="99314" y="621237"/>
                </a:lnTo>
                <a:lnTo>
                  <a:pt x="100584" y="626363"/>
                </a:lnTo>
                <a:lnTo>
                  <a:pt x="99245" y="613271"/>
                </a:lnTo>
                <a:lnTo>
                  <a:pt x="97968" y="600241"/>
                </a:lnTo>
                <a:lnTo>
                  <a:pt x="96746" y="587265"/>
                </a:lnTo>
                <a:lnTo>
                  <a:pt x="95573" y="574337"/>
                </a:lnTo>
                <a:lnTo>
                  <a:pt x="94440" y="561451"/>
                </a:lnTo>
                <a:lnTo>
                  <a:pt x="93341" y="548598"/>
                </a:lnTo>
                <a:lnTo>
                  <a:pt x="92270" y="535774"/>
                </a:lnTo>
                <a:lnTo>
                  <a:pt x="91220" y="522969"/>
                </a:lnTo>
                <a:lnTo>
                  <a:pt x="90183" y="510179"/>
                </a:lnTo>
                <a:lnTo>
                  <a:pt x="89153" y="497395"/>
                </a:lnTo>
                <a:lnTo>
                  <a:pt x="88124" y="484611"/>
                </a:lnTo>
                <a:lnTo>
                  <a:pt x="87087" y="471821"/>
                </a:lnTo>
                <a:lnTo>
                  <a:pt x="86037" y="459016"/>
                </a:lnTo>
                <a:lnTo>
                  <a:pt x="84966" y="446192"/>
                </a:lnTo>
                <a:lnTo>
                  <a:pt x="83867" y="433339"/>
                </a:lnTo>
                <a:lnTo>
                  <a:pt x="82734" y="420453"/>
                </a:lnTo>
                <a:lnTo>
                  <a:pt x="81561" y="407525"/>
                </a:lnTo>
                <a:lnTo>
                  <a:pt x="80339" y="394549"/>
                </a:lnTo>
                <a:lnTo>
                  <a:pt x="79062" y="381519"/>
                </a:lnTo>
                <a:lnTo>
                  <a:pt x="77724" y="368426"/>
                </a:lnTo>
                <a:lnTo>
                  <a:pt x="73642" y="350429"/>
                </a:lnTo>
                <a:lnTo>
                  <a:pt x="69622" y="332366"/>
                </a:lnTo>
                <a:lnTo>
                  <a:pt x="65657" y="314241"/>
                </a:lnTo>
                <a:lnTo>
                  <a:pt x="61740" y="296058"/>
                </a:lnTo>
                <a:lnTo>
                  <a:pt x="57864" y="277820"/>
                </a:lnTo>
                <a:lnTo>
                  <a:pt x="54022" y="259531"/>
                </a:lnTo>
                <a:lnTo>
                  <a:pt x="50208" y="241193"/>
                </a:lnTo>
                <a:lnTo>
                  <a:pt x="46414" y="222811"/>
                </a:lnTo>
                <a:lnTo>
                  <a:pt x="42635" y="204388"/>
                </a:lnTo>
                <a:lnTo>
                  <a:pt x="38861" y="185928"/>
                </a:lnTo>
                <a:lnTo>
                  <a:pt x="35088" y="167432"/>
                </a:lnTo>
                <a:lnTo>
                  <a:pt x="31309" y="148906"/>
                </a:lnTo>
                <a:lnTo>
                  <a:pt x="27515" y="130353"/>
                </a:lnTo>
                <a:lnTo>
                  <a:pt x="23701" y="111776"/>
                </a:lnTo>
                <a:lnTo>
                  <a:pt x="19859" y="93178"/>
                </a:lnTo>
                <a:lnTo>
                  <a:pt x="15983" y="74563"/>
                </a:lnTo>
                <a:lnTo>
                  <a:pt x="12066" y="55934"/>
                </a:lnTo>
                <a:lnTo>
                  <a:pt x="8101" y="37295"/>
                </a:lnTo>
                <a:lnTo>
                  <a:pt x="4081" y="18649"/>
                </a:lnTo>
                <a:close/>
              </a:path>
            </a:pathLst>
          </a:custGeom>
          <a:solidFill>
            <a:srgbClr val="766E53"/>
          </a:solidFill>
        </p:spPr>
        <p:txBody>
          <a:bodyPr wrap="square" lIns="0" tIns="0" rIns="0" bIns="0" rtlCol="0">
            <a:noAutofit/>
          </a:bodyPr>
          <a:lstStyle/>
          <a:p>
            <a:endParaRPr/>
          </a:p>
        </p:txBody>
      </p:sp>
      <p:sp>
        <p:nvSpPr>
          <p:cNvPr id="9" name="object 9"/>
          <p:cNvSpPr/>
          <p:nvPr/>
        </p:nvSpPr>
        <p:spPr>
          <a:xfrm>
            <a:off x="96013" y="3156204"/>
            <a:ext cx="485775" cy="2322576"/>
          </a:xfrm>
          <a:custGeom>
            <a:avLst/>
            <a:gdLst/>
            <a:ahLst/>
            <a:cxnLst/>
            <a:rect l="l" t="t" r="r" b="b"/>
            <a:pathLst>
              <a:path w="647700" h="2322576">
                <a:moveTo>
                  <a:pt x="38039" y="161596"/>
                </a:moveTo>
                <a:lnTo>
                  <a:pt x="18877" y="80833"/>
                </a:lnTo>
                <a:lnTo>
                  <a:pt x="0" y="0"/>
                </a:lnTo>
                <a:lnTo>
                  <a:pt x="1388" y="13863"/>
                </a:lnTo>
                <a:lnTo>
                  <a:pt x="2777" y="27788"/>
                </a:lnTo>
                <a:lnTo>
                  <a:pt x="4165" y="41768"/>
                </a:lnTo>
                <a:lnTo>
                  <a:pt x="5553" y="55795"/>
                </a:lnTo>
                <a:lnTo>
                  <a:pt x="6941" y="69863"/>
                </a:lnTo>
                <a:lnTo>
                  <a:pt x="8329" y="83965"/>
                </a:lnTo>
                <a:lnTo>
                  <a:pt x="9717" y="98094"/>
                </a:lnTo>
                <a:lnTo>
                  <a:pt x="11105" y="112243"/>
                </a:lnTo>
                <a:lnTo>
                  <a:pt x="12493" y="126405"/>
                </a:lnTo>
                <a:lnTo>
                  <a:pt x="13881" y="140573"/>
                </a:lnTo>
                <a:lnTo>
                  <a:pt x="15268" y="154739"/>
                </a:lnTo>
                <a:lnTo>
                  <a:pt x="19432" y="197165"/>
                </a:lnTo>
                <a:lnTo>
                  <a:pt x="23596" y="239331"/>
                </a:lnTo>
                <a:lnTo>
                  <a:pt x="27762" y="281050"/>
                </a:lnTo>
                <a:lnTo>
                  <a:pt x="44488" y="348105"/>
                </a:lnTo>
                <a:lnTo>
                  <a:pt x="61359" y="415153"/>
                </a:lnTo>
                <a:lnTo>
                  <a:pt x="78383" y="482187"/>
                </a:lnTo>
                <a:lnTo>
                  <a:pt x="95567" y="549200"/>
                </a:lnTo>
                <a:lnTo>
                  <a:pt x="112917" y="616186"/>
                </a:lnTo>
                <a:lnTo>
                  <a:pt x="130441" y="683136"/>
                </a:lnTo>
                <a:lnTo>
                  <a:pt x="148145" y="750045"/>
                </a:lnTo>
                <a:lnTo>
                  <a:pt x="166036" y="816905"/>
                </a:lnTo>
                <a:lnTo>
                  <a:pt x="184122" y="883710"/>
                </a:lnTo>
                <a:lnTo>
                  <a:pt x="202409" y="950452"/>
                </a:lnTo>
                <a:lnTo>
                  <a:pt x="220904" y="1017124"/>
                </a:lnTo>
                <a:lnTo>
                  <a:pt x="239614" y="1083720"/>
                </a:lnTo>
                <a:lnTo>
                  <a:pt x="258547" y="1150232"/>
                </a:lnTo>
                <a:lnTo>
                  <a:pt x="277708" y="1216655"/>
                </a:lnTo>
                <a:lnTo>
                  <a:pt x="297106" y="1282979"/>
                </a:lnTo>
                <a:lnTo>
                  <a:pt x="316747" y="1349200"/>
                </a:lnTo>
                <a:lnTo>
                  <a:pt x="336637" y="1415309"/>
                </a:lnTo>
                <a:lnTo>
                  <a:pt x="356785" y="1481300"/>
                </a:lnTo>
                <a:lnTo>
                  <a:pt x="377196" y="1547166"/>
                </a:lnTo>
                <a:lnTo>
                  <a:pt x="397878" y="1612900"/>
                </a:lnTo>
                <a:lnTo>
                  <a:pt x="421479" y="1684658"/>
                </a:lnTo>
                <a:lnTo>
                  <a:pt x="445136" y="1756164"/>
                </a:lnTo>
                <a:lnTo>
                  <a:pt x="468905" y="1827445"/>
                </a:lnTo>
                <a:lnTo>
                  <a:pt x="492842" y="1898532"/>
                </a:lnTo>
                <a:lnTo>
                  <a:pt x="517001" y="1969452"/>
                </a:lnTo>
                <a:lnTo>
                  <a:pt x="541438" y="2040235"/>
                </a:lnTo>
                <a:lnTo>
                  <a:pt x="566208" y="2110910"/>
                </a:lnTo>
                <a:lnTo>
                  <a:pt x="591368" y="2181506"/>
                </a:lnTo>
                <a:lnTo>
                  <a:pt x="616972" y="2252051"/>
                </a:lnTo>
                <a:lnTo>
                  <a:pt x="643077" y="2322576"/>
                </a:lnTo>
                <a:lnTo>
                  <a:pt x="643225" y="2284096"/>
                </a:lnTo>
                <a:lnTo>
                  <a:pt x="643429" y="2271594"/>
                </a:lnTo>
                <a:lnTo>
                  <a:pt x="643764" y="2259144"/>
                </a:lnTo>
                <a:lnTo>
                  <a:pt x="644265" y="2246680"/>
                </a:lnTo>
                <a:lnTo>
                  <a:pt x="644963" y="2234135"/>
                </a:lnTo>
                <a:lnTo>
                  <a:pt x="645893" y="2221443"/>
                </a:lnTo>
                <a:lnTo>
                  <a:pt x="647087" y="2208538"/>
                </a:lnTo>
                <a:lnTo>
                  <a:pt x="647700" y="2202815"/>
                </a:lnTo>
                <a:lnTo>
                  <a:pt x="636630" y="2173045"/>
                </a:lnTo>
                <a:lnTo>
                  <a:pt x="625630" y="2143211"/>
                </a:lnTo>
                <a:lnTo>
                  <a:pt x="614700" y="2113318"/>
                </a:lnTo>
                <a:lnTo>
                  <a:pt x="603839" y="2083367"/>
                </a:lnTo>
                <a:lnTo>
                  <a:pt x="593047" y="2053363"/>
                </a:lnTo>
                <a:lnTo>
                  <a:pt x="582325" y="2023309"/>
                </a:lnTo>
                <a:lnTo>
                  <a:pt x="571673" y="1993207"/>
                </a:lnTo>
                <a:lnTo>
                  <a:pt x="561090" y="1963061"/>
                </a:lnTo>
                <a:lnTo>
                  <a:pt x="550576" y="1932874"/>
                </a:lnTo>
                <a:lnTo>
                  <a:pt x="540132" y="1902650"/>
                </a:lnTo>
                <a:lnTo>
                  <a:pt x="529757" y="1872392"/>
                </a:lnTo>
                <a:lnTo>
                  <a:pt x="519452" y="1842102"/>
                </a:lnTo>
                <a:lnTo>
                  <a:pt x="509216" y="1811785"/>
                </a:lnTo>
                <a:lnTo>
                  <a:pt x="499050" y="1781443"/>
                </a:lnTo>
                <a:lnTo>
                  <a:pt x="488953" y="1751079"/>
                </a:lnTo>
                <a:lnTo>
                  <a:pt x="478925" y="1720698"/>
                </a:lnTo>
                <a:lnTo>
                  <a:pt x="468967" y="1690302"/>
                </a:lnTo>
                <a:lnTo>
                  <a:pt x="459078" y="1659894"/>
                </a:lnTo>
                <a:lnTo>
                  <a:pt x="449259" y="1629478"/>
                </a:lnTo>
                <a:lnTo>
                  <a:pt x="439508" y="1599057"/>
                </a:lnTo>
                <a:lnTo>
                  <a:pt x="414040" y="1520196"/>
                </a:lnTo>
                <a:lnTo>
                  <a:pt x="388980" y="1441198"/>
                </a:lnTo>
                <a:lnTo>
                  <a:pt x="364324" y="1362066"/>
                </a:lnTo>
                <a:lnTo>
                  <a:pt x="340062" y="1282805"/>
                </a:lnTo>
                <a:lnTo>
                  <a:pt x="316189" y="1203418"/>
                </a:lnTo>
                <a:lnTo>
                  <a:pt x="292698" y="1123908"/>
                </a:lnTo>
                <a:lnTo>
                  <a:pt x="269581" y="1044279"/>
                </a:lnTo>
                <a:lnTo>
                  <a:pt x="246832" y="964536"/>
                </a:lnTo>
                <a:lnTo>
                  <a:pt x="224443" y="884681"/>
                </a:lnTo>
                <a:lnTo>
                  <a:pt x="202409" y="804719"/>
                </a:lnTo>
                <a:lnTo>
                  <a:pt x="180721" y="724653"/>
                </a:lnTo>
                <a:lnTo>
                  <a:pt x="159374" y="644487"/>
                </a:lnTo>
                <a:lnTo>
                  <a:pt x="138359" y="564224"/>
                </a:lnTo>
                <a:lnTo>
                  <a:pt x="117671" y="483869"/>
                </a:lnTo>
                <a:lnTo>
                  <a:pt x="97301" y="403425"/>
                </a:lnTo>
                <a:lnTo>
                  <a:pt x="77244" y="322895"/>
                </a:lnTo>
                <a:lnTo>
                  <a:pt x="57492" y="242284"/>
                </a:lnTo>
                <a:lnTo>
                  <a:pt x="38039" y="161596"/>
                </a:lnTo>
                <a:close/>
              </a:path>
            </a:pathLst>
          </a:custGeom>
          <a:solidFill>
            <a:srgbClr val="766E53"/>
          </a:solidFill>
        </p:spPr>
        <p:txBody>
          <a:bodyPr wrap="square" lIns="0" tIns="0" rIns="0" bIns="0" rtlCol="0">
            <a:noAutofit/>
          </a:bodyPr>
          <a:lstStyle/>
          <a:p>
            <a:endParaRPr/>
          </a:p>
        </p:txBody>
      </p:sp>
      <p:sp>
        <p:nvSpPr>
          <p:cNvPr id="10" name="object 10"/>
          <p:cNvSpPr/>
          <p:nvPr/>
        </p:nvSpPr>
        <p:spPr>
          <a:xfrm>
            <a:off x="605791" y="5446779"/>
            <a:ext cx="456057" cy="1420367"/>
          </a:xfrm>
          <a:custGeom>
            <a:avLst/>
            <a:gdLst/>
            <a:ahLst/>
            <a:cxnLst/>
            <a:rect l="l" t="t" r="r" b="b"/>
            <a:pathLst>
              <a:path w="608076" h="1420367">
                <a:moveTo>
                  <a:pt x="594951" y="1393388"/>
                </a:moveTo>
                <a:lnTo>
                  <a:pt x="581832" y="1366406"/>
                </a:lnTo>
                <a:lnTo>
                  <a:pt x="568727" y="1339417"/>
                </a:lnTo>
                <a:lnTo>
                  <a:pt x="555642" y="1312417"/>
                </a:lnTo>
                <a:lnTo>
                  <a:pt x="542584" y="1285404"/>
                </a:lnTo>
                <a:lnTo>
                  <a:pt x="529560" y="1258374"/>
                </a:lnTo>
                <a:lnTo>
                  <a:pt x="516577" y="1231323"/>
                </a:lnTo>
                <a:lnTo>
                  <a:pt x="503642" y="1204248"/>
                </a:lnTo>
                <a:lnTo>
                  <a:pt x="490763" y="1177145"/>
                </a:lnTo>
                <a:lnTo>
                  <a:pt x="477945" y="1150011"/>
                </a:lnTo>
                <a:lnTo>
                  <a:pt x="465196" y="1122843"/>
                </a:lnTo>
                <a:lnTo>
                  <a:pt x="452523" y="1095637"/>
                </a:lnTo>
                <a:lnTo>
                  <a:pt x="439933" y="1068389"/>
                </a:lnTo>
                <a:lnTo>
                  <a:pt x="427433" y="1041096"/>
                </a:lnTo>
                <a:lnTo>
                  <a:pt x="415030" y="1013754"/>
                </a:lnTo>
                <a:lnTo>
                  <a:pt x="402731" y="986361"/>
                </a:lnTo>
                <a:lnTo>
                  <a:pt x="390542" y="958912"/>
                </a:lnTo>
                <a:lnTo>
                  <a:pt x="378471" y="931404"/>
                </a:lnTo>
                <a:lnTo>
                  <a:pt x="366525" y="903834"/>
                </a:lnTo>
                <a:lnTo>
                  <a:pt x="354711" y="876198"/>
                </a:lnTo>
                <a:lnTo>
                  <a:pt x="337505" y="838118"/>
                </a:lnTo>
                <a:lnTo>
                  <a:pt x="320438" y="799970"/>
                </a:lnTo>
                <a:lnTo>
                  <a:pt x="303508" y="761752"/>
                </a:lnTo>
                <a:lnTo>
                  <a:pt x="286717" y="723464"/>
                </a:lnTo>
                <a:lnTo>
                  <a:pt x="270064" y="685108"/>
                </a:lnTo>
                <a:lnTo>
                  <a:pt x="253550" y="646682"/>
                </a:lnTo>
                <a:lnTo>
                  <a:pt x="237173" y="608187"/>
                </a:lnTo>
                <a:lnTo>
                  <a:pt x="220935" y="569623"/>
                </a:lnTo>
                <a:lnTo>
                  <a:pt x="204834" y="530990"/>
                </a:lnTo>
                <a:lnTo>
                  <a:pt x="188872" y="492288"/>
                </a:lnTo>
                <a:lnTo>
                  <a:pt x="173048" y="453517"/>
                </a:lnTo>
                <a:lnTo>
                  <a:pt x="157363" y="414676"/>
                </a:lnTo>
                <a:lnTo>
                  <a:pt x="141815" y="375767"/>
                </a:lnTo>
                <a:lnTo>
                  <a:pt x="126406" y="336789"/>
                </a:lnTo>
                <a:lnTo>
                  <a:pt x="111135" y="297742"/>
                </a:lnTo>
                <a:lnTo>
                  <a:pt x="96003" y="258626"/>
                </a:lnTo>
                <a:lnTo>
                  <a:pt x="81008" y="219441"/>
                </a:lnTo>
                <a:lnTo>
                  <a:pt x="66152" y="180187"/>
                </a:lnTo>
                <a:lnTo>
                  <a:pt x="51434" y="140864"/>
                </a:lnTo>
                <a:lnTo>
                  <a:pt x="36855" y="101473"/>
                </a:lnTo>
                <a:lnTo>
                  <a:pt x="31986" y="90076"/>
                </a:lnTo>
                <a:lnTo>
                  <a:pt x="27160" y="78627"/>
                </a:lnTo>
                <a:lnTo>
                  <a:pt x="22425" y="67082"/>
                </a:lnTo>
                <a:lnTo>
                  <a:pt x="17824" y="55401"/>
                </a:lnTo>
                <a:lnTo>
                  <a:pt x="13403" y="43541"/>
                </a:lnTo>
                <a:lnTo>
                  <a:pt x="9207" y="31459"/>
                </a:lnTo>
                <a:lnTo>
                  <a:pt x="5283" y="19113"/>
                </a:lnTo>
                <a:lnTo>
                  <a:pt x="1674" y="6462"/>
                </a:lnTo>
                <a:lnTo>
                  <a:pt x="0" y="0"/>
                </a:lnTo>
                <a:lnTo>
                  <a:pt x="0" y="76043"/>
                </a:lnTo>
                <a:lnTo>
                  <a:pt x="0" y="133731"/>
                </a:lnTo>
                <a:lnTo>
                  <a:pt x="14578" y="172434"/>
                </a:lnTo>
                <a:lnTo>
                  <a:pt x="29292" y="211068"/>
                </a:lnTo>
                <a:lnTo>
                  <a:pt x="44137" y="249633"/>
                </a:lnTo>
                <a:lnTo>
                  <a:pt x="59110" y="288129"/>
                </a:lnTo>
                <a:lnTo>
                  <a:pt x="74208" y="326555"/>
                </a:lnTo>
                <a:lnTo>
                  <a:pt x="89426" y="364912"/>
                </a:lnTo>
                <a:lnTo>
                  <a:pt x="104762" y="403200"/>
                </a:lnTo>
                <a:lnTo>
                  <a:pt x="120212" y="441419"/>
                </a:lnTo>
                <a:lnTo>
                  <a:pt x="135773" y="479568"/>
                </a:lnTo>
                <a:lnTo>
                  <a:pt x="151441" y="517648"/>
                </a:lnTo>
                <a:lnTo>
                  <a:pt x="167212" y="555659"/>
                </a:lnTo>
                <a:lnTo>
                  <a:pt x="183083" y="593601"/>
                </a:lnTo>
                <a:lnTo>
                  <a:pt x="199052" y="631474"/>
                </a:lnTo>
                <a:lnTo>
                  <a:pt x="215113" y="669278"/>
                </a:lnTo>
                <a:lnTo>
                  <a:pt x="231264" y="707013"/>
                </a:lnTo>
                <a:lnTo>
                  <a:pt x="247502" y="744679"/>
                </a:lnTo>
                <a:lnTo>
                  <a:pt x="263822" y="782275"/>
                </a:lnTo>
                <a:lnTo>
                  <a:pt x="280221" y="819803"/>
                </a:lnTo>
                <a:lnTo>
                  <a:pt x="296697" y="857261"/>
                </a:lnTo>
                <a:lnTo>
                  <a:pt x="313245" y="894651"/>
                </a:lnTo>
                <a:lnTo>
                  <a:pt x="337007" y="947222"/>
                </a:lnTo>
                <a:lnTo>
                  <a:pt x="361264" y="999793"/>
                </a:lnTo>
                <a:lnTo>
                  <a:pt x="385963" y="1052365"/>
                </a:lnTo>
                <a:lnTo>
                  <a:pt x="411049" y="1104937"/>
                </a:lnTo>
                <a:lnTo>
                  <a:pt x="436468" y="1157509"/>
                </a:lnTo>
                <a:lnTo>
                  <a:pt x="462167" y="1210081"/>
                </a:lnTo>
                <a:lnTo>
                  <a:pt x="488091" y="1262653"/>
                </a:lnTo>
                <a:lnTo>
                  <a:pt x="514186" y="1315225"/>
                </a:lnTo>
                <a:lnTo>
                  <a:pt x="540398" y="1367796"/>
                </a:lnTo>
                <a:lnTo>
                  <a:pt x="562101" y="1411221"/>
                </a:lnTo>
                <a:lnTo>
                  <a:pt x="603626" y="1411221"/>
                </a:lnTo>
                <a:lnTo>
                  <a:pt x="594951" y="1393388"/>
                </a:lnTo>
                <a:close/>
              </a:path>
            </a:pathLst>
          </a:custGeom>
          <a:solidFill>
            <a:srgbClr val="766E53"/>
          </a:solidFill>
        </p:spPr>
        <p:txBody>
          <a:bodyPr wrap="square" lIns="0" tIns="0" rIns="0" bIns="0" rtlCol="0">
            <a:noAutofit/>
          </a:bodyPr>
          <a:lstStyle/>
          <a:p>
            <a:endParaRPr/>
          </a:p>
        </p:txBody>
      </p:sp>
      <p:sp>
        <p:nvSpPr>
          <p:cNvPr id="11" name="object 11"/>
          <p:cNvSpPr/>
          <p:nvPr/>
        </p:nvSpPr>
        <p:spPr>
          <a:xfrm>
            <a:off x="720089" y="6504435"/>
            <a:ext cx="128016" cy="362711"/>
          </a:xfrm>
          <a:custGeom>
            <a:avLst/>
            <a:gdLst/>
            <a:ahLst/>
            <a:cxnLst/>
            <a:rect l="l" t="t" r="r" b="b"/>
            <a:pathLst>
              <a:path w="170688" h="362711">
                <a:moveTo>
                  <a:pt x="161726" y="344805"/>
                </a:moveTo>
                <a:lnTo>
                  <a:pt x="152830" y="326895"/>
                </a:lnTo>
                <a:lnTo>
                  <a:pt x="143997" y="308978"/>
                </a:lnTo>
                <a:lnTo>
                  <a:pt x="135222" y="291050"/>
                </a:lnTo>
                <a:lnTo>
                  <a:pt x="126503" y="273109"/>
                </a:lnTo>
                <a:lnTo>
                  <a:pt x="117835" y="255151"/>
                </a:lnTo>
                <a:lnTo>
                  <a:pt x="109216" y="237172"/>
                </a:lnTo>
                <a:lnTo>
                  <a:pt x="100642" y="219169"/>
                </a:lnTo>
                <a:lnTo>
                  <a:pt x="92109" y="201139"/>
                </a:lnTo>
                <a:lnTo>
                  <a:pt x="83615" y="183077"/>
                </a:lnTo>
                <a:lnTo>
                  <a:pt x="75155" y="164981"/>
                </a:lnTo>
                <a:lnTo>
                  <a:pt x="66726" y="146847"/>
                </a:lnTo>
                <a:lnTo>
                  <a:pt x="58324" y="128672"/>
                </a:lnTo>
                <a:lnTo>
                  <a:pt x="49947" y="110452"/>
                </a:lnTo>
                <a:lnTo>
                  <a:pt x="41591" y="92184"/>
                </a:lnTo>
                <a:lnTo>
                  <a:pt x="33252" y="73864"/>
                </a:lnTo>
                <a:lnTo>
                  <a:pt x="24927" y="55489"/>
                </a:lnTo>
                <a:lnTo>
                  <a:pt x="16612" y="37056"/>
                </a:lnTo>
                <a:lnTo>
                  <a:pt x="8304" y="18560"/>
                </a:lnTo>
                <a:lnTo>
                  <a:pt x="0" y="0"/>
                </a:lnTo>
                <a:lnTo>
                  <a:pt x="5571" y="18560"/>
                </a:lnTo>
                <a:lnTo>
                  <a:pt x="11214" y="37056"/>
                </a:lnTo>
                <a:lnTo>
                  <a:pt x="16934" y="55489"/>
                </a:lnTo>
                <a:lnTo>
                  <a:pt x="22733" y="73864"/>
                </a:lnTo>
                <a:lnTo>
                  <a:pt x="28616" y="92184"/>
                </a:lnTo>
                <a:lnTo>
                  <a:pt x="34585" y="110452"/>
                </a:lnTo>
                <a:lnTo>
                  <a:pt x="40643" y="128672"/>
                </a:lnTo>
                <a:lnTo>
                  <a:pt x="46796" y="146847"/>
                </a:lnTo>
                <a:lnTo>
                  <a:pt x="53045" y="164981"/>
                </a:lnTo>
                <a:lnTo>
                  <a:pt x="59394" y="183077"/>
                </a:lnTo>
                <a:lnTo>
                  <a:pt x="65848" y="201139"/>
                </a:lnTo>
                <a:lnTo>
                  <a:pt x="72408" y="219169"/>
                </a:lnTo>
                <a:lnTo>
                  <a:pt x="79079" y="237172"/>
                </a:lnTo>
                <a:lnTo>
                  <a:pt x="85865" y="255151"/>
                </a:lnTo>
                <a:lnTo>
                  <a:pt x="92768" y="273109"/>
                </a:lnTo>
                <a:lnTo>
                  <a:pt x="99793" y="291050"/>
                </a:lnTo>
                <a:lnTo>
                  <a:pt x="106942" y="308978"/>
                </a:lnTo>
                <a:lnTo>
                  <a:pt x="114219" y="326895"/>
                </a:lnTo>
                <a:lnTo>
                  <a:pt x="121627" y="344805"/>
                </a:lnTo>
                <a:lnTo>
                  <a:pt x="125318" y="353565"/>
                </a:lnTo>
                <a:lnTo>
                  <a:pt x="166110" y="353565"/>
                </a:lnTo>
                <a:lnTo>
                  <a:pt x="161726" y="344805"/>
                </a:lnTo>
                <a:close/>
              </a:path>
            </a:pathLst>
          </a:custGeom>
          <a:solidFill>
            <a:srgbClr val="766E53"/>
          </a:solidFill>
        </p:spPr>
        <p:txBody>
          <a:bodyPr wrap="square" lIns="0" tIns="0" rIns="0" bIns="0" rtlCol="0">
            <a:noAutofit/>
          </a:bodyPr>
          <a:lstStyle/>
          <a:p>
            <a:endParaRPr/>
          </a:p>
        </p:txBody>
      </p:sp>
      <p:sp>
        <p:nvSpPr>
          <p:cNvPr id="12" name="object 12"/>
          <p:cNvSpPr/>
          <p:nvPr/>
        </p:nvSpPr>
        <p:spPr>
          <a:xfrm>
            <a:off x="75439" y="3201924"/>
            <a:ext cx="616076" cy="3328416"/>
          </a:xfrm>
          <a:custGeom>
            <a:avLst/>
            <a:gdLst/>
            <a:ahLst/>
            <a:cxnLst/>
            <a:rect l="l" t="t" r="r" b="b"/>
            <a:pathLst>
              <a:path w="821435" h="3328416">
                <a:moveTo>
                  <a:pt x="48" y="204"/>
                </a:moveTo>
                <a:lnTo>
                  <a:pt x="5641" y="54667"/>
                </a:lnTo>
                <a:lnTo>
                  <a:pt x="11490" y="109394"/>
                </a:lnTo>
                <a:lnTo>
                  <a:pt x="17547" y="164168"/>
                </a:lnTo>
                <a:lnTo>
                  <a:pt x="23812" y="218979"/>
                </a:lnTo>
                <a:lnTo>
                  <a:pt x="30284" y="273817"/>
                </a:lnTo>
                <a:lnTo>
                  <a:pt x="36964" y="328673"/>
                </a:lnTo>
                <a:lnTo>
                  <a:pt x="43852" y="383534"/>
                </a:lnTo>
                <a:lnTo>
                  <a:pt x="50947" y="438391"/>
                </a:lnTo>
                <a:lnTo>
                  <a:pt x="58250" y="493234"/>
                </a:lnTo>
                <a:lnTo>
                  <a:pt x="65760" y="548052"/>
                </a:lnTo>
                <a:lnTo>
                  <a:pt x="73478" y="602835"/>
                </a:lnTo>
                <a:lnTo>
                  <a:pt x="81404" y="657572"/>
                </a:lnTo>
                <a:lnTo>
                  <a:pt x="89537" y="712253"/>
                </a:lnTo>
                <a:lnTo>
                  <a:pt x="97878" y="766868"/>
                </a:lnTo>
                <a:lnTo>
                  <a:pt x="106427" y="821406"/>
                </a:lnTo>
                <a:lnTo>
                  <a:pt x="115183" y="875857"/>
                </a:lnTo>
                <a:lnTo>
                  <a:pt x="124147" y="930210"/>
                </a:lnTo>
                <a:lnTo>
                  <a:pt x="133319" y="984455"/>
                </a:lnTo>
                <a:lnTo>
                  <a:pt x="142698" y="1038582"/>
                </a:lnTo>
                <a:lnTo>
                  <a:pt x="152285" y="1092581"/>
                </a:lnTo>
                <a:lnTo>
                  <a:pt x="164987" y="1163035"/>
                </a:lnTo>
                <a:lnTo>
                  <a:pt x="178171" y="1233352"/>
                </a:lnTo>
                <a:lnTo>
                  <a:pt x="191831" y="1303532"/>
                </a:lnTo>
                <a:lnTo>
                  <a:pt x="205966" y="1373575"/>
                </a:lnTo>
                <a:lnTo>
                  <a:pt x="220572" y="1443481"/>
                </a:lnTo>
                <a:lnTo>
                  <a:pt x="235645" y="1513249"/>
                </a:lnTo>
                <a:lnTo>
                  <a:pt x="251181" y="1582880"/>
                </a:lnTo>
                <a:lnTo>
                  <a:pt x="267178" y="1652374"/>
                </a:lnTo>
                <a:lnTo>
                  <a:pt x="283632" y="1721730"/>
                </a:lnTo>
                <a:lnTo>
                  <a:pt x="300539" y="1790949"/>
                </a:lnTo>
                <a:lnTo>
                  <a:pt x="317896" y="1860030"/>
                </a:lnTo>
                <a:lnTo>
                  <a:pt x="335699" y="1928974"/>
                </a:lnTo>
                <a:lnTo>
                  <a:pt x="353946" y="1997780"/>
                </a:lnTo>
                <a:lnTo>
                  <a:pt x="372632" y="2066449"/>
                </a:lnTo>
                <a:lnTo>
                  <a:pt x="391754" y="2134980"/>
                </a:lnTo>
                <a:lnTo>
                  <a:pt x="411310" y="2203374"/>
                </a:lnTo>
                <a:lnTo>
                  <a:pt x="431294" y="2271630"/>
                </a:lnTo>
                <a:lnTo>
                  <a:pt x="451704" y="2339749"/>
                </a:lnTo>
                <a:lnTo>
                  <a:pt x="472537" y="2407729"/>
                </a:lnTo>
                <a:lnTo>
                  <a:pt x="493788" y="2475572"/>
                </a:lnTo>
                <a:lnTo>
                  <a:pt x="516212" y="2543199"/>
                </a:lnTo>
                <a:lnTo>
                  <a:pt x="539161" y="2610550"/>
                </a:lnTo>
                <a:lnTo>
                  <a:pt x="562608" y="2677624"/>
                </a:lnTo>
                <a:lnTo>
                  <a:pt x="586525" y="2744423"/>
                </a:lnTo>
                <a:lnTo>
                  <a:pt x="610885" y="2810944"/>
                </a:lnTo>
                <a:lnTo>
                  <a:pt x="635661" y="2877190"/>
                </a:lnTo>
                <a:lnTo>
                  <a:pt x="660824" y="2943158"/>
                </a:lnTo>
                <a:lnTo>
                  <a:pt x="686348" y="3008850"/>
                </a:lnTo>
                <a:lnTo>
                  <a:pt x="712204" y="3074264"/>
                </a:lnTo>
                <a:lnTo>
                  <a:pt x="738365" y="3139401"/>
                </a:lnTo>
                <a:lnTo>
                  <a:pt x="753698" y="3174719"/>
                </a:lnTo>
                <a:lnTo>
                  <a:pt x="774139" y="3220945"/>
                </a:lnTo>
                <a:lnTo>
                  <a:pt x="784358" y="3243919"/>
                </a:lnTo>
                <a:lnTo>
                  <a:pt x="789468" y="3255417"/>
                </a:lnTo>
                <a:lnTo>
                  <a:pt x="794577" y="3266938"/>
                </a:lnTo>
                <a:lnTo>
                  <a:pt x="799686" y="3278497"/>
                </a:lnTo>
                <a:lnTo>
                  <a:pt x="804795" y="3290105"/>
                </a:lnTo>
                <a:lnTo>
                  <a:pt x="809905" y="3301777"/>
                </a:lnTo>
                <a:lnTo>
                  <a:pt x="815014" y="3313523"/>
                </a:lnTo>
                <a:lnTo>
                  <a:pt x="820123" y="3325359"/>
                </a:lnTo>
                <a:lnTo>
                  <a:pt x="821435" y="3328416"/>
                </a:lnTo>
                <a:lnTo>
                  <a:pt x="816660" y="3315765"/>
                </a:lnTo>
                <a:lnTo>
                  <a:pt x="812690" y="3303730"/>
                </a:lnTo>
                <a:lnTo>
                  <a:pt x="809337" y="3291936"/>
                </a:lnTo>
                <a:lnTo>
                  <a:pt x="806413" y="3280008"/>
                </a:lnTo>
                <a:lnTo>
                  <a:pt x="803731" y="3267572"/>
                </a:lnTo>
                <a:lnTo>
                  <a:pt x="802982" y="3263874"/>
                </a:lnTo>
                <a:lnTo>
                  <a:pt x="799171" y="3251554"/>
                </a:lnTo>
                <a:lnTo>
                  <a:pt x="795445" y="3239234"/>
                </a:lnTo>
                <a:lnTo>
                  <a:pt x="791806" y="3226914"/>
                </a:lnTo>
                <a:lnTo>
                  <a:pt x="788252" y="3214594"/>
                </a:lnTo>
                <a:lnTo>
                  <a:pt x="784783" y="3202274"/>
                </a:lnTo>
                <a:lnTo>
                  <a:pt x="781401" y="3189954"/>
                </a:lnTo>
                <a:lnTo>
                  <a:pt x="778104" y="3177634"/>
                </a:lnTo>
                <a:lnTo>
                  <a:pt x="774893" y="3165314"/>
                </a:lnTo>
                <a:lnTo>
                  <a:pt x="771768" y="3152994"/>
                </a:lnTo>
                <a:lnTo>
                  <a:pt x="768729" y="3140674"/>
                </a:lnTo>
                <a:lnTo>
                  <a:pt x="765776" y="3128354"/>
                </a:lnTo>
                <a:lnTo>
                  <a:pt x="762909" y="3116034"/>
                </a:lnTo>
                <a:lnTo>
                  <a:pt x="760127" y="3103714"/>
                </a:lnTo>
                <a:lnTo>
                  <a:pt x="757432" y="3091394"/>
                </a:lnTo>
                <a:lnTo>
                  <a:pt x="754822" y="3079074"/>
                </a:lnTo>
                <a:lnTo>
                  <a:pt x="752298" y="3066754"/>
                </a:lnTo>
                <a:lnTo>
                  <a:pt x="749860" y="3054434"/>
                </a:lnTo>
                <a:lnTo>
                  <a:pt x="747598" y="3042589"/>
                </a:lnTo>
                <a:lnTo>
                  <a:pt x="735899" y="3013547"/>
                </a:lnTo>
                <a:lnTo>
                  <a:pt x="712903" y="2955463"/>
                </a:lnTo>
                <a:lnTo>
                  <a:pt x="690419" y="2897379"/>
                </a:lnTo>
                <a:lnTo>
                  <a:pt x="668419" y="2839294"/>
                </a:lnTo>
                <a:lnTo>
                  <a:pt x="646875" y="2781208"/>
                </a:lnTo>
                <a:lnTo>
                  <a:pt x="625761" y="2723123"/>
                </a:lnTo>
                <a:lnTo>
                  <a:pt x="605048" y="2665038"/>
                </a:lnTo>
                <a:lnTo>
                  <a:pt x="584709" y="2606953"/>
                </a:lnTo>
                <a:lnTo>
                  <a:pt x="564717" y="2548868"/>
                </a:lnTo>
                <a:lnTo>
                  <a:pt x="545043" y="2490784"/>
                </a:lnTo>
                <a:lnTo>
                  <a:pt x="513408" y="2394568"/>
                </a:lnTo>
                <a:lnTo>
                  <a:pt x="491979" y="2327193"/>
                </a:lnTo>
                <a:lnTo>
                  <a:pt x="471028" y="2259624"/>
                </a:lnTo>
                <a:lnTo>
                  <a:pt x="450552" y="2191867"/>
                </a:lnTo>
                <a:lnTo>
                  <a:pt x="430546" y="2123931"/>
                </a:lnTo>
                <a:lnTo>
                  <a:pt x="411008" y="2055821"/>
                </a:lnTo>
                <a:lnTo>
                  <a:pt x="391933" y="1987545"/>
                </a:lnTo>
                <a:lnTo>
                  <a:pt x="373319" y="1919110"/>
                </a:lnTo>
                <a:lnTo>
                  <a:pt x="355161" y="1850523"/>
                </a:lnTo>
                <a:lnTo>
                  <a:pt x="337458" y="1781790"/>
                </a:lnTo>
                <a:lnTo>
                  <a:pt x="320204" y="1712920"/>
                </a:lnTo>
                <a:lnTo>
                  <a:pt x="303396" y="1643917"/>
                </a:lnTo>
                <a:lnTo>
                  <a:pt x="287032" y="1574791"/>
                </a:lnTo>
                <a:lnTo>
                  <a:pt x="271107" y="1505547"/>
                </a:lnTo>
                <a:lnTo>
                  <a:pt x="255618" y="1436192"/>
                </a:lnTo>
                <a:lnTo>
                  <a:pt x="240562" y="1366735"/>
                </a:lnTo>
                <a:lnTo>
                  <a:pt x="225935" y="1297180"/>
                </a:lnTo>
                <a:lnTo>
                  <a:pt x="211733" y="1227537"/>
                </a:lnTo>
                <a:lnTo>
                  <a:pt x="197954" y="1157810"/>
                </a:lnTo>
                <a:lnTo>
                  <a:pt x="184594" y="1088008"/>
                </a:lnTo>
                <a:lnTo>
                  <a:pt x="177048" y="1045780"/>
                </a:lnTo>
                <a:lnTo>
                  <a:pt x="169637" y="1003488"/>
                </a:lnTo>
                <a:lnTo>
                  <a:pt x="162358" y="961136"/>
                </a:lnTo>
                <a:lnTo>
                  <a:pt x="155207" y="918727"/>
                </a:lnTo>
                <a:lnTo>
                  <a:pt x="148180" y="876264"/>
                </a:lnTo>
                <a:lnTo>
                  <a:pt x="141274" y="833750"/>
                </a:lnTo>
                <a:lnTo>
                  <a:pt x="134485" y="791190"/>
                </a:lnTo>
                <a:lnTo>
                  <a:pt x="127811" y="748585"/>
                </a:lnTo>
                <a:lnTo>
                  <a:pt x="121248" y="705940"/>
                </a:lnTo>
                <a:lnTo>
                  <a:pt x="114792" y="663257"/>
                </a:lnTo>
                <a:lnTo>
                  <a:pt x="108439" y="620540"/>
                </a:lnTo>
                <a:lnTo>
                  <a:pt x="102187" y="577792"/>
                </a:lnTo>
                <a:lnTo>
                  <a:pt x="96032" y="535016"/>
                </a:lnTo>
                <a:lnTo>
                  <a:pt x="89971" y="492215"/>
                </a:lnTo>
                <a:lnTo>
                  <a:pt x="83999" y="449393"/>
                </a:lnTo>
                <a:lnTo>
                  <a:pt x="78114" y="406553"/>
                </a:lnTo>
                <a:lnTo>
                  <a:pt x="72313" y="363698"/>
                </a:lnTo>
                <a:lnTo>
                  <a:pt x="66590" y="320831"/>
                </a:lnTo>
                <a:lnTo>
                  <a:pt x="60945" y="277957"/>
                </a:lnTo>
                <a:lnTo>
                  <a:pt x="55371" y="235076"/>
                </a:lnTo>
                <a:lnTo>
                  <a:pt x="52460" y="222715"/>
                </a:lnTo>
                <a:lnTo>
                  <a:pt x="49549" y="210353"/>
                </a:lnTo>
                <a:lnTo>
                  <a:pt x="46638" y="197991"/>
                </a:lnTo>
                <a:lnTo>
                  <a:pt x="43726" y="185630"/>
                </a:lnTo>
                <a:lnTo>
                  <a:pt x="40815" y="173268"/>
                </a:lnTo>
                <a:lnTo>
                  <a:pt x="37903" y="160906"/>
                </a:lnTo>
                <a:lnTo>
                  <a:pt x="34991" y="148545"/>
                </a:lnTo>
                <a:lnTo>
                  <a:pt x="32080" y="136183"/>
                </a:lnTo>
                <a:lnTo>
                  <a:pt x="29168" y="123821"/>
                </a:lnTo>
                <a:lnTo>
                  <a:pt x="26256" y="111460"/>
                </a:lnTo>
                <a:lnTo>
                  <a:pt x="23344" y="99098"/>
                </a:lnTo>
                <a:lnTo>
                  <a:pt x="20432" y="86736"/>
                </a:lnTo>
                <a:lnTo>
                  <a:pt x="17520" y="74374"/>
                </a:lnTo>
                <a:lnTo>
                  <a:pt x="14608" y="62013"/>
                </a:lnTo>
                <a:lnTo>
                  <a:pt x="11696" y="49651"/>
                </a:lnTo>
                <a:lnTo>
                  <a:pt x="8784" y="37289"/>
                </a:lnTo>
                <a:lnTo>
                  <a:pt x="5872" y="24928"/>
                </a:lnTo>
                <a:lnTo>
                  <a:pt x="2960" y="12566"/>
                </a:lnTo>
                <a:lnTo>
                  <a:pt x="48" y="204"/>
                </a:lnTo>
                <a:close/>
              </a:path>
            </a:pathLst>
          </a:custGeom>
          <a:solidFill>
            <a:srgbClr val="766E53"/>
          </a:solidFill>
        </p:spPr>
        <p:txBody>
          <a:bodyPr wrap="square" lIns="0" tIns="0" rIns="0" bIns="0" rtlCol="0">
            <a:noAutofit/>
          </a:bodyPr>
          <a:lstStyle/>
          <a:p>
            <a:endParaRPr/>
          </a:p>
        </p:txBody>
      </p:sp>
      <p:sp>
        <p:nvSpPr>
          <p:cNvPr id="13" name="object 13"/>
          <p:cNvSpPr/>
          <p:nvPr/>
        </p:nvSpPr>
        <p:spPr>
          <a:xfrm>
            <a:off x="19960" y="228600"/>
            <a:ext cx="76052" cy="2927604"/>
          </a:xfrm>
          <a:custGeom>
            <a:avLst/>
            <a:gdLst/>
            <a:ahLst/>
            <a:cxnLst/>
            <a:rect l="l" t="t" r="r" b="b"/>
            <a:pathLst>
              <a:path w="101402" h="2927604">
                <a:moveTo>
                  <a:pt x="0" y="1382482"/>
                </a:moveTo>
                <a:lnTo>
                  <a:pt x="10" y="1453561"/>
                </a:lnTo>
                <a:lnTo>
                  <a:pt x="306" y="1524591"/>
                </a:lnTo>
                <a:lnTo>
                  <a:pt x="889" y="1595580"/>
                </a:lnTo>
                <a:lnTo>
                  <a:pt x="1764" y="1666535"/>
                </a:lnTo>
                <a:lnTo>
                  <a:pt x="2934" y="1737462"/>
                </a:lnTo>
                <a:lnTo>
                  <a:pt x="4402" y="1808369"/>
                </a:lnTo>
                <a:lnTo>
                  <a:pt x="6172" y="1879262"/>
                </a:lnTo>
                <a:lnTo>
                  <a:pt x="8247" y="1950148"/>
                </a:lnTo>
                <a:lnTo>
                  <a:pt x="10631" y="2021034"/>
                </a:lnTo>
                <a:lnTo>
                  <a:pt x="13327" y="2091927"/>
                </a:lnTo>
                <a:lnTo>
                  <a:pt x="16338" y="2162834"/>
                </a:lnTo>
                <a:lnTo>
                  <a:pt x="19668" y="2233761"/>
                </a:lnTo>
                <a:lnTo>
                  <a:pt x="23321" y="2304716"/>
                </a:lnTo>
                <a:lnTo>
                  <a:pt x="27299" y="2375705"/>
                </a:lnTo>
                <a:lnTo>
                  <a:pt x="31606" y="2446735"/>
                </a:lnTo>
                <a:lnTo>
                  <a:pt x="36246" y="2517814"/>
                </a:lnTo>
                <a:lnTo>
                  <a:pt x="41222" y="2588947"/>
                </a:lnTo>
                <a:lnTo>
                  <a:pt x="46538" y="2660141"/>
                </a:lnTo>
                <a:lnTo>
                  <a:pt x="49011" y="2672838"/>
                </a:lnTo>
                <a:lnTo>
                  <a:pt x="50379" y="2685504"/>
                </a:lnTo>
                <a:lnTo>
                  <a:pt x="50968" y="2698148"/>
                </a:lnTo>
                <a:lnTo>
                  <a:pt x="51107" y="2710780"/>
                </a:lnTo>
                <a:lnTo>
                  <a:pt x="51110" y="2715514"/>
                </a:lnTo>
                <a:lnTo>
                  <a:pt x="53730" y="2727598"/>
                </a:lnTo>
                <a:lnTo>
                  <a:pt x="56443" y="2739692"/>
                </a:lnTo>
                <a:lnTo>
                  <a:pt x="59237" y="2751801"/>
                </a:lnTo>
                <a:lnTo>
                  <a:pt x="62097" y="2763932"/>
                </a:lnTo>
                <a:lnTo>
                  <a:pt x="65011" y="2776091"/>
                </a:lnTo>
                <a:lnTo>
                  <a:pt x="67965" y="2788285"/>
                </a:lnTo>
                <a:lnTo>
                  <a:pt x="70946" y="2800519"/>
                </a:lnTo>
                <a:lnTo>
                  <a:pt x="73940" y="2812801"/>
                </a:lnTo>
                <a:lnTo>
                  <a:pt x="76935" y="2825136"/>
                </a:lnTo>
                <a:lnTo>
                  <a:pt x="79916" y="2837531"/>
                </a:lnTo>
                <a:lnTo>
                  <a:pt x="82871" y="2849991"/>
                </a:lnTo>
                <a:lnTo>
                  <a:pt x="85786" y="2862524"/>
                </a:lnTo>
                <a:lnTo>
                  <a:pt x="88647" y="2875136"/>
                </a:lnTo>
                <a:lnTo>
                  <a:pt x="91442" y="2887832"/>
                </a:lnTo>
                <a:lnTo>
                  <a:pt x="94157" y="2900620"/>
                </a:lnTo>
                <a:lnTo>
                  <a:pt x="96779" y="2913505"/>
                </a:lnTo>
                <a:lnTo>
                  <a:pt x="96830" y="2923032"/>
                </a:lnTo>
                <a:lnTo>
                  <a:pt x="101402" y="2927604"/>
                </a:lnTo>
                <a:lnTo>
                  <a:pt x="100030" y="2913806"/>
                </a:lnTo>
                <a:lnTo>
                  <a:pt x="98659" y="2900071"/>
                </a:lnTo>
                <a:lnTo>
                  <a:pt x="97287" y="2886390"/>
                </a:lnTo>
                <a:lnTo>
                  <a:pt x="95915" y="2872758"/>
                </a:lnTo>
                <a:lnTo>
                  <a:pt x="94544" y="2859166"/>
                </a:lnTo>
                <a:lnTo>
                  <a:pt x="93172" y="2845609"/>
                </a:lnTo>
                <a:lnTo>
                  <a:pt x="91801" y="2832080"/>
                </a:lnTo>
                <a:lnTo>
                  <a:pt x="90429" y="2818570"/>
                </a:lnTo>
                <a:lnTo>
                  <a:pt x="89057" y="2805075"/>
                </a:lnTo>
                <a:lnTo>
                  <a:pt x="87686" y="2791587"/>
                </a:lnTo>
                <a:lnTo>
                  <a:pt x="86314" y="2778098"/>
                </a:lnTo>
                <a:lnTo>
                  <a:pt x="82199" y="2737564"/>
                </a:lnTo>
                <a:lnTo>
                  <a:pt x="78085" y="2696783"/>
                </a:lnTo>
                <a:lnTo>
                  <a:pt x="73970" y="2655570"/>
                </a:lnTo>
                <a:lnTo>
                  <a:pt x="68621" y="2585027"/>
                </a:lnTo>
                <a:lnTo>
                  <a:pt x="63546" y="2514481"/>
                </a:lnTo>
                <a:lnTo>
                  <a:pt x="58745" y="2443928"/>
                </a:lnTo>
                <a:lnTo>
                  <a:pt x="54219" y="2373364"/>
                </a:lnTo>
                <a:lnTo>
                  <a:pt x="49967" y="2302787"/>
                </a:lnTo>
                <a:lnTo>
                  <a:pt x="45989" y="2232193"/>
                </a:lnTo>
                <a:lnTo>
                  <a:pt x="42286" y="2161578"/>
                </a:lnTo>
                <a:lnTo>
                  <a:pt x="38857" y="2090940"/>
                </a:lnTo>
                <a:lnTo>
                  <a:pt x="35702" y="2020274"/>
                </a:lnTo>
                <a:lnTo>
                  <a:pt x="32822" y="1949577"/>
                </a:lnTo>
                <a:lnTo>
                  <a:pt x="30216" y="1878845"/>
                </a:lnTo>
                <a:lnTo>
                  <a:pt x="27884" y="1808076"/>
                </a:lnTo>
                <a:lnTo>
                  <a:pt x="25827" y="1737266"/>
                </a:lnTo>
                <a:lnTo>
                  <a:pt x="24044" y="1666411"/>
                </a:lnTo>
                <a:lnTo>
                  <a:pt x="22535" y="1595508"/>
                </a:lnTo>
                <a:lnTo>
                  <a:pt x="21300" y="1524554"/>
                </a:lnTo>
                <a:lnTo>
                  <a:pt x="20340" y="1453545"/>
                </a:lnTo>
                <a:lnTo>
                  <a:pt x="19655" y="1382478"/>
                </a:lnTo>
                <a:lnTo>
                  <a:pt x="19243" y="1311349"/>
                </a:lnTo>
                <a:lnTo>
                  <a:pt x="19106" y="1240154"/>
                </a:lnTo>
                <a:lnTo>
                  <a:pt x="19861" y="1177951"/>
                </a:lnTo>
                <a:lnTo>
                  <a:pt x="20756" y="1115810"/>
                </a:lnTo>
                <a:lnTo>
                  <a:pt x="21796" y="1053723"/>
                </a:lnTo>
                <a:lnTo>
                  <a:pt x="22983" y="991685"/>
                </a:lnTo>
                <a:lnTo>
                  <a:pt x="24321" y="929687"/>
                </a:lnTo>
                <a:lnTo>
                  <a:pt x="25813" y="867724"/>
                </a:lnTo>
                <a:lnTo>
                  <a:pt x="27463" y="805788"/>
                </a:lnTo>
                <a:lnTo>
                  <a:pt x="29274" y="743873"/>
                </a:lnTo>
                <a:lnTo>
                  <a:pt x="31250" y="681972"/>
                </a:lnTo>
                <a:lnTo>
                  <a:pt x="33393" y="620077"/>
                </a:lnTo>
                <a:lnTo>
                  <a:pt x="35709" y="558182"/>
                </a:lnTo>
                <a:lnTo>
                  <a:pt x="38199" y="496281"/>
                </a:lnTo>
                <a:lnTo>
                  <a:pt x="40867" y="434366"/>
                </a:lnTo>
                <a:lnTo>
                  <a:pt x="43717" y="372430"/>
                </a:lnTo>
                <a:lnTo>
                  <a:pt x="46752" y="310467"/>
                </a:lnTo>
                <a:lnTo>
                  <a:pt x="49976" y="248469"/>
                </a:lnTo>
                <a:lnTo>
                  <a:pt x="53392" y="186431"/>
                </a:lnTo>
                <a:lnTo>
                  <a:pt x="57003" y="124344"/>
                </a:lnTo>
                <a:lnTo>
                  <a:pt x="60813" y="62203"/>
                </a:lnTo>
                <a:lnTo>
                  <a:pt x="64826" y="0"/>
                </a:lnTo>
                <a:lnTo>
                  <a:pt x="51110" y="0"/>
                </a:lnTo>
                <a:lnTo>
                  <a:pt x="46445" y="61584"/>
                </a:lnTo>
                <a:lnTo>
                  <a:pt x="42048" y="123233"/>
                </a:lnTo>
                <a:lnTo>
                  <a:pt x="37912" y="184944"/>
                </a:lnTo>
                <a:lnTo>
                  <a:pt x="34029" y="246714"/>
                </a:lnTo>
                <a:lnTo>
                  <a:pt x="30393" y="308538"/>
                </a:lnTo>
                <a:lnTo>
                  <a:pt x="26997" y="370414"/>
                </a:lnTo>
                <a:lnTo>
                  <a:pt x="23834" y="432338"/>
                </a:lnTo>
                <a:lnTo>
                  <a:pt x="20898" y="494306"/>
                </a:lnTo>
                <a:lnTo>
                  <a:pt x="18181" y="556315"/>
                </a:lnTo>
                <a:lnTo>
                  <a:pt x="15677" y="618363"/>
                </a:lnTo>
                <a:lnTo>
                  <a:pt x="13378" y="680444"/>
                </a:lnTo>
                <a:lnTo>
                  <a:pt x="11279" y="742556"/>
                </a:lnTo>
                <a:lnTo>
                  <a:pt x="9371" y="804696"/>
                </a:lnTo>
                <a:lnTo>
                  <a:pt x="7648" y="866860"/>
                </a:lnTo>
                <a:lnTo>
                  <a:pt x="6104" y="929044"/>
                </a:lnTo>
                <a:lnTo>
                  <a:pt x="4732" y="991246"/>
                </a:lnTo>
                <a:lnTo>
                  <a:pt x="3523" y="1053461"/>
                </a:lnTo>
                <a:lnTo>
                  <a:pt x="2473" y="1115686"/>
                </a:lnTo>
                <a:lnTo>
                  <a:pt x="1573" y="1177919"/>
                </a:lnTo>
                <a:lnTo>
                  <a:pt x="818" y="1240154"/>
                </a:lnTo>
                <a:lnTo>
                  <a:pt x="270" y="1311349"/>
                </a:lnTo>
                <a:lnTo>
                  <a:pt x="0" y="1382482"/>
                </a:lnTo>
                <a:close/>
              </a:path>
            </a:pathLst>
          </a:custGeom>
          <a:solidFill>
            <a:srgbClr val="766E53"/>
          </a:solidFill>
        </p:spPr>
        <p:txBody>
          <a:bodyPr wrap="square" lIns="0" tIns="0" rIns="0" bIns="0" rtlCol="0">
            <a:noAutofit/>
          </a:bodyPr>
          <a:lstStyle/>
          <a:p>
            <a:endParaRPr/>
          </a:p>
        </p:txBody>
      </p:sp>
      <p:sp>
        <p:nvSpPr>
          <p:cNvPr id="14" name="object 14"/>
          <p:cNvSpPr/>
          <p:nvPr/>
        </p:nvSpPr>
        <p:spPr>
          <a:xfrm>
            <a:off x="58295" y="2944367"/>
            <a:ext cx="59435" cy="493776"/>
          </a:xfrm>
          <a:custGeom>
            <a:avLst/>
            <a:gdLst/>
            <a:ahLst/>
            <a:cxnLst/>
            <a:rect l="l" t="t" r="r" b="b"/>
            <a:pathLst>
              <a:path w="79247" h="493776">
                <a:moveTo>
                  <a:pt x="62468" y="324621"/>
                </a:moveTo>
                <a:lnTo>
                  <a:pt x="61070" y="310450"/>
                </a:lnTo>
                <a:lnTo>
                  <a:pt x="59672" y="296300"/>
                </a:lnTo>
                <a:lnTo>
                  <a:pt x="58273" y="282178"/>
                </a:lnTo>
                <a:lnTo>
                  <a:pt x="56875" y="268089"/>
                </a:lnTo>
                <a:lnTo>
                  <a:pt x="55477" y="254042"/>
                </a:lnTo>
                <a:lnTo>
                  <a:pt x="54079" y="240043"/>
                </a:lnTo>
                <a:lnTo>
                  <a:pt x="52680" y="226099"/>
                </a:lnTo>
                <a:lnTo>
                  <a:pt x="51282" y="212217"/>
                </a:lnTo>
                <a:lnTo>
                  <a:pt x="46616" y="207645"/>
                </a:lnTo>
                <a:lnTo>
                  <a:pt x="46616" y="198374"/>
                </a:lnTo>
                <a:lnTo>
                  <a:pt x="43949" y="185486"/>
                </a:lnTo>
                <a:lnTo>
                  <a:pt x="41187" y="172701"/>
                </a:lnTo>
                <a:lnTo>
                  <a:pt x="38344" y="160012"/>
                </a:lnTo>
                <a:lnTo>
                  <a:pt x="35432" y="147411"/>
                </a:lnTo>
                <a:lnTo>
                  <a:pt x="32466" y="134891"/>
                </a:lnTo>
                <a:lnTo>
                  <a:pt x="29460" y="122446"/>
                </a:lnTo>
                <a:lnTo>
                  <a:pt x="26425" y="110069"/>
                </a:lnTo>
                <a:lnTo>
                  <a:pt x="23377" y="97751"/>
                </a:lnTo>
                <a:lnTo>
                  <a:pt x="20329" y="85488"/>
                </a:lnTo>
                <a:lnTo>
                  <a:pt x="17294" y="73271"/>
                </a:lnTo>
                <a:lnTo>
                  <a:pt x="14285" y="61093"/>
                </a:lnTo>
                <a:lnTo>
                  <a:pt x="11317" y="48947"/>
                </a:lnTo>
                <a:lnTo>
                  <a:pt x="8403" y="36827"/>
                </a:lnTo>
                <a:lnTo>
                  <a:pt x="5556" y="24725"/>
                </a:lnTo>
                <a:lnTo>
                  <a:pt x="2790" y="12635"/>
                </a:lnTo>
                <a:lnTo>
                  <a:pt x="119" y="549"/>
                </a:lnTo>
                <a:lnTo>
                  <a:pt x="0" y="0"/>
                </a:lnTo>
                <a:lnTo>
                  <a:pt x="1364" y="13111"/>
                </a:lnTo>
                <a:lnTo>
                  <a:pt x="2666" y="26161"/>
                </a:lnTo>
                <a:lnTo>
                  <a:pt x="3912" y="39156"/>
                </a:lnTo>
                <a:lnTo>
                  <a:pt x="5109" y="52103"/>
                </a:lnTo>
                <a:lnTo>
                  <a:pt x="6264" y="65010"/>
                </a:lnTo>
                <a:lnTo>
                  <a:pt x="7384" y="77882"/>
                </a:lnTo>
                <a:lnTo>
                  <a:pt x="8476" y="90728"/>
                </a:lnTo>
                <a:lnTo>
                  <a:pt x="9547" y="103554"/>
                </a:lnTo>
                <a:lnTo>
                  <a:pt x="10604" y="116367"/>
                </a:lnTo>
                <a:lnTo>
                  <a:pt x="11654" y="129174"/>
                </a:lnTo>
                <a:lnTo>
                  <a:pt x="12704" y="141982"/>
                </a:lnTo>
                <a:lnTo>
                  <a:pt x="13761" y="154798"/>
                </a:lnTo>
                <a:lnTo>
                  <a:pt x="14832" y="167629"/>
                </a:lnTo>
                <a:lnTo>
                  <a:pt x="15924" y="180482"/>
                </a:lnTo>
                <a:lnTo>
                  <a:pt x="17044" y="193363"/>
                </a:lnTo>
                <a:lnTo>
                  <a:pt x="18199" y="206280"/>
                </a:lnTo>
                <a:lnTo>
                  <a:pt x="19396" y="219240"/>
                </a:lnTo>
                <a:lnTo>
                  <a:pt x="20641" y="232249"/>
                </a:lnTo>
                <a:lnTo>
                  <a:pt x="21943" y="245315"/>
                </a:lnTo>
                <a:lnTo>
                  <a:pt x="23308" y="258445"/>
                </a:lnTo>
                <a:lnTo>
                  <a:pt x="26245" y="270806"/>
                </a:lnTo>
                <a:lnTo>
                  <a:pt x="29182" y="283165"/>
                </a:lnTo>
                <a:lnTo>
                  <a:pt x="32119" y="295523"/>
                </a:lnTo>
                <a:lnTo>
                  <a:pt x="35056" y="307880"/>
                </a:lnTo>
                <a:lnTo>
                  <a:pt x="37993" y="320235"/>
                </a:lnTo>
                <a:lnTo>
                  <a:pt x="40930" y="332589"/>
                </a:lnTo>
                <a:lnTo>
                  <a:pt x="43868" y="344942"/>
                </a:lnTo>
                <a:lnTo>
                  <a:pt x="46805" y="357295"/>
                </a:lnTo>
                <a:lnTo>
                  <a:pt x="49742" y="369648"/>
                </a:lnTo>
                <a:lnTo>
                  <a:pt x="52679" y="382000"/>
                </a:lnTo>
                <a:lnTo>
                  <a:pt x="55616" y="394353"/>
                </a:lnTo>
                <a:lnTo>
                  <a:pt x="58553" y="406705"/>
                </a:lnTo>
                <a:lnTo>
                  <a:pt x="61490" y="419059"/>
                </a:lnTo>
                <a:lnTo>
                  <a:pt x="64427" y="431413"/>
                </a:lnTo>
                <a:lnTo>
                  <a:pt x="67364" y="443768"/>
                </a:lnTo>
                <a:lnTo>
                  <a:pt x="70301" y="456124"/>
                </a:lnTo>
                <a:lnTo>
                  <a:pt x="73238" y="468482"/>
                </a:lnTo>
                <a:lnTo>
                  <a:pt x="76175" y="480842"/>
                </a:lnTo>
                <a:lnTo>
                  <a:pt x="79111" y="493203"/>
                </a:lnTo>
                <a:lnTo>
                  <a:pt x="79247" y="493776"/>
                </a:lnTo>
                <a:lnTo>
                  <a:pt x="77849" y="479893"/>
                </a:lnTo>
                <a:lnTo>
                  <a:pt x="76451" y="465949"/>
                </a:lnTo>
                <a:lnTo>
                  <a:pt x="75053" y="451950"/>
                </a:lnTo>
                <a:lnTo>
                  <a:pt x="73654" y="437903"/>
                </a:lnTo>
                <a:lnTo>
                  <a:pt x="72256" y="423814"/>
                </a:lnTo>
                <a:lnTo>
                  <a:pt x="70858" y="409692"/>
                </a:lnTo>
                <a:lnTo>
                  <a:pt x="69460" y="395542"/>
                </a:lnTo>
                <a:lnTo>
                  <a:pt x="68061" y="381371"/>
                </a:lnTo>
                <a:lnTo>
                  <a:pt x="66663" y="367187"/>
                </a:lnTo>
                <a:lnTo>
                  <a:pt x="65265" y="352996"/>
                </a:lnTo>
                <a:lnTo>
                  <a:pt x="63867" y="338805"/>
                </a:lnTo>
                <a:lnTo>
                  <a:pt x="62468" y="324621"/>
                </a:lnTo>
                <a:close/>
              </a:path>
            </a:pathLst>
          </a:custGeom>
          <a:solidFill>
            <a:srgbClr val="766E53"/>
          </a:solidFill>
        </p:spPr>
        <p:txBody>
          <a:bodyPr wrap="square" lIns="0" tIns="0" rIns="0" bIns="0" rtlCol="0">
            <a:noAutofit/>
          </a:bodyPr>
          <a:lstStyle/>
          <a:p>
            <a:endParaRPr/>
          </a:p>
        </p:txBody>
      </p:sp>
      <p:sp>
        <p:nvSpPr>
          <p:cNvPr id="15" name="object 15"/>
          <p:cNvSpPr/>
          <p:nvPr/>
        </p:nvSpPr>
        <p:spPr>
          <a:xfrm>
            <a:off x="577216" y="5478783"/>
            <a:ext cx="142874" cy="1025651"/>
          </a:xfrm>
          <a:custGeom>
            <a:avLst/>
            <a:gdLst/>
            <a:ahLst/>
            <a:cxnLst/>
            <a:rect l="l" t="t" r="r" b="b"/>
            <a:pathLst>
              <a:path w="190499" h="1025651">
                <a:moveTo>
                  <a:pt x="40481" y="165412"/>
                </a:moveTo>
                <a:lnTo>
                  <a:pt x="39561" y="149447"/>
                </a:lnTo>
                <a:lnTo>
                  <a:pt x="38701" y="133493"/>
                </a:lnTo>
                <a:lnTo>
                  <a:pt x="37904" y="117545"/>
                </a:lnTo>
                <a:lnTo>
                  <a:pt x="37172" y="101600"/>
                </a:lnTo>
                <a:lnTo>
                  <a:pt x="37172" y="97028"/>
                </a:lnTo>
                <a:lnTo>
                  <a:pt x="32524" y="92456"/>
                </a:lnTo>
                <a:lnTo>
                  <a:pt x="32524" y="83185"/>
                </a:lnTo>
                <a:lnTo>
                  <a:pt x="28304" y="71368"/>
                </a:lnTo>
                <a:lnTo>
                  <a:pt x="23682" y="59540"/>
                </a:lnTo>
                <a:lnTo>
                  <a:pt x="18817" y="47705"/>
                </a:lnTo>
                <a:lnTo>
                  <a:pt x="13869" y="35868"/>
                </a:lnTo>
                <a:lnTo>
                  <a:pt x="8999" y="24033"/>
                </a:lnTo>
                <a:lnTo>
                  <a:pt x="4366" y="12205"/>
                </a:lnTo>
                <a:lnTo>
                  <a:pt x="130" y="388"/>
                </a:lnTo>
                <a:lnTo>
                  <a:pt x="0" y="0"/>
                </a:lnTo>
                <a:lnTo>
                  <a:pt x="69" y="21482"/>
                </a:lnTo>
                <a:lnTo>
                  <a:pt x="611" y="64448"/>
                </a:lnTo>
                <a:lnTo>
                  <a:pt x="1670" y="107415"/>
                </a:lnTo>
                <a:lnTo>
                  <a:pt x="3216" y="150382"/>
                </a:lnTo>
                <a:lnTo>
                  <a:pt x="5222" y="193349"/>
                </a:lnTo>
                <a:lnTo>
                  <a:pt x="7661" y="236316"/>
                </a:lnTo>
                <a:lnTo>
                  <a:pt x="10503" y="279284"/>
                </a:lnTo>
                <a:lnTo>
                  <a:pt x="13721" y="322250"/>
                </a:lnTo>
                <a:lnTo>
                  <a:pt x="17287" y="365217"/>
                </a:lnTo>
                <a:lnTo>
                  <a:pt x="21173" y="408183"/>
                </a:lnTo>
                <a:lnTo>
                  <a:pt x="25354" y="446332"/>
                </a:lnTo>
                <a:lnTo>
                  <a:pt x="29816" y="479844"/>
                </a:lnTo>
                <a:lnTo>
                  <a:pt x="34556" y="513549"/>
                </a:lnTo>
                <a:lnTo>
                  <a:pt x="39574" y="547393"/>
                </a:lnTo>
                <a:lnTo>
                  <a:pt x="44871" y="581319"/>
                </a:lnTo>
                <a:lnTo>
                  <a:pt x="50447" y="615274"/>
                </a:lnTo>
                <a:lnTo>
                  <a:pt x="56302" y="649200"/>
                </a:lnTo>
                <a:lnTo>
                  <a:pt x="62436" y="683044"/>
                </a:lnTo>
                <a:lnTo>
                  <a:pt x="68850" y="716749"/>
                </a:lnTo>
                <a:lnTo>
                  <a:pt x="75542" y="750261"/>
                </a:lnTo>
                <a:lnTo>
                  <a:pt x="83211" y="778756"/>
                </a:lnTo>
                <a:lnTo>
                  <a:pt x="97648" y="814239"/>
                </a:lnTo>
                <a:lnTo>
                  <a:pt x="102519" y="826067"/>
                </a:lnTo>
                <a:lnTo>
                  <a:pt x="107152" y="837895"/>
                </a:lnTo>
                <a:lnTo>
                  <a:pt x="111384" y="849724"/>
                </a:lnTo>
                <a:lnTo>
                  <a:pt x="111505" y="850087"/>
                </a:lnTo>
                <a:lnTo>
                  <a:pt x="116967" y="861915"/>
                </a:lnTo>
                <a:lnTo>
                  <a:pt x="122322" y="873639"/>
                </a:lnTo>
                <a:lnTo>
                  <a:pt x="127588" y="885274"/>
                </a:lnTo>
                <a:lnTo>
                  <a:pt x="132780" y="896836"/>
                </a:lnTo>
                <a:lnTo>
                  <a:pt x="137915" y="908342"/>
                </a:lnTo>
                <a:lnTo>
                  <a:pt x="143008" y="919806"/>
                </a:lnTo>
                <a:lnTo>
                  <a:pt x="148076" y="931246"/>
                </a:lnTo>
                <a:lnTo>
                  <a:pt x="153134" y="942676"/>
                </a:lnTo>
                <a:lnTo>
                  <a:pt x="158199" y="954113"/>
                </a:lnTo>
                <a:lnTo>
                  <a:pt x="163287" y="965573"/>
                </a:lnTo>
                <a:lnTo>
                  <a:pt x="168413" y="977071"/>
                </a:lnTo>
                <a:lnTo>
                  <a:pt x="173594" y="988623"/>
                </a:lnTo>
                <a:lnTo>
                  <a:pt x="178845" y="1000246"/>
                </a:lnTo>
                <a:lnTo>
                  <a:pt x="184183" y="1011954"/>
                </a:lnTo>
                <a:lnTo>
                  <a:pt x="189625" y="1023765"/>
                </a:lnTo>
                <a:lnTo>
                  <a:pt x="190499" y="1025652"/>
                </a:lnTo>
                <a:lnTo>
                  <a:pt x="186830" y="1013919"/>
                </a:lnTo>
                <a:lnTo>
                  <a:pt x="183160" y="1001274"/>
                </a:lnTo>
                <a:lnTo>
                  <a:pt x="179491" y="988731"/>
                </a:lnTo>
                <a:lnTo>
                  <a:pt x="176555" y="979449"/>
                </a:lnTo>
                <a:lnTo>
                  <a:pt x="168331" y="951729"/>
                </a:lnTo>
                <a:lnTo>
                  <a:pt x="160382" y="924009"/>
                </a:lnTo>
                <a:lnTo>
                  <a:pt x="152705" y="896289"/>
                </a:lnTo>
                <a:lnTo>
                  <a:pt x="145296" y="868569"/>
                </a:lnTo>
                <a:lnTo>
                  <a:pt x="138151" y="840849"/>
                </a:lnTo>
                <a:lnTo>
                  <a:pt x="131269" y="813128"/>
                </a:lnTo>
                <a:lnTo>
                  <a:pt x="124644" y="785408"/>
                </a:lnTo>
                <a:lnTo>
                  <a:pt x="118273" y="757687"/>
                </a:lnTo>
                <a:lnTo>
                  <a:pt x="112153" y="729967"/>
                </a:lnTo>
                <a:lnTo>
                  <a:pt x="106281" y="702246"/>
                </a:lnTo>
                <a:lnTo>
                  <a:pt x="100653" y="674525"/>
                </a:lnTo>
                <a:lnTo>
                  <a:pt x="95265" y="646805"/>
                </a:lnTo>
                <a:lnTo>
                  <a:pt x="90114" y="619084"/>
                </a:lnTo>
                <a:lnTo>
                  <a:pt x="85196" y="591364"/>
                </a:lnTo>
                <a:lnTo>
                  <a:pt x="80509" y="563643"/>
                </a:lnTo>
                <a:lnTo>
                  <a:pt x="76048" y="535923"/>
                </a:lnTo>
                <a:lnTo>
                  <a:pt x="71810" y="508203"/>
                </a:lnTo>
                <a:lnTo>
                  <a:pt x="67792" y="480483"/>
                </a:lnTo>
                <a:lnTo>
                  <a:pt x="63990" y="452763"/>
                </a:lnTo>
                <a:lnTo>
                  <a:pt x="60401" y="425043"/>
                </a:lnTo>
                <a:lnTo>
                  <a:pt x="59007" y="408445"/>
                </a:lnTo>
                <a:lnTo>
                  <a:pt x="57617" y="391912"/>
                </a:lnTo>
                <a:lnTo>
                  <a:pt x="56234" y="375442"/>
                </a:lnTo>
                <a:lnTo>
                  <a:pt x="54861" y="359030"/>
                </a:lnTo>
                <a:lnTo>
                  <a:pt x="53503" y="342674"/>
                </a:lnTo>
                <a:lnTo>
                  <a:pt x="52162" y="326370"/>
                </a:lnTo>
                <a:lnTo>
                  <a:pt x="50842" y="310114"/>
                </a:lnTo>
                <a:lnTo>
                  <a:pt x="49547" y="293903"/>
                </a:lnTo>
                <a:lnTo>
                  <a:pt x="48280" y="277734"/>
                </a:lnTo>
                <a:lnTo>
                  <a:pt x="47043" y="261602"/>
                </a:lnTo>
                <a:lnTo>
                  <a:pt x="45842" y="245505"/>
                </a:lnTo>
                <a:lnTo>
                  <a:pt x="44679" y="229438"/>
                </a:lnTo>
                <a:lnTo>
                  <a:pt x="43558" y="213399"/>
                </a:lnTo>
                <a:lnTo>
                  <a:pt x="42483" y="197384"/>
                </a:lnTo>
                <a:lnTo>
                  <a:pt x="41455" y="181389"/>
                </a:lnTo>
                <a:lnTo>
                  <a:pt x="40481" y="165412"/>
                </a:lnTo>
                <a:close/>
              </a:path>
            </a:pathLst>
          </a:custGeom>
          <a:solidFill>
            <a:srgbClr val="766E53"/>
          </a:solidFill>
        </p:spPr>
        <p:txBody>
          <a:bodyPr wrap="square" lIns="0" tIns="0" rIns="0" bIns="0" rtlCol="0">
            <a:noAutofit/>
          </a:bodyPr>
          <a:lstStyle/>
          <a:p>
            <a:endParaRPr/>
          </a:p>
        </p:txBody>
      </p:sp>
      <p:sp>
        <p:nvSpPr>
          <p:cNvPr id="16" name="object 16"/>
          <p:cNvSpPr/>
          <p:nvPr/>
        </p:nvSpPr>
        <p:spPr>
          <a:xfrm>
            <a:off x="581787" y="1399035"/>
            <a:ext cx="1556766" cy="4047743"/>
          </a:xfrm>
          <a:custGeom>
            <a:avLst/>
            <a:gdLst/>
            <a:ahLst/>
            <a:cxnLst/>
            <a:rect l="l" t="t" r="r" b="b"/>
            <a:pathLst>
              <a:path w="2075688" h="4047743">
                <a:moveTo>
                  <a:pt x="3773" y="3971639"/>
                </a:moveTo>
                <a:lnTo>
                  <a:pt x="7618" y="3983535"/>
                </a:lnTo>
                <a:lnTo>
                  <a:pt x="11602" y="3995661"/>
                </a:lnTo>
                <a:lnTo>
                  <a:pt x="15795" y="4007881"/>
                </a:lnTo>
                <a:lnTo>
                  <a:pt x="20267" y="4020057"/>
                </a:lnTo>
                <a:lnTo>
                  <a:pt x="25085" y="4032049"/>
                </a:lnTo>
                <a:lnTo>
                  <a:pt x="30320" y="4043722"/>
                </a:lnTo>
                <a:lnTo>
                  <a:pt x="32283" y="4047743"/>
                </a:lnTo>
                <a:lnTo>
                  <a:pt x="32283" y="3937127"/>
                </a:lnTo>
                <a:lnTo>
                  <a:pt x="34806" y="3880451"/>
                </a:lnTo>
                <a:lnTo>
                  <a:pt x="38211" y="3823853"/>
                </a:lnTo>
                <a:lnTo>
                  <a:pt x="42482" y="3767339"/>
                </a:lnTo>
                <a:lnTo>
                  <a:pt x="47599" y="3710915"/>
                </a:lnTo>
                <a:lnTo>
                  <a:pt x="53547" y="3654589"/>
                </a:lnTo>
                <a:lnTo>
                  <a:pt x="60308" y="3598368"/>
                </a:lnTo>
                <a:lnTo>
                  <a:pt x="67864" y="3542257"/>
                </a:lnTo>
                <a:lnTo>
                  <a:pt x="76198" y="3486264"/>
                </a:lnTo>
                <a:lnTo>
                  <a:pt x="85294" y="3430396"/>
                </a:lnTo>
                <a:lnTo>
                  <a:pt x="95134" y="3374659"/>
                </a:lnTo>
                <a:lnTo>
                  <a:pt x="105700" y="3319061"/>
                </a:lnTo>
                <a:lnTo>
                  <a:pt x="116975" y="3263607"/>
                </a:lnTo>
                <a:lnTo>
                  <a:pt x="128942" y="3208305"/>
                </a:lnTo>
                <a:lnTo>
                  <a:pt x="141583" y="3153161"/>
                </a:lnTo>
                <a:lnTo>
                  <a:pt x="154882" y="3098182"/>
                </a:lnTo>
                <a:lnTo>
                  <a:pt x="168821" y="3043376"/>
                </a:lnTo>
                <a:lnTo>
                  <a:pt x="183383" y="2988748"/>
                </a:lnTo>
                <a:lnTo>
                  <a:pt x="198550" y="2934305"/>
                </a:lnTo>
                <a:lnTo>
                  <a:pt x="214305" y="2880055"/>
                </a:lnTo>
                <a:lnTo>
                  <a:pt x="230631" y="2826004"/>
                </a:lnTo>
                <a:lnTo>
                  <a:pt x="248239" y="2772176"/>
                </a:lnTo>
                <a:lnTo>
                  <a:pt x="266458" y="2718554"/>
                </a:lnTo>
                <a:lnTo>
                  <a:pt x="285280" y="2665139"/>
                </a:lnTo>
                <a:lnTo>
                  <a:pt x="304694" y="2611929"/>
                </a:lnTo>
                <a:lnTo>
                  <a:pt x="324689" y="2558926"/>
                </a:lnTo>
                <a:lnTo>
                  <a:pt x="345255" y="2506130"/>
                </a:lnTo>
                <a:lnTo>
                  <a:pt x="366382" y="2453541"/>
                </a:lnTo>
                <a:lnTo>
                  <a:pt x="388059" y="2401159"/>
                </a:lnTo>
                <a:lnTo>
                  <a:pt x="410276" y="2348984"/>
                </a:lnTo>
                <a:lnTo>
                  <a:pt x="433022" y="2297017"/>
                </a:lnTo>
                <a:lnTo>
                  <a:pt x="456287" y="2245257"/>
                </a:lnTo>
                <a:lnTo>
                  <a:pt x="480062" y="2193705"/>
                </a:lnTo>
                <a:lnTo>
                  <a:pt x="504334" y="2142361"/>
                </a:lnTo>
                <a:lnTo>
                  <a:pt x="529095" y="2091225"/>
                </a:lnTo>
                <a:lnTo>
                  <a:pt x="554333" y="2040298"/>
                </a:lnTo>
                <a:lnTo>
                  <a:pt x="580038" y="1989579"/>
                </a:lnTo>
                <a:lnTo>
                  <a:pt x="606200" y="1939070"/>
                </a:lnTo>
                <a:lnTo>
                  <a:pt x="632809" y="1888769"/>
                </a:lnTo>
                <a:lnTo>
                  <a:pt x="659853" y="1838677"/>
                </a:lnTo>
                <a:lnTo>
                  <a:pt x="687324" y="1788794"/>
                </a:lnTo>
                <a:lnTo>
                  <a:pt x="715192" y="1739136"/>
                </a:lnTo>
                <a:lnTo>
                  <a:pt x="743470" y="1689753"/>
                </a:lnTo>
                <a:lnTo>
                  <a:pt x="772151" y="1640640"/>
                </a:lnTo>
                <a:lnTo>
                  <a:pt x="801228" y="1591794"/>
                </a:lnTo>
                <a:lnTo>
                  <a:pt x="830695" y="1543212"/>
                </a:lnTo>
                <a:lnTo>
                  <a:pt x="860543" y="1494890"/>
                </a:lnTo>
                <a:lnTo>
                  <a:pt x="890766" y="1446825"/>
                </a:lnTo>
                <a:lnTo>
                  <a:pt x="921357" y="1399012"/>
                </a:lnTo>
                <a:lnTo>
                  <a:pt x="952309" y="1351449"/>
                </a:lnTo>
                <a:lnTo>
                  <a:pt x="983614" y="1304131"/>
                </a:lnTo>
                <a:lnTo>
                  <a:pt x="1015267" y="1257055"/>
                </a:lnTo>
                <a:lnTo>
                  <a:pt x="1047259" y="1210217"/>
                </a:lnTo>
                <a:lnTo>
                  <a:pt x="1079583" y="1163614"/>
                </a:lnTo>
                <a:lnTo>
                  <a:pt x="1112233" y="1117242"/>
                </a:lnTo>
                <a:lnTo>
                  <a:pt x="1145202" y="1071098"/>
                </a:lnTo>
                <a:lnTo>
                  <a:pt x="1178482" y="1025177"/>
                </a:lnTo>
                <a:lnTo>
                  <a:pt x="1212067" y="979477"/>
                </a:lnTo>
                <a:lnTo>
                  <a:pt x="1245949" y="933993"/>
                </a:lnTo>
                <a:lnTo>
                  <a:pt x="1280121" y="888722"/>
                </a:lnTo>
                <a:lnTo>
                  <a:pt x="1314577" y="843660"/>
                </a:lnTo>
                <a:lnTo>
                  <a:pt x="1349440" y="799401"/>
                </a:lnTo>
                <a:lnTo>
                  <a:pt x="1384803" y="755203"/>
                </a:lnTo>
                <a:lnTo>
                  <a:pt x="1420610" y="711122"/>
                </a:lnTo>
                <a:lnTo>
                  <a:pt x="1456804" y="667210"/>
                </a:lnTo>
                <a:lnTo>
                  <a:pt x="1493329" y="623522"/>
                </a:lnTo>
                <a:lnTo>
                  <a:pt x="1530128" y="580112"/>
                </a:lnTo>
                <a:lnTo>
                  <a:pt x="1567145" y="537035"/>
                </a:lnTo>
                <a:lnTo>
                  <a:pt x="1604323" y="494343"/>
                </a:lnTo>
                <a:lnTo>
                  <a:pt x="1641607" y="452093"/>
                </a:lnTo>
                <a:lnTo>
                  <a:pt x="1678939" y="410337"/>
                </a:lnTo>
                <a:lnTo>
                  <a:pt x="1688635" y="399922"/>
                </a:lnTo>
                <a:lnTo>
                  <a:pt x="1698329" y="389449"/>
                </a:lnTo>
                <a:lnTo>
                  <a:pt x="1708021" y="378928"/>
                </a:lnTo>
                <a:lnTo>
                  <a:pt x="1717712" y="368370"/>
                </a:lnTo>
                <a:lnTo>
                  <a:pt x="1727402" y="357784"/>
                </a:lnTo>
                <a:lnTo>
                  <a:pt x="1737091" y="347182"/>
                </a:lnTo>
                <a:lnTo>
                  <a:pt x="1746779" y="336574"/>
                </a:lnTo>
                <a:lnTo>
                  <a:pt x="1756466" y="325970"/>
                </a:lnTo>
                <a:lnTo>
                  <a:pt x="1766154" y="315380"/>
                </a:lnTo>
                <a:lnTo>
                  <a:pt x="1775840" y="304815"/>
                </a:lnTo>
                <a:lnTo>
                  <a:pt x="1785527" y="294286"/>
                </a:lnTo>
                <a:lnTo>
                  <a:pt x="1795215" y="283802"/>
                </a:lnTo>
                <a:lnTo>
                  <a:pt x="1804902" y="273374"/>
                </a:lnTo>
                <a:lnTo>
                  <a:pt x="1814590" y="263012"/>
                </a:lnTo>
                <a:lnTo>
                  <a:pt x="1824279" y="252728"/>
                </a:lnTo>
                <a:lnTo>
                  <a:pt x="1833969" y="242530"/>
                </a:lnTo>
                <a:lnTo>
                  <a:pt x="1843660" y="232430"/>
                </a:lnTo>
                <a:lnTo>
                  <a:pt x="1853352" y="222438"/>
                </a:lnTo>
                <a:lnTo>
                  <a:pt x="1863046" y="212564"/>
                </a:lnTo>
                <a:lnTo>
                  <a:pt x="1872741" y="202818"/>
                </a:lnTo>
                <a:lnTo>
                  <a:pt x="1883090" y="192489"/>
                </a:lnTo>
                <a:lnTo>
                  <a:pt x="1893374" y="182225"/>
                </a:lnTo>
                <a:lnTo>
                  <a:pt x="1903603" y="172022"/>
                </a:lnTo>
                <a:lnTo>
                  <a:pt x="1913782" y="161877"/>
                </a:lnTo>
                <a:lnTo>
                  <a:pt x="1923919" y="151786"/>
                </a:lnTo>
                <a:lnTo>
                  <a:pt x="1934020" y="141747"/>
                </a:lnTo>
                <a:lnTo>
                  <a:pt x="1944093" y="131755"/>
                </a:lnTo>
                <a:lnTo>
                  <a:pt x="1954145" y="121807"/>
                </a:lnTo>
                <a:lnTo>
                  <a:pt x="1964184" y="111899"/>
                </a:lnTo>
                <a:lnTo>
                  <a:pt x="1974214" y="102028"/>
                </a:lnTo>
                <a:lnTo>
                  <a:pt x="1984245" y="92191"/>
                </a:lnTo>
                <a:lnTo>
                  <a:pt x="1994284" y="82383"/>
                </a:lnTo>
                <a:lnTo>
                  <a:pt x="2004336" y="72601"/>
                </a:lnTo>
                <a:lnTo>
                  <a:pt x="2014409" y="62843"/>
                </a:lnTo>
                <a:lnTo>
                  <a:pt x="2024510" y="53103"/>
                </a:lnTo>
                <a:lnTo>
                  <a:pt x="2034647" y="43380"/>
                </a:lnTo>
                <a:lnTo>
                  <a:pt x="2044826" y="33668"/>
                </a:lnTo>
                <a:lnTo>
                  <a:pt x="2055055" y="23965"/>
                </a:lnTo>
                <a:lnTo>
                  <a:pt x="2065339" y="14268"/>
                </a:lnTo>
                <a:lnTo>
                  <a:pt x="2075688" y="4571"/>
                </a:lnTo>
                <a:lnTo>
                  <a:pt x="2075688" y="0"/>
                </a:lnTo>
                <a:lnTo>
                  <a:pt x="2064686" y="9677"/>
                </a:lnTo>
                <a:lnTo>
                  <a:pt x="2053812" y="19359"/>
                </a:lnTo>
                <a:lnTo>
                  <a:pt x="2043055" y="29048"/>
                </a:lnTo>
                <a:lnTo>
                  <a:pt x="2032404" y="38747"/>
                </a:lnTo>
                <a:lnTo>
                  <a:pt x="2021849" y="48460"/>
                </a:lnTo>
                <a:lnTo>
                  <a:pt x="2011381" y="58191"/>
                </a:lnTo>
                <a:lnTo>
                  <a:pt x="2000989" y="67943"/>
                </a:lnTo>
                <a:lnTo>
                  <a:pt x="1990663" y="77719"/>
                </a:lnTo>
                <a:lnTo>
                  <a:pt x="1980392" y="87524"/>
                </a:lnTo>
                <a:lnTo>
                  <a:pt x="1970166" y="97361"/>
                </a:lnTo>
                <a:lnTo>
                  <a:pt x="1959976" y="107233"/>
                </a:lnTo>
                <a:lnTo>
                  <a:pt x="1949811" y="117143"/>
                </a:lnTo>
                <a:lnTo>
                  <a:pt x="1939661" y="127096"/>
                </a:lnTo>
                <a:lnTo>
                  <a:pt x="1929515" y="137095"/>
                </a:lnTo>
                <a:lnTo>
                  <a:pt x="1919364" y="147143"/>
                </a:lnTo>
                <a:lnTo>
                  <a:pt x="1909198" y="157244"/>
                </a:lnTo>
                <a:lnTo>
                  <a:pt x="1899005" y="167401"/>
                </a:lnTo>
                <a:lnTo>
                  <a:pt x="1888776" y="177618"/>
                </a:lnTo>
                <a:lnTo>
                  <a:pt x="1878501" y="187899"/>
                </a:lnTo>
                <a:lnTo>
                  <a:pt x="1868170" y="198246"/>
                </a:lnTo>
                <a:lnTo>
                  <a:pt x="1858474" y="207959"/>
                </a:lnTo>
                <a:lnTo>
                  <a:pt x="1848780" y="217742"/>
                </a:lnTo>
                <a:lnTo>
                  <a:pt x="1839088" y="227595"/>
                </a:lnTo>
                <a:lnTo>
                  <a:pt x="1829397" y="237518"/>
                </a:lnTo>
                <a:lnTo>
                  <a:pt x="1819707" y="247511"/>
                </a:lnTo>
                <a:lnTo>
                  <a:pt x="1810018" y="257573"/>
                </a:lnTo>
                <a:lnTo>
                  <a:pt x="1800330" y="267704"/>
                </a:lnTo>
                <a:lnTo>
                  <a:pt x="1790643" y="277905"/>
                </a:lnTo>
                <a:lnTo>
                  <a:pt x="1780955" y="288175"/>
                </a:lnTo>
                <a:lnTo>
                  <a:pt x="1771268" y="298513"/>
                </a:lnTo>
                <a:lnTo>
                  <a:pt x="1761582" y="308920"/>
                </a:lnTo>
                <a:lnTo>
                  <a:pt x="1751894" y="319395"/>
                </a:lnTo>
                <a:lnTo>
                  <a:pt x="1742207" y="329939"/>
                </a:lnTo>
                <a:lnTo>
                  <a:pt x="1732519" y="340551"/>
                </a:lnTo>
                <a:lnTo>
                  <a:pt x="1722830" y="351230"/>
                </a:lnTo>
                <a:lnTo>
                  <a:pt x="1713140" y="361977"/>
                </a:lnTo>
                <a:lnTo>
                  <a:pt x="1703449" y="372791"/>
                </a:lnTo>
                <a:lnTo>
                  <a:pt x="1693757" y="383673"/>
                </a:lnTo>
                <a:lnTo>
                  <a:pt x="1684063" y="394622"/>
                </a:lnTo>
                <a:lnTo>
                  <a:pt x="1674367" y="405638"/>
                </a:lnTo>
                <a:lnTo>
                  <a:pt x="1655029" y="426418"/>
                </a:lnTo>
                <a:lnTo>
                  <a:pt x="1616578" y="468190"/>
                </a:lnTo>
                <a:lnTo>
                  <a:pt x="1578449" y="510242"/>
                </a:lnTo>
                <a:lnTo>
                  <a:pt x="1540668" y="552572"/>
                </a:lnTo>
                <a:lnTo>
                  <a:pt x="1503263" y="595178"/>
                </a:lnTo>
                <a:lnTo>
                  <a:pt x="1466259" y="638060"/>
                </a:lnTo>
                <a:lnTo>
                  <a:pt x="1429684" y="681215"/>
                </a:lnTo>
                <a:lnTo>
                  <a:pt x="1393565" y="724642"/>
                </a:lnTo>
                <a:lnTo>
                  <a:pt x="1357927" y="768339"/>
                </a:lnTo>
                <a:lnTo>
                  <a:pt x="1322798" y="812306"/>
                </a:lnTo>
                <a:lnTo>
                  <a:pt x="1270274" y="879451"/>
                </a:lnTo>
                <a:lnTo>
                  <a:pt x="1235403" y="924722"/>
                </a:lnTo>
                <a:lnTo>
                  <a:pt x="1200831" y="970206"/>
                </a:lnTo>
                <a:lnTo>
                  <a:pt x="1166569" y="1015906"/>
                </a:lnTo>
                <a:lnTo>
                  <a:pt x="1132625" y="1061827"/>
                </a:lnTo>
                <a:lnTo>
                  <a:pt x="1099011" y="1107971"/>
                </a:lnTo>
                <a:lnTo>
                  <a:pt x="1065737" y="1154343"/>
                </a:lnTo>
                <a:lnTo>
                  <a:pt x="1032813" y="1200946"/>
                </a:lnTo>
                <a:lnTo>
                  <a:pt x="1000250" y="1247784"/>
                </a:lnTo>
                <a:lnTo>
                  <a:pt x="968057" y="1294860"/>
                </a:lnTo>
                <a:lnTo>
                  <a:pt x="936245" y="1342178"/>
                </a:lnTo>
                <a:lnTo>
                  <a:pt x="904825" y="1389741"/>
                </a:lnTo>
                <a:lnTo>
                  <a:pt x="873806" y="1437554"/>
                </a:lnTo>
                <a:lnTo>
                  <a:pt x="843199" y="1485619"/>
                </a:lnTo>
                <a:lnTo>
                  <a:pt x="813014" y="1533941"/>
                </a:lnTo>
                <a:lnTo>
                  <a:pt x="783261" y="1582523"/>
                </a:lnTo>
                <a:lnTo>
                  <a:pt x="753952" y="1631369"/>
                </a:lnTo>
                <a:lnTo>
                  <a:pt x="725095" y="1680482"/>
                </a:lnTo>
                <a:lnTo>
                  <a:pt x="696701" y="1729865"/>
                </a:lnTo>
                <a:lnTo>
                  <a:pt x="668782" y="1779523"/>
                </a:lnTo>
                <a:lnTo>
                  <a:pt x="640665" y="1828787"/>
                </a:lnTo>
                <a:lnTo>
                  <a:pt x="613038" y="1878387"/>
                </a:lnTo>
                <a:lnTo>
                  <a:pt x="585909" y="1928313"/>
                </a:lnTo>
                <a:lnTo>
                  <a:pt x="559285" y="1978554"/>
                </a:lnTo>
                <a:lnTo>
                  <a:pt x="533171" y="2029100"/>
                </a:lnTo>
                <a:lnTo>
                  <a:pt x="507577" y="2079942"/>
                </a:lnTo>
                <a:lnTo>
                  <a:pt x="482507" y="2131067"/>
                </a:lnTo>
                <a:lnTo>
                  <a:pt x="457969" y="2182467"/>
                </a:lnTo>
                <a:lnTo>
                  <a:pt x="433971" y="2234130"/>
                </a:lnTo>
                <a:lnTo>
                  <a:pt x="410519" y="2286047"/>
                </a:lnTo>
                <a:lnTo>
                  <a:pt x="387620" y="2338207"/>
                </a:lnTo>
                <a:lnTo>
                  <a:pt x="365281" y="2390599"/>
                </a:lnTo>
                <a:lnTo>
                  <a:pt x="343509" y="2443213"/>
                </a:lnTo>
                <a:lnTo>
                  <a:pt x="322311" y="2496039"/>
                </a:lnTo>
                <a:lnTo>
                  <a:pt x="301695" y="2549066"/>
                </a:lnTo>
                <a:lnTo>
                  <a:pt x="281666" y="2602284"/>
                </a:lnTo>
                <a:lnTo>
                  <a:pt x="262232" y="2655683"/>
                </a:lnTo>
                <a:lnTo>
                  <a:pt x="243399" y="2709252"/>
                </a:lnTo>
                <a:lnTo>
                  <a:pt x="225176" y="2762981"/>
                </a:lnTo>
                <a:lnTo>
                  <a:pt x="207568" y="2816860"/>
                </a:lnTo>
                <a:lnTo>
                  <a:pt x="189927" y="2871546"/>
                </a:lnTo>
                <a:lnTo>
                  <a:pt x="172988" y="2926374"/>
                </a:lnTo>
                <a:lnTo>
                  <a:pt x="156762" y="2981342"/>
                </a:lnTo>
                <a:lnTo>
                  <a:pt x="141258" y="3036451"/>
                </a:lnTo>
                <a:lnTo>
                  <a:pt x="126489" y="3091699"/>
                </a:lnTo>
                <a:lnTo>
                  <a:pt x="112462" y="3147088"/>
                </a:lnTo>
                <a:lnTo>
                  <a:pt x="99190" y="3202617"/>
                </a:lnTo>
                <a:lnTo>
                  <a:pt x="86683" y="3258285"/>
                </a:lnTo>
                <a:lnTo>
                  <a:pt x="74950" y="3314093"/>
                </a:lnTo>
                <a:lnTo>
                  <a:pt x="64003" y="3370040"/>
                </a:lnTo>
                <a:lnTo>
                  <a:pt x="53851" y="3426126"/>
                </a:lnTo>
                <a:lnTo>
                  <a:pt x="44505" y="3482351"/>
                </a:lnTo>
                <a:lnTo>
                  <a:pt x="35976" y="3538714"/>
                </a:lnTo>
                <a:lnTo>
                  <a:pt x="28273" y="3595216"/>
                </a:lnTo>
                <a:lnTo>
                  <a:pt x="21408" y="3651857"/>
                </a:lnTo>
                <a:lnTo>
                  <a:pt x="15389" y="3708635"/>
                </a:lnTo>
                <a:lnTo>
                  <a:pt x="10229" y="3765552"/>
                </a:lnTo>
                <a:lnTo>
                  <a:pt x="5937" y="3822606"/>
                </a:lnTo>
                <a:lnTo>
                  <a:pt x="2524" y="3879797"/>
                </a:lnTo>
                <a:lnTo>
                  <a:pt x="0" y="3937127"/>
                </a:lnTo>
                <a:lnTo>
                  <a:pt x="0" y="3960114"/>
                </a:lnTo>
                <a:lnTo>
                  <a:pt x="3773" y="3971639"/>
                </a:lnTo>
                <a:close/>
              </a:path>
            </a:pathLst>
          </a:custGeom>
          <a:solidFill>
            <a:srgbClr val="766E53"/>
          </a:solidFill>
        </p:spPr>
        <p:txBody>
          <a:bodyPr wrap="square" lIns="0" tIns="0" rIns="0" bIns="0" rtlCol="0">
            <a:noAutofit/>
          </a:bodyPr>
          <a:lstStyle/>
          <a:p>
            <a:endParaRPr/>
          </a:p>
        </p:txBody>
      </p:sp>
      <p:sp>
        <p:nvSpPr>
          <p:cNvPr id="17" name="object 17"/>
          <p:cNvSpPr/>
          <p:nvPr/>
        </p:nvSpPr>
        <p:spPr>
          <a:xfrm>
            <a:off x="691514" y="6530343"/>
            <a:ext cx="122301" cy="336803"/>
          </a:xfrm>
          <a:custGeom>
            <a:avLst/>
            <a:gdLst/>
            <a:ahLst/>
            <a:cxnLst/>
            <a:rect l="l" t="t" r="r" b="b"/>
            <a:pathLst>
              <a:path w="163068" h="336803">
                <a:moveTo>
                  <a:pt x="154682" y="320160"/>
                </a:moveTo>
                <a:lnTo>
                  <a:pt x="146300" y="303455"/>
                </a:lnTo>
                <a:lnTo>
                  <a:pt x="137925" y="286694"/>
                </a:lnTo>
                <a:lnTo>
                  <a:pt x="129560" y="269885"/>
                </a:lnTo>
                <a:lnTo>
                  <a:pt x="121209" y="253035"/>
                </a:lnTo>
                <a:lnTo>
                  <a:pt x="112876" y="236149"/>
                </a:lnTo>
                <a:lnTo>
                  <a:pt x="104563" y="219237"/>
                </a:lnTo>
                <a:lnTo>
                  <a:pt x="96275" y="202303"/>
                </a:lnTo>
                <a:lnTo>
                  <a:pt x="88015" y="185356"/>
                </a:lnTo>
                <a:lnTo>
                  <a:pt x="79786" y="168401"/>
                </a:lnTo>
                <a:lnTo>
                  <a:pt x="71592" y="151447"/>
                </a:lnTo>
                <a:lnTo>
                  <a:pt x="63436" y="134500"/>
                </a:lnTo>
                <a:lnTo>
                  <a:pt x="55323" y="117566"/>
                </a:lnTo>
                <a:lnTo>
                  <a:pt x="47255" y="100653"/>
                </a:lnTo>
                <a:lnTo>
                  <a:pt x="39236" y="83768"/>
                </a:lnTo>
                <a:lnTo>
                  <a:pt x="31270" y="66918"/>
                </a:lnTo>
                <a:lnTo>
                  <a:pt x="23359" y="50109"/>
                </a:lnTo>
                <a:lnTo>
                  <a:pt x="15508" y="33348"/>
                </a:lnTo>
                <a:lnTo>
                  <a:pt x="7721" y="16643"/>
                </a:lnTo>
                <a:lnTo>
                  <a:pt x="0" y="0"/>
                </a:lnTo>
                <a:lnTo>
                  <a:pt x="4961" y="16643"/>
                </a:lnTo>
                <a:lnTo>
                  <a:pt x="10059" y="33348"/>
                </a:lnTo>
                <a:lnTo>
                  <a:pt x="15289" y="50109"/>
                </a:lnTo>
                <a:lnTo>
                  <a:pt x="20649" y="66918"/>
                </a:lnTo>
                <a:lnTo>
                  <a:pt x="26135" y="83768"/>
                </a:lnTo>
                <a:lnTo>
                  <a:pt x="31742" y="100653"/>
                </a:lnTo>
                <a:lnTo>
                  <a:pt x="37469" y="117566"/>
                </a:lnTo>
                <a:lnTo>
                  <a:pt x="43311" y="134500"/>
                </a:lnTo>
                <a:lnTo>
                  <a:pt x="49265" y="151447"/>
                </a:lnTo>
                <a:lnTo>
                  <a:pt x="55327" y="168401"/>
                </a:lnTo>
                <a:lnTo>
                  <a:pt x="61494" y="185356"/>
                </a:lnTo>
                <a:lnTo>
                  <a:pt x="67762" y="202303"/>
                </a:lnTo>
                <a:lnTo>
                  <a:pt x="74128" y="219237"/>
                </a:lnTo>
                <a:lnTo>
                  <a:pt x="80588" y="236149"/>
                </a:lnTo>
                <a:lnTo>
                  <a:pt x="87139" y="253035"/>
                </a:lnTo>
                <a:lnTo>
                  <a:pt x="93777" y="269885"/>
                </a:lnTo>
                <a:lnTo>
                  <a:pt x="100499" y="286694"/>
                </a:lnTo>
                <a:lnTo>
                  <a:pt x="107301" y="303455"/>
                </a:lnTo>
                <a:lnTo>
                  <a:pt x="114180" y="320160"/>
                </a:lnTo>
                <a:lnTo>
                  <a:pt x="117311" y="327656"/>
                </a:lnTo>
                <a:lnTo>
                  <a:pt x="158459" y="327656"/>
                </a:lnTo>
                <a:lnTo>
                  <a:pt x="154682" y="320160"/>
                </a:lnTo>
                <a:close/>
              </a:path>
            </a:pathLst>
          </a:custGeom>
          <a:solidFill>
            <a:srgbClr val="766E53"/>
          </a:solidFill>
        </p:spPr>
        <p:txBody>
          <a:bodyPr wrap="square" lIns="0" tIns="0" rIns="0" bIns="0" rtlCol="0">
            <a:noAutofit/>
          </a:bodyPr>
          <a:lstStyle/>
          <a:p>
            <a:endParaRPr/>
          </a:p>
        </p:txBody>
      </p:sp>
      <p:sp>
        <p:nvSpPr>
          <p:cNvPr id="18" name="object 18"/>
          <p:cNvSpPr/>
          <p:nvPr/>
        </p:nvSpPr>
        <p:spPr>
          <a:xfrm>
            <a:off x="577216" y="5359911"/>
            <a:ext cx="28575" cy="216407"/>
          </a:xfrm>
          <a:custGeom>
            <a:avLst/>
            <a:gdLst/>
            <a:ahLst/>
            <a:cxnLst/>
            <a:rect l="l" t="t" r="r" b="b"/>
            <a:pathLst>
              <a:path w="38100" h="216408">
                <a:moveTo>
                  <a:pt x="19107" y="166763"/>
                </a:moveTo>
                <a:lnTo>
                  <a:pt x="24096" y="178540"/>
                </a:lnTo>
                <a:lnTo>
                  <a:pt x="28843" y="190324"/>
                </a:lnTo>
                <a:lnTo>
                  <a:pt x="33183" y="202118"/>
                </a:lnTo>
                <a:lnTo>
                  <a:pt x="33337" y="202564"/>
                </a:lnTo>
                <a:lnTo>
                  <a:pt x="33337" y="211708"/>
                </a:lnTo>
                <a:lnTo>
                  <a:pt x="38100" y="216407"/>
                </a:lnTo>
                <a:lnTo>
                  <a:pt x="38100" y="87502"/>
                </a:lnTo>
                <a:lnTo>
                  <a:pt x="32537" y="76008"/>
                </a:lnTo>
                <a:lnTo>
                  <a:pt x="27429" y="64148"/>
                </a:lnTo>
                <a:lnTo>
                  <a:pt x="22704" y="52061"/>
                </a:lnTo>
                <a:lnTo>
                  <a:pt x="18291" y="39886"/>
                </a:lnTo>
                <a:lnTo>
                  <a:pt x="14118" y="27761"/>
                </a:lnTo>
                <a:lnTo>
                  <a:pt x="10114" y="15826"/>
                </a:lnTo>
                <a:lnTo>
                  <a:pt x="6209" y="4218"/>
                </a:lnTo>
                <a:lnTo>
                  <a:pt x="3402" y="13031"/>
                </a:lnTo>
                <a:lnTo>
                  <a:pt x="2329" y="25819"/>
                </a:lnTo>
                <a:lnTo>
                  <a:pt x="1509" y="38430"/>
                </a:lnTo>
                <a:lnTo>
                  <a:pt x="908" y="50928"/>
                </a:lnTo>
                <a:lnTo>
                  <a:pt x="493" y="63380"/>
                </a:lnTo>
                <a:lnTo>
                  <a:pt x="228" y="75851"/>
                </a:lnTo>
                <a:lnTo>
                  <a:pt x="81" y="88405"/>
                </a:lnTo>
                <a:lnTo>
                  <a:pt x="0" y="119633"/>
                </a:lnTo>
                <a:lnTo>
                  <a:pt x="4321" y="131428"/>
                </a:lnTo>
                <a:lnTo>
                  <a:pt x="9055" y="143212"/>
                </a:lnTo>
                <a:lnTo>
                  <a:pt x="14038" y="154989"/>
                </a:lnTo>
                <a:lnTo>
                  <a:pt x="19107" y="166763"/>
                </a:lnTo>
                <a:close/>
              </a:path>
            </a:pathLst>
          </a:custGeom>
          <a:solidFill>
            <a:srgbClr val="766E53"/>
          </a:solidFill>
        </p:spPr>
        <p:txBody>
          <a:bodyPr wrap="square" lIns="0" tIns="0" rIns="0" bIns="0" rtlCol="0">
            <a:noAutofit/>
          </a:bodyPr>
          <a:lstStyle/>
          <a:p>
            <a:endParaRPr/>
          </a:p>
        </p:txBody>
      </p:sp>
      <p:sp>
        <p:nvSpPr>
          <p:cNvPr id="19" name="object 19"/>
          <p:cNvSpPr/>
          <p:nvPr/>
        </p:nvSpPr>
        <p:spPr>
          <a:xfrm>
            <a:off x="637793" y="6245355"/>
            <a:ext cx="178308" cy="621791"/>
          </a:xfrm>
          <a:custGeom>
            <a:avLst/>
            <a:gdLst/>
            <a:ahLst/>
            <a:cxnLst/>
            <a:rect l="l" t="t" r="r" b="b"/>
            <a:pathLst>
              <a:path w="237744" h="621791">
                <a:moveTo>
                  <a:pt x="230268" y="603828"/>
                </a:moveTo>
                <a:lnTo>
                  <a:pt x="222926" y="585861"/>
                </a:lnTo>
                <a:lnTo>
                  <a:pt x="215714" y="567887"/>
                </a:lnTo>
                <a:lnTo>
                  <a:pt x="208629" y="549902"/>
                </a:lnTo>
                <a:lnTo>
                  <a:pt x="201668" y="531904"/>
                </a:lnTo>
                <a:lnTo>
                  <a:pt x="194826" y="513888"/>
                </a:lnTo>
                <a:lnTo>
                  <a:pt x="188101" y="495852"/>
                </a:lnTo>
                <a:lnTo>
                  <a:pt x="181490" y="477792"/>
                </a:lnTo>
                <a:lnTo>
                  <a:pt x="174988" y="459704"/>
                </a:lnTo>
                <a:lnTo>
                  <a:pt x="168592" y="441584"/>
                </a:lnTo>
                <a:lnTo>
                  <a:pt x="162299" y="423431"/>
                </a:lnTo>
                <a:lnTo>
                  <a:pt x="156106" y="405239"/>
                </a:lnTo>
                <a:lnTo>
                  <a:pt x="150009" y="387006"/>
                </a:lnTo>
                <a:lnTo>
                  <a:pt x="144004" y="368728"/>
                </a:lnTo>
                <a:lnTo>
                  <a:pt x="138088" y="350402"/>
                </a:lnTo>
                <a:lnTo>
                  <a:pt x="132258" y="332023"/>
                </a:lnTo>
                <a:lnTo>
                  <a:pt x="126511" y="313590"/>
                </a:lnTo>
                <a:lnTo>
                  <a:pt x="120842" y="295098"/>
                </a:lnTo>
                <a:lnTo>
                  <a:pt x="115249" y="276544"/>
                </a:lnTo>
                <a:lnTo>
                  <a:pt x="109728" y="257924"/>
                </a:lnTo>
                <a:lnTo>
                  <a:pt x="104327" y="246071"/>
                </a:lnTo>
                <a:lnTo>
                  <a:pt x="99032" y="234323"/>
                </a:lnTo>
                <a:lnTo>
                  <a:pt x="93825" y="222664"/>
                </a:lnTo>
                <a:lnTo>
                  <a:pt x="88691" y="211079"/>
                </a:lnTo>
                <a:lnTo>
                  <a:pt x="83614" y="199550"/>
                </a:lnTo>
                <a:lnTo>
                  <a:pt x="78577" y="188062"/>
                </a:lnTo>
                <a:lnTo>
                  <a:pt x="73565" y="176598"/>
                </a:lnTo>
                <a:lnTo>
                  <a:pt x="68561" y="165143"/>
                </a:lnTo>
                <a:lnTo>
                  <a:pt x="63550" y="153681"/>
                </a:lnTo>
                <a:lnTo>
                  <a:pt x="58516" y="142194"/>
                </a:lnTo>
                <a:lnTo>
                  <a:pt x="53442" y="130668"/>
                </a:lnTo>
                <a:lnTo>
                  <a:pt x="48313" y="119086"/>
                </a:lnTo>
                <a:lnTo>
                  <a:pt x="43112" y="107432"/>
                </a:lnTo>
                <a:lnTo>
                  <a:pt x="37824" y="95690"/>
                </a:lnTo>
                <a:lnTo>
                  <a:pt x="32433" y="83844"/>
                </a:lnTo>
                <a:lnTo>
                  <a:pt x="32004" y="82905"/>
                </a:lnTo>
                <a:lnTo>
                  <a:pt x="27830" y="71057"/>
                </a:lnTo>
                <a:lnTo>
                  <a:pt x="23256" y="59209"/>
                </a:lnTo>
                <a:lnTo>
                  <a:pt x="18442" y="47361"/>
                </a:lnTo>
                <a:lnTo>
                  <a:pt x="13549" y="35514"/>
                </a:lnTo>
                <a:lnTo>
                  <a:pt x="8735" y="23666"/>
                </a:lnTo>
                <a:lnTo>
                  <a:pt x="4162" y="11818"/>
                </a:lnTo>
                <a:lnTo>
                  <a:pt x="0" y="0"/>
                </a:lnTo>
                <a:lnTo>
                  <a:pt x="2336" y="12326"/>
                </a:lnTo>
                <a:lnTo>
                  <a:pt x="4758" y="24653"/>
                </a:lnTo>
                <a:lnTo>
                  <a:pt x="7266" y="36979"/>
                </a:lnTo>
                <a:lnTo>
                  <a:pt x="9858" y="49305"/>
                </a:lnTo>
                <a:lnTo>
                  <a:pt x="12536" y="61631"/>
                </a:lnTo>
                <a:lnTo>
                  <a:pt x="15299" y="73957"/>
                </a:lnTo>
                <a:lnTo>
                  <a:pt x="18148" y="86283"/>
                </a:lnTo>
                <a:lnTo>
                  <a:pt x="21081" y="98609"/>
                </a:lnTo>
                <a:lnTo>
                  <a:pt x="24100" y="110935"/>
                </a:lnTo>
                <a:lnTo>
                  <a:pt x="27205" y="123260"/>
                </a:lnTo>
                <a:lnTo>
                  <a:pt x="30394" y="135586"/>
                </a:lnTo>
                <a:lnTo>
                  <a:pt x="33669" y="147912"/>
                </a:lnTo>
                <a:lnTo>
                  <a:pt x="37029" y="160238"/>
                </a:lnTo>
                <a:lnTo>
                  <a:pt x="40474" y="172564"/>
                </a:lnTo>
                <a:lnTo>
                  <a:pt x="44005" y="184890"/>
                </a:lnTo>
                <a:lnTo>
                  <a:pt x="47621" y="197217"/>
                </a:lnTo>
                <a:lnTo>
                  <a:pt x="51322" y="209543"/>
                </a:lnTo>
                <a:lnTo>
                  <a:pt x="54864" y="221081"/>
                </a:lnTo>
                <a:lnTo>
                  <a:pt x="57494" y="233738"/>
                </a:lnTo>
                <a:lnTo>
                  <a:pt x="63501" y="257581"/>
                </a:lnTo>
                <a:lnTo>
                  <a:pt x="71747" y="281967"/>
                </a:lnTo>
                <a:lnTo>
                  <a:pt x="80729" y="302174"/>
                </a:lnTo>
                <a:lnTo>
                  <a:pt x="88372" y="318850"/>
                </a:lnTo>
                <a:lnTo>
                  <a:pt x="96076" y="335582"/>
                </a:lnTo>
                <a:lnTo>
                  <a:pt x="103839" y="352363"/>
                </a:lnTo>
                <a:lnTo>
                  <a:pt x="111656" y="369185"/>
                </a:lnTo>
                <a:lnTo>
                  <a:pt x="119525" y="386041"/>
                </a:lnTo>
                <a:lnTo>
                  <a:pt x="127442" y="402926"/>
                </a:lnTo>
                <a:lnTo>
                  <a:pt x="135404" y="419831"/>
                </a:lnTo>
                <a:lnTo>
                  <a:pt x="143407" y="436749"/>
                </a:lnTo>
                <a:lnTo>
                  <a:pt x="151447" y="453675"/>
                </a:lnTo>
                <a:lnTo>
                  <a:pt x="159522" y="470601"/>
                </a:lnTo>
                <a:lnTo>
                  <a:pt x="167627" y="487520"/>
                </a:lnTo>
                <a:lnTo>
                  <a:pt x="175760" y="504425"/>
                </a:lnTo>
                <a:lnTo>
                  <a:pt x="183917" y="521309"/>
                </a:lnTo>
                <a:lnTo>
                  <a:pt x="192095" y="538165"/>
                </a:lnTo>
                <a:lnTo>
                  <a:pt x="200290" y="554987"/>
                </a:lnTo>
                <a:lnTo>
                  <a:pt x="208498" y="571768"/>
                </a:lnTo>
                <a:lnTo>
                  <a:pt x="216717" y="588500"/>
                </a:lnTo>
                <a:lnTo>
                  <a:pt x="224942" y="605177"/>
                </a:lnTo>
                <a:lnTo>
                  <a:pt x="228642" y="612645"/>
                </a:lnTo>
                <a:lnTo>
                  <a:pt x="233937" y="612645"/>
                </a:lnTo>
                <a:lnTo>
                  <a:pt x="230268" y="603828"/>
                </a:lnTo>
                <a:close/>
              </a:path>
            </a:pathLst>
          </a:custGeom>
          <a:solidFill>
            <a:srgbClr val="766E53"/>
          </a:solidFill>
        </p:spPr>
        <p:txBody>
          <a:bodyPr wrap="square" lIns="0" tIns="0" rIns="0" bIns="0" rtlCol="0">
            <a:noAutofit/>
          </a:bodyPr>
          <a:lstStyle/>
          <a:p>
            <a:endParaRPr/>
          </a:p>
        </p:txBody>
      </p:sp>
      <p:sp>
        <p:nvSpPr>
          <p:cNvPr id="20" name="object 20"/>
          <p:cNvSpPr/>
          <p:nvPr/>
        </p:nvSpPr>
        <p:spPr>
          <a:xfrm>
            <a:off x="390503" y="4392149"/>
            <a:ext cx="402" cy="7641"/>
          </a:xfrm>
          <a:custGeom>
            <a:avLst/>
            <a:gdLst/>
            <a:ahLst/>
            <a:cxnLst/>
            <a:rect l="l" t="t" r="r" b="b"/>
            <a:pathLst>
              <a:path w="536" h="7641">
                <a:moveTo>
                  <a:pt x="536" y="7641"/>
                </a:moveTo>
                <a:lnTo>
                  <a:pt x="281" y="1777"/>
                </a:lnTo>
                <a:lnTo>
                  <a:pt x="0" y="0"/>
                </a:lnTo>
                <a:lnTo>
                  <a:pt x="536" y="7641"/>
                </a:lnTo>
                <a:close/>
              </a:path>
            </a:pathLst>
          </a:custGeom>
          <a:solidFill>
            <a:srgbClr val="766E53"/>
          </a:solidFill>
        </p:spPr>
        <p:txBody>
          <a:bodyPr wrap="square" lIns="0" tIns="0" rIns="0" bIns="0" rtlCol="0">
            <a:noAutofit/>
          </a:bodyPr>
          <a:lstStyle/>
          <a:p>
            <a:endParaRPr/>
          </a:p>
        </p:txBody>
      </p:sp>
      <p:sp>
        <p:nvSpPr>
          <p:cNvPr id="21" name="object 21"/>
          <p:cNvSpPr/>
          <p:nvPr/>
        </p:nvSpPr>
        <p:spPr>
          <a:xfrm>
            <a:off x="20576" y="-1524"/>
            <a:ext cx="369929" cy="4393670"/>
          </a:xfrm>
          <a:custGeom>
            <a:avLst/>
            <a:gdLst/>
            <a:ahLst/>
            <a:cxnLst/>
            <a:rect l="l" t="t" r="r" b="b"/>
            <a:pathLst>
              <a:path w="493239" h="4393670">
                <a:moveTo>
                  <a:pt x="492904" y="4388891"/>
                </a:moveTo>
                <a:lnTo>
                  <a:pt x="491948" y="4376386"/>
                </a:lnTo>
                <a:lnTo>
                  <a:pt x="490919" y="4363806"/>
                </a:lnTo>
                <a:lnTo>
                  <a:pt x="489828" y="4351165"/>
                </a:lnTo>
                <a:lnTo>
                  <a:pt x="488685" y="4338471"/>
                </a:lnTo>
                <a:lnTo>
                  <a:pt x="487501" y="4325737"/>
                </a:lnTo>
                <a:lnTo>
                  <a:pt x="486288" y="4312974"/>
                </a:lnTo>
                <a:lnTo>
                  <a:pt x="485057" y="4300191"/>
                </a:lnTo>
                <a:lnTo>
                  <a:pt x="483817" y="4287401"/>
                </a:lnTo>
                <a:lnTo>
                  <a:pt x="482581" y="4274614"/>
                </a:lnTo>
                <a:lnTo>
                  <a:pt x="481358" y="4261842"/>
                </a:lnTo>
                <a:lnTo>
                  <a:pt x="480161" y="4249095"/>
                </a:lnTo>
                <a:lnTo>
                  <a:pt x="479000" y="4236384"/>
                </a:lnTo>
                <a:lnTo>
                  <a:pt x="477886" y="4223720"/>
                </a:lnTo>
                <a:lnTo>
                  <a:pt x="476829" y="4211115"/>
                </a:lnTo>
                <a:lnTo>
                  <a:pt x="475841" y="4198580"/>
                </a:lnTo>
                <a:lnTo>
                  <a:pt x="474933" y="4186124"/>
                </a:lnTo>
                <a:lnTo>
                  <a:pt x="474599" y="4181221"/>
                </a:lnTo>
                <a:lnTo>
                  <a:pt x="474599" y="4142994"/>
                </a:lnTo>
                <a:lnTo>
                  <a:pt x="464603" y="4097822"/>
                </a:lnTo>
                <a:lnTo>
                  <a:pt x="454751" y="4052714"/>
                </a:lnTo>
                <a:lnTo>
                  <a:pt x="445043" y="4007662"/>
                </a:lnTo>
                <a:lnTo>
                  <a:pt x="435479" y="3962660"/>
                </a:lnTo>
                <a:lnTo>
                  <a:pt x="426059" y="3917699"/>
                </a:lnTo>
                <a:lnTo>
                  <a:pt x="416783" y="3872775"/>
                </a:lnTo>
                <a:lnTo>
                  <a:pt x="407650" y="3827878"/>
                </a:lnTo>
                <a:lnTo>
                  <a:pt x="398662" y="3783002"/>
                </a:lnTo>
                <a:lnTo>
                  <a:pt x="389818" y="3738141"/>
                </a:lnTo>
                <a:lnTo>
                  <a:pt x="381117" y="3693287"/>
                </a:lnTo>
                <a:lnTo>
                  <a:pt x="372560" y="3648432"/>
                </a:lnTo>
                <a:lnTo>
                  <a:pt x="364147" y="3603571"/>
                </a:lnTo>
                <a:lnTo>
                  <a:pt x="355878" y="3558695"/>
                </a:lnTo>
                <a:lnTo>
                  <a:pt x="347753" y="3513798"/>
                </a:lnTo>
                <a:lnTo>
                  <a:pt x="339771" y="3468874"/>
                </a:lnTo>
                <a:lnTo>
                  <a:pt x="331933" y="3423913"/>
                </a:lnTo>
                <a:lnTo>
                  <a:pt x="324239" y="3378911"/>
                </a:lnTo>
                <a:lnTo>
                  <a:pt x="316688" y="3333859"/>
                </a:lnTo>
                <a:lnTo>
                  <a:pt x="309281" y="3288751"/>
                </a:lnTo>
                <a:lnTo>
                  <a:pt x="302018" y="3243579"/>
                </a:lnTo>
                <a:lnTo>
                  <a:pt x="292742" y="3187644"/>
                </a:lnTo>
                <a:lnTo>
                  <a:pt x="283610" y="3131768"/>
                </a:lnTo>
                <a:lnTo>
                  <a:pt x="274622" y="3075942"/>
                </a:lnTo>
                <a:lnTo>
                  <a:pt x="265777" y="3020154"/>
                </a:lnTo>
                <a:lnTo>
                  <a:pt x="257077" y="2964394"/>
                </a:lnTo>
                <a:lnTo>
                  <a:pt x="248520" y="2908651"/>
                </a:lnTo>
                <a:lnTo>
                  <a:pt x="240107" y="2852914"/>
                </a:lnTo>
                <a:lnTo>
                  <a:pt x="231837" y="2797173"/>
                </a:lnTo>
                <a:lnTo>
                  <a:pt x="223712" y="2741418"/>
                </a:lnTo>
                <a:lnTo>
                  <a:pt x="215730" y="2685637"/>
                </a:lnTo>
                <a:lnTo>
                  <a:pt x="207891" y="2629819"/>
                </a:lnTo>
                <a:lnTo>
                  <a:pt x="200197" y="2573955"/>
                </a:lnTo>
                <a:lnTo>
                  <a:pt x="192646" y="2518034"/>
                </a:lnTo>
                <a:lnTo>
                  <a:pt x="185239" y="2462044"/>
                </a:lnTo>
                <a:lnTo>
                  <a:pt x="177976" y="2405975"/>
                </a:lnTo>
                <a:lnTo>
                  <a:pt x="170856" y="2349816"/>
                </a:lnTo>
                <a:lnTo>
                  <a:pt x="163880" y="2293558"/>
                </a:lnTo>
                <a:lnTo>
                  <a:pt x="157048" y="2237189"/>
                </a:lnTo>
                <a:lnTo>
                  <a:pt x="150359" y="2180698"/>
                </a:lnTo>
                <a:lnTo>
                  <a:pt x="143814" y="2124075"/>
                </a:lnTo>
                <a:lnTo>
                  <a:pt x="137415" y="2068105"/>
                </a:lnTo>
                <a:lnTo>
                  <a:pt x="131159" y="2012132"/>
                </a:lnTo>
                <a:lnTo>
                  <a:pt x="125047" y="1956152"/>
                </a:lnTo>
                <a:lnTo>
                  <a:pt x="119079" y="1900160"/>
                </a:lnTo>
                <a:lnTo>
                  <a:pt x="113255" y="1844155"/>
                </a:lnTo>
                <a:lnTo>
                  <a:pt x="107575" y="1788131"/>
                </a:lnTo>
                <a:lnTo>
                  <a:pt x="102038" y="1732085"/>
                </a:lnTo>
                <a:lnTo>
                  <a:pt x="96645" y="1676014"/>
                </a:lnTo>
                <a:lnTo>
                  <a:pt x="91396" y="1619915"/>
                </a:lnTo>
                <a:lnTo>
                  <a:pt x="86290" y="1563782"/>
                </a:lnTo>
                <a:lnTo>
                  <a:pt x="81329" y="1507614"/>
                </a:lnTo>
                <a:lnTo>
                  <a:pt x="76511" y="1451405"/>
                </a:lnTo>
                <a:lnTo>
                  <a:pt x="71837" y="1395153"/>
                </a:lnTo>
                <a:lnTo>
                  <a:pt x="67307" y="1338855"/>
                </a:lnTo>
                <a:lnTo>
                  <a:pt x="62920" y="1282505"/>
                </a:lnTo>
                <a:lnTo>
                  <a:pt x="58678" y="1226101"/>
                </a:lnTo>
                <a:lnTo>
                  <a:pt x="54579" y="1169639"/>
                </a:lnTo>
                <a:lnTo>
                  <a:pt x="50624" y="1113116"/>
                </a:lnTo>
                <a:lnTo>
                  <a:pt x="46813" y="1056528"/>
                </a:lnTo>
                <a:lnTo>
                  <a:pt x="43145" y="999871"/>
                </a:lnTo>
                <a:lnTo>
                  <a:pt x="40269" y="943902"/>
                </a:lnTo>
                <a:lnTo>
                  <a:pt x="37392" y="887933"/>
                </a:lnTo>
                <a:lnTo>
                  <a:pt x="34516" y="831964"/>
                </a:lnTo>
                <a:lnTo>
                  <a:pt x="31639" y="775995"/>
                </a:lnTo>
                <a:lnTo>
                  <a:pt x="28763" y="720026"/>
                </a:lnTo>
                <a:lnTo>
                  <a:pt x="27325" y="692042"/>
                </a:lnTo>
                <a:lnTo>
                  <a:pt x="25887" y="664057"/>
                </a:lnTo>
                <a:lnTo>
                  <a:pt x="24449" y="636073"/>
                </a:lnTo>
                <a:lnTo>
                  <a:pt x="23010" y="608088"/>
                </a:lnTo>
                <a:lnTo>
                  <a:pt x="21572" y="580104"/>
                </a:lnTo>
                <a:lnTo>
                  <a:pt x="20134" y="552119"/>
                </a:lnTo>
                <a:lnTo>
                  <a:pt x="18696" y="524135"/>
                </a:lnTo>
                <a:lnTo>
                  <a:pt x="17257" y="496150"/>
                </a:lnTo>
                <a:lnTo>
                  <a:pt x="15819" y="468166"/>
                </a:lnTo>
                <a:lnTo>
                  <a:pt x="14381" y="440182"/>
                </a:lnTo>
                <a:lnTo>
                  <a:pt x="13663" y="417966"/>
                </a:lnTo>
                <a:lnTo>
                  <a:pt x="12948" y="395816"/>
                </a:lnTo>
                <a:lnTo>
                  <a:pt x="12240" y="373723"/>
                </a:lnTo>
                <a:lnTo>
                  <a:pt x="11543" y="351682"/>
                </a:lnTo>
                <a:lnTo>
                  <a:pt x="10861" y="329684"/>
                </a:lnTo>
                <a:lnTo>
                  <a:pt x="10196" y="307722"/>
                </a:lnTo>
                <a:lnTo>
                  <a:pt x="9553" y="285788"/>
                </a:lnTo>
                <a:lnTo>
                  <a:pt x="8936" y="263877"/>
                </a:lnTo>
                <a:lnTo>
                  <a:pt x="8347" y="241980"/>
                </a:lnTo>
                <a:lnTo>
                  <a:pt x="7790" y="220091"/>
                </a:lnTo>
                <a:lnTo>
                  <a:pt x="7269" y="198201"/>
                </a:lnTo>
                <a:lnTo>
                  <a:pt x="6788" y="176304"/>
                </a:lnTo>
                <a:lnTo>
                  <a:pt x="6350" y="154393"/>
                </a:lnTo>
                <a:lnTo>
                  <a:pt x="5959" y="132459"/>
                </a:lnTo>
                <a:lnTo>
                  <a:pt x="5618" y="110497"/>
                </a:lnTo>
                <a:lnTo>
                  <a:pt x="5331" y="88499"/>
                </a:lnTo>
                <a:lnTo>
                  <a:pt x="5101" y="66458"/>
                </a:lnTo>
                <a:lnTo>
                  <a:pt x="4933" y="44365"/>
                </a:lnTo>
                <a:lnTo>
                  <a:pt x="4799" y="1524"/>
                </a:lnTo>
                <a:lnTo>
                  <a:pt x="4" y="1524"/>
                </a:lnTo>
                <a:lnTo>
                  <a:pt x="134" y="44365"/>
                </a:lnTo>
                <a:lnTo>
                  <a:pt x="291" y="66458"/>
                </a:lnTo>
                <a:lnTo>
                  <a:pt x="498" y="88499"/>
                </a:lnTo>
                <a:lnTo>
                  <a:pt x="749" y="110497"/>
                </a:lnTo>
                <a:lnTo>
                  <a:pt x="1035" y="132459"/>
                </a:lnTo>
                <a:lnTo>
                  <a:pt x="1350" y="154393"/>
                </a:lnTo>
                <a:lnTo>
                  <a:pt x="1687" y="176304"/>
                </a:lnTo>
                <a:lnTo>
                  <a:pt x="2038" y="198201"/>
                </a:lnTo>
                <a:lnTo>
                  <a:pt x="2397" y="220091"/>
                </a:lnTo>
                <a:lnTo>
                  <a:pt x="2755" y="241980"/>
                </a:lnTo>
                <a:lnTo>
                  <a:pt x="3106" y="263877"/>
                </a:lnTo>
                <a:lnTo>
                  <a:pt x="3443" y="285788"/>
                </a:lnTo>
                <a:lnTo>
                  <a:pt x="3758" y="307722"/>
                </a:lnTo>
                <a:lnTo>
                  <a:pt x="4045" y="329684"/>
                </a:lnTo>
                <a:lnTo>
                  <a:pt x="4295" y="351682"/>
                </a:lnTo>
                <a:lnTo>
                  <a:pt x="4502" y="373723"/>
                </a:lnTo>
                <a:lnTo>
                  <a:pt x="4660" y="395816"/>
                </a:lnTo>
                <a:lnTo>
                  <a:pt x="4794" y="440182"/>
                </a:lnTo>
                <a:lnTo>
                  <a:pt x="6198" y="468167"/>
                </a:lnTo>
                <a:lnTo>
                  <a:pt x="7541" y="496155"/>
                </a:lnTo>
                <a:lnTo>
                  <a:pt x="8833" y="524151"/>
                </a:lnTo>
                <a:lnTo>
                  <a:pt x="10086" y="552158"/>
                </a:lnTo>
                <a:lnTo>
                  <a:pt x="11310" y="580179"/>
                </a:lnTo>
                <a:lnTo>
                  <a:pt x="12516" y="608219"/>
                </a:lnTo>
                <a:lnTo>
                  <a:pt x="13715" y="636280"/>
                </a:lnTo>
                <a:lnTo>
                  <a:pt x="14918" y="664366"/>
                </a:lnTo>
                <a:lnTo>
                  <a:pt x="16135" y="692481"/>
                </a:lnTo>
                <a:lnTo>
                  <a:pt x="17377" y="720629"/>
                </a:lnTo>
                <a:lnTo>
                  <a:pt x="18656" y="748813"/>
                </a:lnTo>
                <a:lnTo>
                  <a:pt x="19980" y="777037"/>
                </a:lnTo>
                <a:lnTo>
                  <a:pt x="21363" y="805305"/>
                </a:lnTo>
                <a:lnTo>
                  <a:pt x="22814" y="833619"/>
                </a:lnTo>
                <a:lnTo>
                  <a:pt x="24344" y="861984"/>
                </a:lnTo>
                <a:lnTo>
                  <a:pt x="25963" y="890404"/>
                </a:lnTo>
                <a:lnTo>
                  <a:pt x="27684" y="918881"/>
                </a:lnTo>
                <a:lnTo>
                  <a:pt x="29516" y="947420"/>
                </a:lnTo>
                <a:lnTo>
                  <a:pt x="31470" y="976024"/>
                </a:lnTo>
                <a:lnTo>
                  <a:pt x="33557" y="1004697"/>
                </a:lnTo>
                <a:lnTo>
                  <a:pt x="36506" y="1060700"/>
                </a:lnTo>
                <a:lnTo>
                  <a:pt x="39602" y="1116769"/>
                </a:lnTo>
                <a:lnTo>
                  <a:pt x="42849" y="1172896"/>
                </a:lnTo>
                <a:lnTo>
                  <a:pt x="46251" y="1229074"/>
                </a:lnTo>
                <a:lnTo>
                  <a:pt x="49811" y="1285295"/>
                </a:lnTo>
                <a:lnTo>
                  <a:pt x="53533" y="1341552"/>
                </a:lnTo>
                <a:lnTo>
                  <a:pt x="57420" y="1397839"/>
                </a:lnTo>
                <a:lnTo>
                  <a:pt x="61476" y="1454146"/>
                </a:lnTo>
                <a:lnTo>
                  <a:pt x="65705" y="1510469"/>
                </a:lnTo>
                <a:lnTo>
                  <a:pt x="70110" y="1566799"/>
                </a:lnTo>
                <a:lnTo>
                  <a:pt x="74695" y="1623128"/>
                </a:lnTo>
                <a:lnTo>
                  <a:pt x="79463" y="1679451"/>
                </a:lnTo>
                <a:lnTo>
                  <a:pt x="84418" y="1735758"/>
                </a:lnTo>
                <a:lnTo>
                  <a:pt x="89563" y="1792045"/>
                </a:lnTo>
                <a:lnTo>
                  <a:pt x="94903" y="1848302"/>
                </a:lnTo>
                <a:lnTo>
                  <a:pt x="100440" y="1904523"/>
                </a:lnTo>
                <a:lnTo>
                  <a:pt x="106178" y="1960701"/>
                </a:lnTo>
                <a:lnTo>
                  <a:pt x="112122" y="2016828"/>
                </a:lnTo>
                <a:lnTo>
                  <a:pt x="118273" y="2072897"/>
                </a:lnTo>
                <a:lnTo>
                  <a:pt x="124637" y="2128901"/>
                </a:lnTo>
                <a:lnTo>
                  <a:pt x="130463" y="2184869"/>
                </a:lnTo>
                <a:lnTo>
                  <a:pt x="136436" y="2240838"/>
                </a:lnTo>
                <a:lnTo>
                  <a:pt x="142560" y="2296808"/>
                </a:lnTo>
                <a:lnTo>
                  <a:pt x="148839" y="2352777"/>
                </a:lnTo>
                <a:lnTo>
                  <a:pt x="155275" y="2408747"/>
                </a:lnTo>
                <a:lnTo>
                  <a:pt x="161874" y="2464717"/>
                </a:lnTo>
                <a:lnTo>
                  <a:pt x="168638" y="2520688"/>
                </a:lnTo>
                <a:lnTo>
                  <a:pt x="175571" y="2576660"/>
                </a:lnTo>
                <a:lnTo>
                  <a:pt x="182677" y="2632632"/>
                </a:lnTo>
                <a:lnTo>
                  <a:pt x="189958" y="2688605"/>
                </a:lnTo>
                <a:lnTo>
                  <a:pt x="197420" y="2744580"/>
                </a:lnTo>
                <a:lnTo>
                  <a:pt x="205064" y="2800555"/>
                </a:lnTo>
                <a:lnTo>
                  <a:pt x="212896" y="2856531"/>
                </a:lnTo>
                <a:lnTo>
                  <a:pt x="220918" y="2912509"/>
                </a:lnTo>
                <a:lnTo>
                  <a:pt x="229134" y="2968488"/>
                </a:lnTo>
                <a:lnTo>
                  <a:pt x="237548" y="3024468"/>
                </a:lnTo>
                <a:lnTo>
                  <a:pt x="246163" y="3080450"/>
                </a:lnTo>
                <a:lnTo>
                  <a:pt x="254984" y="3136433"/>
                </a:lnTo>
                <a:lnTo>
                  <a:pt x="264012" y="3192418"/>
                </a:lnTo>
                <a:lnTo>
                  <a:pt x="273253" y="3248406"/>
                </a:lnTo>
                <a:lnTo>
                  <a:pt x="281990" y="3304339"/>
                </a:lnTo>
                <a:lnTo>
                  <a:pt x="290939" y="3360203"/>
                </a:lnTo>
                <a:lnTo>
                  <a:pt x="300096" y="3416003"/>
                </a:lnTo>
                <a:lnTo>
                  <a:pt x="309458" y="3471742"/>
                </a:lnTo>
                <a:lnTo>
                  <a:pt x="319022" y="3527423"/>
                </a:lnTo>
                <a:lnTo>
                  <a:pt x="328783" y="3583050"/>
                </a:lnTo>
                <a:lnTo>
                  <a:pt x="338738" y="3638627"/>
                </a:lnTo>
                <a:lnTo>
                  <a:pt x="348884" y="3694157"/>
                </a:lnTo>
                <a:lnTo>
                  <a:pt x="359217" y="3749645"/>
                </a:lnTo>
                <a:lnTo>
                  <a:pt x="369733" y="3805094"/>
                </a:lnTo>
                <a:lnTo>
                  <a:pt x="380429" y="3860508"/>
                </a:lnTo>
                <a:lnTo>
                  <a:pt x="391301" y="3915890"/>
                </a:lnTo>
                <a:lnTo>
                  <a:pt x="402345" y="3971244"/>
                </a:lnTo>
                <a:lnTo>
                  <a:pt x="413559" y="4026575"/>
                </a:lnTo>
                <a:lnTo>
                  <a:pt x="424938" y="4081885"/>
                </a:lnTo>
                <a:lnTo>
                  <a:pt x="436478" y="4137178"/>
                </a:lnTo>
                <a:lnTo>
                  <a:pt x="448177" y="4192458"/>
                </a:lnTo>
                <a:lnTo>
                  <a:pt x="460031" y="4247729"/>
                </a:lnTo>
                <a:lnTo>
                  <a:pt x="472035" y="4302995"/>
                </a:lnTo>
                <a:lnTo>
                  <a:pt x="484187" y="4358259"/>
                </a:lnTo>
                <a:lnTo>
                  <a:pt x="488217" y="4370655"/>
                </a:lnTo>
                <a:lnTo>
                  <a:pt x="491556" y="4383051"/>
                </a:lnTo>
                <a:lnTo>
                  <a:pt x="493239" y="4393670"/>
                </a:lnTo>
                <a:lnTo>
                  <a:pt x="492904" y="4388891"/>
                </a:lnTo>
                <a:close/>
              </a:path>
            </a:pathLst>
          </a:custGeom>
          <a:solidFill>
            <a:srgbClr val="766E53"/>
          </a:solidFill>
        </p:spPr>
        <p:txBody>
          <a:bodyPr wrap="square" lIns="0" tIns="0" rIns="0" bIns="0" rtlCol="0">
            <a:noAutofit/>
          </a:bodyPr>
          <a:lstStyle/>
          <a:p>
            <a:endParaRPr/>
          </a:p>
        </p:txBody>
      </p:sp>
      <p:sp>
        <p:nvSpPr>
          <p:cNvPr id="22" name="object 22"/>
          <p:cNvSpPr/>
          <p:nvPr/>
        </p:nvSpPr>
        <p:spPr>
          <a:xfrm>
            <a:off x="412623" y="4315968"/>
            <a:ext cx="317754" cy="1581912"/>
          </a:xfrm>
          <a:custGeom>
            <a:avLst/>
            <a:gdLst/>
            <a:ahLst/>
            <a:cxnLst/>
            <a:rect l="l" t="t" r="r" b="b"/>
            <a:pathLst>
              <a:path w="423672" h="1581912">
                <a:moveTo>
                  <a:pt x="25127" y="109295"/>
                </a:moveTo>
                <a:lnTo>
                  <a:pt x="12421" y="54652"/>
                </a:lnTo>
                <a:lnTo>
                  <a:pt x="0" y="0"/>
                </a:lnTo>
                <a:lnTo>
                  <a:pt x="1444" y="15105"/>
                </a:lnTo>
                <a:lnTo>
                  <a:pt x="5814" y="60413"/>
                </a:lnTo>
                <a:lnTo>
                  <a:pt x="10314" y="105710"/>
                </a:lnTo>
                <a:lnTo>
                  <a:pt x="15043" y="151003"/>
                </a:lnTo>
                <a:lnTo>
                  <a:pt x="20097" y="196295"/>
                </a:lnTo>
                <a:lnTo>
                  <a:pt x="25574" y="241592"/>
                </a:lnTo>
                <a:lnTo>
                  <a:pt x="31573" y="286900"/>
                </a:lnTo>
                <a:lnTo>
                  <a:pt x="43852" y="342242"/>
                </a:lnTo>
                <a:lnTo>
                  <a:pt x="54074" y="382409"/>
                </a:lnTo>
                <a:lnTo>
                  <a:pt x="64376" y="422511"/>
                </a:lnTo>
                <a:lnTo>
                  <a:pt x="74761" y="462552"/>
                </a:lnTo>
                <a:lnTo>
                  <a:pt x="85232" y="502535"/>
                </a:lnTo>
                <a:lnTo>
                  <a:pt x="95794" y="542463"/>
                </a:lnTo>
                <a:lnTo>
                  <a:pt x="106450" y="582341"/>
                </a:lnTo>
                <a:lnTo>
                  <a:pt x="117203" y="622171"/>
                </a:lnTo>
                <a:lnTo>
                  <a:pt x="128058" y="661959"/>
                </a:lnTo>
                <a:lnTo>
                  <a:pt x="139017" y="701706"/>
                </a:lnTo>
                <a:lnTo>
                  <a:pt x="150084" y="741418"/>
                </a:lnTo>
                <a:lnTo>
                  <a:pt x="161264" y="781096"/>
                </a:lnTo>
                <a:lnTo>
                  <a:pt x="172559" y="820746"/>
                </a:lnTo>
                <a:lnTo>
                  <a:pt x="183974" y="860370"/>
                </a:lnTo>
                <a:lnTo>
                  <a:pt x="195511" y="899973"/>
                </a:lnTo>
                <a:lnTo>
                  <a:pt x="207175" y="939558"/>
                </a:lnTo>
                <a:lnTo>
                  <a:pt x="218969" y="979128"/>
                </a:lnTo>
                <a:lnTo>
                  <a:pt x="230897" y="1018687"/>
                </a:lnTo>
                <a:lnTo>
                  <a:pt x="242962" y="1058239"/>
                </a:lnTo>
                <a:lnTo>
                  <a:pt x="255168" y="1097787"/>
                </a:lnTo>
                <a:lnTo>
                  <a:pt x="271065" y="1146666"/>
                </a:lnTo>
                <a:lnTo>
                  <a:pt x="287020" y="1195519"/>
                </a:lnTo>
                <a:lnTo>
                  <a:pt x="303091" y="1244317"/>
                </a:lnTo>
                <a:lnTo>
                  <a:pt x="319335" y="1293031"/>
                </a:lnTo>
                <a:lnTo>
                  <a:pt x="335810" y="1341631"/>
                </a:lnTo>
                <a:lnTo>
                  <a:pt x="352573" y="1390088"/>
                </a:lnTo>
                <a:lnTo>
                  <a:pt x="369684" y="1438374"/>
                </a:lnTo>
                <a:lnTo>
                  <a:pt x="387198" y="1486460"/>
                </a:lnTo>
                <a:lnTo>
                  <a:pt x="405175" y="1534315"/>
                </a:lnTo>
                <a:lnTo>
                  <a:pt x="423672" y="1581911"/>
                </a:lnTo>
                <a:lnTo>
                  <a:pt x="423672" y="1457274"/>
                </a:lnTo>
                <a:lnTo>
                  <a:pt x="417172" y="1438578"/>
                </a:lnTo>
                <a:lnTo>
                  <a:pt x="410677" y="1419883"/>
                </a:lnTo>
                <a:lnTo>
                  <a:pt x="404188" y="1401188"/>
                </a:lnTo>
                <a:lnTo>
                  <a:pt x="397711" y="1382493"/>
                </a:lnTo>
                <a:lnTo>
                  <a:pt x="391248" y="1363798"/>
                </a:lnTo>
                <a:lnTo>
                  <a:pt x="384803" y="1345103"/>
                </a:lnTo>
                <a:lnTo>
                  <a:pt x="378379" y="1326408"/>
                </a:lnTo>
                <a:lnTo>
                  <a:pt x="371981" y="1307712"/>
                </a:lnTo>
                <a:lnTo>
                  <a:pt x="365613" y="1289017"/>
                </a:lnTo>
                <a:lnTo>
                  <a:pt x="359276" y="1270320"/>
                </a:lnTo>
                <a:lnTo>
                  <a:pt x="352976" y="1251623"/>
                </a:lnTo>
                <a:lnTo>
                  <a:pt x="346716" y="1232926"/>
                </a:lnTo>
                <a:lnTo>
                  <a:pt x="340499" y="1214227"/>
                </a:lnTo>
                <a:lnTo>
                  <a:pt x="334329" y="1195528"/>
                </a:lnTo>
                <a:lnTo>
                  <a:pt x="328210" y="1176828"/>
                </a:lnTo>
                <a:lnTo>
                  <a:pt x="322145" y="1158127"/>
                </a:lnTo>
                <a:lnTo>
                  <a:pt x="316138" y="1139424"/>
                </a:lnTo>
                <a:lnTo>
                  <a:pt x="310192" y="1120721"/>
                </a:lnTo>
                <a:lnTo>
                  <a:pt x="304312" y="1102016"/>
                </a:lnTo>
                <a:lnTo>
                  <a:pt x="298500" y="1083309"/>
                </a:lnTo>
                <a:lnTo>
                  <a:pt x="281276" y="1030033"/>
                </a:lnTo>
                <a:lnTo>
                  <a:pt x="264272" y="976620"/>
                </a:lnTo>
                <a:lnTo>
                  <a:pt x="247492" y="923078"/>
                </a:lnTo>
                <a:lnTo>
                  <a:pt x="230940" y="869415"/>
                </a:lnTo>
                <a:lnTo>
                  <a:pt x="214619" y="815637"/>
                </a:lnTo>
                <a:lnTo>
                  <a:pt x="198533" y="761752"/>
                </a:lnTo>
                <a:lnTo>
                  <a:pt x="182686" y="707765"/>
                </a:lnTo>
                <a:lnTo>
                  <a:pt x="167080" y="653686"/>
                </a:lnTo>
                <a:lnTo>
                  <a:pt x="151721" y="599520"/>
                </a:lnTo>
                <a:lnTo>
                  <a:pt x="136610" y="545274"/>
                </a:lnTo>
                <a:lnTo>
                  <a:pt x="121752" y="490956"/>
                </a:lnTo>
                <a:lnTo>
                  <a:pt x="107151" y="436573"/>
                </a:lnTo>
                <a:lnTo>
                  <a:pt x="92810" y="382131"/>
                </a:lnTo>
                <a:lnTo>
                  <a:pt x="78732" y="327638"/>
                </a:lnTo>
                <a:lnTo>
                  <a:pt x="64921" y="273101"/>
                </a:lnTo>
                <a:lnTo>
                  <a:pt x="51381" y="218527"/>
                </a:lnTo>
                <a:lnTo>
                  <a:pt x="38115" y="163923"/>
                </a:lnTo>
                <a:lnTo>
                  <a:pt x="25127" y="109295"/>
                </a:lnTo>
                <a:close/>
              </a:path>
            </a:pathLst>
          </a:custGeom>
          <a:solidFill>
            <a:srgbClr val="766E53"/>
          </a:solidFill>
        </p:spPr>
        <p:txBody>
          <a:bodyPr wrap="square" lIns="0" tIns="0" rIns="0" bIns="0" rtlCol="0">
            <a:noAutofit/>
          </a:bodyPr>
          <a:lstStyle/>
          <a:p>
            <a:endParaRPr/>
          </a:p>
        </p:txBody>
      </p:sp>
      <p:sp>
        <p:nvSpPr>
          <p:cNvPr id="23" name="object 23"/>
          <p:cNvSpPr/>
          <p:nvPr/>
        </p:nvSpPr>
        <p:spPr>
          <a:xfrm>
            <a:off x="754381" y="5862831"/>
            <a:ext cx="323468" cy="990599"/>
          </a:xfrm>
          <a:custGeom>
            <a:avLst/>
            <a:gdLst/>
            <a:ahLst/>
            <a:cxnLst/>
            <a:rect l="l" t="t" r="r" b="b"/>
            <a:pathLst>
              <a:path w="431291" h="990599">
                <a:moveTo>
                  <a:pt x="5141" y="12833"/>
                </a:moveTo>
                <a:lnTo>
                  <a:pt x="418" y="1044"/>
                </a:lnTo>
                <a:lnTo>
                  <a:pt x="0" y="0"/>
                </a:lnTo>
                <a:lnTo>
                  <a:pt x="98" y="36429"/>
                </a:lnTo>
                <a:lnTo>
                  <a:pt x="457" y="61624"/>
                </a:lnTo>
                <a:lnTo>
                  <a:pt x="1256" y="87342"/>
                </a:lnTo>
                <a:lnTo>
                  <a:pt x="2669" y="113408"/>
                </a:lnTo>
                <a:lnTo>
                  <a:pt x="4787" y="138785"/>
                </a:lnTo>
                <a:lnTo>
                  <a:pt x="14134" y="162471"/>
                </a:lnTo>
                <a:lnTo>
                  <a:pt x="23488" y="186154"/>
                </a:lnTo>
                <a:lnTo>
                  <a:pt x="32857" y="209830"/>
                </a:lnTo>
                <a:lnTo>
                  <a:pt x="42246" y="233495"/>
                </a:lnTo>
                <a:lnTo>
                  <a:pt x="51665" y="257146"/>
                </a:lnTo>
                <a:lnTo>
                  <a:pt x="61119" y="280780"/>
                </a:lnTo>
                <a:lnTo>
                  <a:pt x="70616" y="304391"/>
                </a:lnTo>
                <a:lnTo>
                  <a:pt x="80163" y="327978"/>
                </a:lnTo>
                <a:lnTo>
                  <a:pt x="89768" y="351536"/>
                </a:lnTo>
                <a:lnTo>
                  <a:pt x="99437" y="375062"/>
                </a:lnTo>
                <a:lnTo>
                  <a:pt x="109179" y="398552"/>
                </a:lnTo>
                <a:lnTo>
                  <a:pt x="118999" y="422003"/>
                </a:lnTo>
                <a:lnTo>
                  <a:pt x="128905" y="445411"/>
                </a:lnTo>
                <a:lnTo>
                  <a:pt x="138905" y="468772"/>
                </a:lnTo>
                <a:lnTo>
                  <a:pt x="149005" y="492083"/>
                </a:lnTo>
                <a:lnTo>
                  <a:pt x="159214" y="515340"/>
                </a:lnTo>
                <a:lnTo>
                  <a:pt x="169537" y="538540"/>
                </a:lnTo>
                <a:lnTo>
                  <a:pt x="179983" y="561678"/>
                </a:lnTo>
                <a:lnTo>
                  <a:pt x="190558" y="584752"/>
                </a:lnTo>
                <a:lnTo>
                  <a:pt x="201269" y="607758"/>
                </a:lnTo>
                <a:lnTo>
                  <a:pt x="209930" y="627139"/>
                </a:lnTo>
                <a:lnTo>
                  <a:pt x="218659" y="646516"/>
                </a:lnTo>
                <a:lnTo>
                  <a:pt x="227453" y="665886"/>
                </a:lnTo>
                <a:lnTo>
                  <a:pt x="236308" y="685246"/>
                </a:lnTo>
                <a:lnTo>
                  <a:pt x="245220" y="704591"/>
                </a:lnTo>
                <a:lnTo>
                  <a:pt x="254187" y="723918"/>
                </a:lnTo>
                <a:lnTo>
                  <a:pt x="263203" y="743223"/>
                </a:lnTo>
                <a:lnTo>
                  <a:pt x="272267" y="762503"/>
                </a:lnTo>
                <a:lnTo>
                  <a:pt x="281374" y="781755"/>
                </a:lnTo>
                <a:lnTo>
                  <a:pt x="290522" y="800974"/>
                </a:lnTo>
                <a:lnTo>
                  <a:pt x="299705" y="820157"/>
                </a:lnTo>
                <a:lnTo>
                  <a:pt x="308921" y="839301"/>
                </a:lnTo>
                <a:lnTo>
                  <a:pt x="318167" y="858402"/>
                </a:lnTo>
                <a:lnTo>
                  <a:pt x="327439" y="877456"/>
                </a:lnTo>
                <a:lnTo>
                  <a:pt x="336732" y="896460"/>
                </a:lnTo>
                <a:lnTo>
                  <a:pt x="346045" y="915410"/>
                </a:lnTo>
                <a:lnTo>
                  <a:pt x="355373" y="934302"/>
                </a:lnTo>
                <a:lnTo>
                  <a:pt x="364712" y="953134"/>
                </a:lnTo>
                <a:lnTo>
                  <a:pt x="374060" y="971900"/>
                </a:lnTo>
                <a:lnTo>
                  <a:pt x="383413" y="990599"/>
                </a:lnTo>
                <a:lnTo>
                  <a:pt x="431291" y="990599"/>
                </a:lnTo>
                <a:lnTo>
                  <a:pt x="421268" y="971182"/>
                </a:lnTo>
                <a:lnTo>
                  <a:pt x="411311" y="951692"/>
                </a:lnTo>
                <a:lnTo>
                  <a:pt x="401418" y="932132"/>
                </a:lnTo>
                <a:lnTo>
                  <a:pt x="391585" y="912499"/>
                </a:lnTo>
                <a:lnTo>
                  <a:pt x="381809" y="892794"/>
                </a:lnTo>
                <a:lnTo>
                  <a:pt x="372085" y="873018"/>
                </a:lnTo>
                <a:lnTo>
                  <a:pt x="362412" y="853170"/>
                </a:lnTo>
                <a:lnTo>
                  <a:pt x="352785" y="833250"/>
                </a:lnTo>
                <a:lnTo>
                  <a:pt x="343200" y="813259"/>
                </a:lnTo>
                <a:lnTo>
                  <a:pt x="333655" y="793195"/>
                </a:lnTo>
                <a:lnTo>
                  <a:pt x="324146" y="773060"/>
                </a:lnTo>
                <a:lnTo>
                  <a:pt x="314670" y="752854"/>
                </a:lnTo>
                <a:lnTo>
                  <a:pt x="305222" y="732575"/>
                </a:lnTo>
                <a:lnTo>
                  <a:pt x="295800" y="712225"/>
                </a:lnTo>
                <a:lnTo>
                  <a:pt x="286400" y="691803"/>
                </a:lnTo>
                <a:lnTo>
                  <a:pt x="277019" y="671310"/>
                </a:lnTo>
                <a:lnTo>
                  <a:pt x="267653" y="650745"/>
                </a:lnTo>
                <a:lnTo>
                  <a:pt x="258298" y="630108"/>
                </a:lnTo>
                <a:lnTo>
                  <a:pt x="248952" y="609399"/>
                </a:lnTo>
                <a:lnTo>
                  <a:pt x="239610" y="588619"/>
                </a:lnTo>
                <a:lnTo>
                  <a:pt x="228179" y="563424"/>
                </a:lnTo>
                <a:lnTo>
                  <a:pt x="216884" y="538096"/>
                </a:lnTo>
                <a:lnTo>
                  <a:pt x="205719" y="512647"/>
                </a:lnTo>
                <a:lnTo>
                  <a:pt x="194676" y="487086"/>
                </a:lnTo>
                <a:lnTo>
                  <a:pt x="183748" y="461425"/>
                </a:lnTo>
                <a:lnTo>
                  <a:pt x="172929" y="435674"/>
                </a:lnTo>
                <a:lnTo>
                  <a:pt x="162210" y="409845"/>
                </a:lnTo>
                <a:lnTo>
                  <a:pt x="151585" y="383947"/>
                </a:lnTo>
                <a:lnTo>
                  <a:pt x="141046" y="357992"/>
                </a:lnTo>
                <a:lnTo>
                  <a:pt x="130586" y="331990"/>
                </a:lnTo>
                <a:lnTo>
                  <a:pt x="120198" y="305953"/>
                </a:lnTo>
                <a:lnTo>
                  <a:pt x="109874" y="279890"/>
                </a:lnTo>
                <a:lnTo>
                  <a:pt x="99609" y="253813"/>
                </a:lnTo>
                <a:lnTo>
                  <a:pt x="89393" y="227733"/>
                </a:lnTo>
                <a:lnTo>
                  <a:pt x="79221" y="201660"/>
                </a:lnTo>
                <a:lnTo>
                  <a:pt x="69084" y="175605"/>
                </a:lnTo>
                <a:lnTo>
                  <a:pt x="58976" y="149579"/>
                </a:lnTo>
                <a:lnTo>
                  <a:pt x="48890" y="123592"/>
                </a:lnTo>
                <a:lnTo>
                  <a:pt x="38818" y="97655"/>
                </a:lnTo>
                <a:lnTo>
                  <a:pt x="28752" y="71780"/>
                </a:lnTo>
                <a:lnTo>
                  <a:pt x="24029" y="59991"/>
                </a:lnTo>
                <a:lnTo>
                  <a:pt x="19307" y="48201"/>
                </a:lnTo>
                <a:lnTo>
                  <a:pt x="14585" y="36412"/>
                </a:lnTo>
                <a:lnTo>
                  <a:pt x="9864" y="24622"/>
                </a:lnTo>
                <a:lnTo>
                  <a:pt x="5141" y="12833"/>
                </a:lnTo>
                <a:close/>
              </a:path>
            </a:pathLst>
          </a:custGeom>
          <a:solidFill>
            <a:srgbClr val="766E53"/>
          </a:solidFill>
        </p:spPr>
        <p:txBody>
          <a:bodyPr wrap="square" lIns="0" tIns="0" rIns="0" bIns="0" rtlCol="0">
            <a:noAutofit/>
          </a:bodyPr>
          <a:lstStyle/>
          <a:p>
            <a:endParaRPr/>
          </a:p>
        </p:txBody>
      </p:sp>
      <p:sp>
        <p:nvSpPr>
          <p:cNvPr id="24" name="object 24"/>
          <p:cNvSpPr/>
          <p:nvPr/>
        </p:nvSpPr>
        <p:spPr>
          <a:xfrm>
            <a:off x="390906" y="4364736"/>
            <a:ext cx="413766" cy="2235708"/>
          </a:xfrm>
          <a:custGeom>
            <a:avLst/>
            <a:gdLst/>
            <a:ahLst/>
            <a:cxnLst/>
            <a:rect l="l" t="t" r="r" b="b"/>
            <a:pathLst>
              <a:path w="551688" h="2235708">
                <a:moveTo>
                  <a:pt x="3670" y="36614"/>
                </a:moveTo>
                <a:lnTo>
                  <a:pt x="11442" y="109834"/>
                </a:lnTo>
                <a:lnTo>
                  <a:pt x="19790" y="183016"/>
                </a:lnTo>
                <a:lnTo>
                  <a:pt x="28714" y="256133"/>
                </a:lnTo>
                <a:lnTo>
                  <a:pt x="38213" y="329152"/>
                </a:lnTo>
                <a:lnTo>
                  <a:pt x="48287" y="402046"/>
                </a:lnTo>
                <a:lnTo>
                  <a:pt x="58937" y="474784"/>
                </a:lnTo>
                <a:lnTo>
                  <a:pt x="70164" y="547336"/>
                </a:lnTo>
                <a:lnTo>
                  <a:pt x="81966" y="619673"/>
                </a:lnTo>
                <a:lnTo>
                  <a:pt x="94344" y="691765"/>
                </a:lnTo>
                <a:lnTo>
                  <a:pt x="109526" y="775070"/>
                </a:lnTo>
                <a:lnTo>
                  <a:pt x="118592" y="822357"/>
                </a:lnTo>
                <a:lnTo>
                  <a:pt x="127945" y="869572"/>
                </a:lnTo>
                <a:lnTo>
                  <a:pt x="137587" y="916715"/>
                </a:lnTo>
                <a:lnTo>
                  <a:pt x="147516" y="963786"/>
                </a:lnTo>
                <a:lnTo>
                  <a:pt x="157734" y="1010784"/>
                </a:lnTo>
                <a:lnTo>
                  <a:pt x="168239" y="1057710"/>
                </a:lnTo>
                <a:lnTo>
                  <a:pt x="179033" y="1104565"/>
                </a:lnTo>
                <a:lnTo>
                  <a:pt x="190114" y="1151347"/>
                </a:lnTo>
                <a:lnTo>
                  <a:pt x="201483" y="1198057"/>
                </a:lnTo>
                <a:lnTo>
                  <a:pt x="213141" y="1244696"/>
                </a:lnTo>
                <a:lnTo>
                  <a:pt x="225086" y="1291262"/>
                </a:lnTo>
                <a:lnTo>
                  <a:pt x="237319" y="1337758"/>
                </a:lnTo>
                <a:lnTo>
                  <a:pt x="249840" y="1384181"/>
                </a:lnTo>
                <a:lnTo>
                  <a:pt x="262649" y="1430533"/>
                </a:lnTo>
                <a:lnTo>
                  <a:pt x="275746" y="1476814"/>
                </a:lnTo>
                <a:lnTo>
                  <a:pt x="289131" y="1523023"/>
                </a:lnTo>
                <a:lnTo>
                  <a:pt x="302803" y="1569161"/>
                </a:lnTo>
                <a:lnTo>
                  <a:pt x="316764" y="1615227"/>
                </a:lnTo>
                <a:lnTo>
                  <a:pt x="331012" y="1661223"/>
                </a:lnTo>
                <a:lnTo>
                  <a:pt x="345552" y="1705880"/>
                </a:lnTo>
                <a:lnTo>
                  <a:pt x="360409" y="1750767"/>
                </a:lnTo>
                <a:lnTo>
                  <a:pt x="375612" y="1795825"/>
                </a:lnTo>
                <a:lnTo>
                  <a:pt x="391189" y="1840999"/>
                </a:lnTo>
                <a:lnTo>
                  <a:pt x="407169" y="1886229"/>
                </a:lnTo>
                <a:lnTo>
                  <a:pt x="423582" y="1931459"/>
                </a:lnTo>
                <a:lnTo>
                  <a:pt x="440454" y="1976632"/>
                </a:lnTo>
                <a:lnTo>
                  <a:pt x="457815" y="2021691"/>
                </a:lnTo>
                <a:lnTo>
                  <a:pt x="475694" y="2066577"/>
                </a:lnTo>
                <a:lnTo>
                  <a:pt x="494118" y="2111235"/>
                </a:lnTo>
                <a:lnTo>
                  <a:pt x="499450" y="2121995"/>
                </a:lnTo>
                <a:lnTo>
                  <a:pt x="504781" y="2132978"/>
                </a:lnTo>
                <a:lnTo>
                  <a:pt x="510112" y="2144162"/>
                </a:lnTo>
                <a:lnTo>
                  <a:pt x="515443" y="2155523"/>
                </a:lnTo>
                <a:lnTo>
                  <a:pt x="520774" y="2167040"/>
                </a:lnTo>
                <a:lnTo>
                  <a:pt x="526106" y="2178688"/>
                </a:lnTo>
                <a:lnTo>
                  <a:pt x="531437" y="2190446"/>
                </a:lnTo>
                <a:lnTo>
                  <a:pt x="536768" y="2202291"/>
                </a:lnTo>
                <a:lnTo>
                  <a:pt x="542099" y="2214200"/>
                </a:lnTo>
                <a:lnTo>
                  <a:pt x="547431" y="2226150"/>
                </a:lnTo>
                <a:lnTo>
                  <a:pt x="551688" y="2235708"/>
                </a:lnTo>
                <a:lnTo>
                  <a:pt x="547664" y="2223661"/>
                </a:lnTo>
                <a:lnTo>
                  <a:pt x="543643" y="2211615"/>
                </a:lnTo>
                <a:lnTo>
                  <a:pt x="539621" y="2199569"/>
                </a:lnTo>
                <a:lnTo>
                  <a:pt x="537298" y="2192616"/>
                </a:lnTo>
                <a:lnTo>
                  <a:pt x="534258" y="2180441"/>
                </a:lnTo>
                <a:lnTo>
                  <a:pt x="531223" y="2168194"/>
                </a:lnTo>
                <a:lnTo>
                  <a:pt x="528195" y="2155883"/>
                </a:lnTo>
                <a:lnTo>
                  <a:pt x="525181" y="2143518"/>
                </a:lnTo>
                <a:lnTo>
                  <a:pt x="522183" y="2131107"/>
                </a:lnTo>
                <a:lnTo>
                  <a:pt x="519207" y="2118657"/>
                </a:lnTo>
                <a:lnTo>
                  <a:pt x="516256" y="2106178"/>
                </a:lnTo>
                <a:lnTo>
                  <a:pt x="513335" y="2093679"/>
                </a:lnTo>
                <a:lnTo>
                  <a:pt x="510447" y="2081166"/>
                </a:lnTo>
                <a:lnTo>
                  <a:pt x="507598" y="2068650"/>
                </a:lnTo>
                <a:lnTo>
                  <a:pt x="504792" y="2056138"/>
                </a:lnTo>
                <a:lnTo>
                  <a:pt x="502032" y="2043639"/>
                </a:lnTo>
                <a:lnTo>
                  <a:pt x="499323" y="2031161"/>
                </a:lnTo>
                <a:lnTo>
                  <a:pt x="496669" y="2018714"/>
                </a:lnTo>
                <a:lnTo>
                  <a:pt x="494075" y="2006304"/>
                </a:lnTo>
                <a:lnTo>
                  <a:pt x="491544" y="1993941"/>
                </a:lnTo>
                <a:lnTo>
                  <a:pt x="489081" y="1981633"/>
                </a:lnTo>
                <a:lnTo>
                  <a:pt x="486691" y="1969389"/>
                </a:lnTo>
                <a:lnTo>
                  <a:pt x="484530" y="1958035"/>
                </a:lnTo>
                <a:lnTo>
                  <a:pt x="478774" y="1942919"/>
                </a:lnTo>
                <a:lnTo>
                  <a:pt x="473021" y="1927736"/>
                </a:lnTo>
                <a:lnTo>
                  <a:pt x="467275" y="1912488"/>
                </a:lnTo>
                <a:lnTo>
                  <a:pt x="461541" y="1897179"/>
                </a:lnTo>
                <a:lnTo>
                  <a:pt x="455820" y="1881812"/>
                </a:lnTo>
                <a:lnTo>
                  <a:pt x="450118" y="1866391"/>
                </a:lnTo>
                <a:lnTo>
                  <a:pt x="444437" y="1850921"/>
                </a:lnTo>
                <a:lnTo>
                  <a:pt x="438782" y="1835403"/>
                </a:lnTo>
                <a:lnTo>
                  <a:pt x="433155" y="1819843"/>
                </a:lnTo>
                <a:lnTo>
                  <a:pt x="427561" y="1804242"/>
                </a:lnTo>
                <a:lnTo>
                  <a:pt x="422003" y="1788606"/>
                </a:lnTo>
                <a:lnTo>
                  <a:pt x="416484" y="1772938"/>
                </a:lnTo>
                <a:lnTo>
                  <a:pt x="411008" y="1757241"/>
                </a:lnTo>
                <a:lnTo>
                  <a:pt x="405580" y="1741519"/>
                </a:lnTo>
                <a:lnTo>
                  <a:pt x="400202" y="1725775"/>
                </a:lnTo>
                <a:lnTo>
                  <a:pt x="394877" y="1710014"/>
                </a:lnTo>
                <a:lnTo>
                  <a:pt x="389611" y="1694238"/>
                </a:lnTo>
                <a:lnTo>
                  <a:pt x="384405" y="1678451"/>
                </a:lnTo>
                <a:lnTo>
                  <a:pt x="379265" y="1662657"/>
                </a:lnTo>
                <a:lnTo>
                  <a:pt x="374192" y="1646859"/>
                </a:lnTo>
                <a:lnTo>
                  <a:pt x="359259" y="1601548"/>
                </a:lnTo>
                <a:lnTo>
                  <a:pt x="344682" y="1556100"/>
                </a:lnTo>
                <a:lnTo>
                  <a:pt x="330458" y="1510522"/>
                </a:lnTo>
                <a:lnTo>
                  <a:pt x="316583" y="1464822"/>
                </a:lnTo>
                <a:lnTo>
                  <a:pt x="303054" y="1419006"/>
                </a:lnTo>
                <a:lnTo>
                  <a:pt x="289866" y="1373082"/>
                </a:lnTo>
                <a:lnTo>
                  <a:pt x="277016" y="1327058"/>
                </a:lnTo>
                <a:lnTo>
                  <a:pt x="264501" y="1280940"/>
                </a:lnTo>
                <a:lnTo>
                  <a:pt x="252318" y="1234736"/>
                </a:lnTo>
                <a:lnTo>
                  <a:pt x="240461" y="1188453"/>
                </a:lnTo>
                <a:lnTo>
                  <a:pt x="228929" y="1142098"/>
                </a:lnTo>
                <a:lnTo>
                  <a:pt x="217717" y="1095679"/>
                </a:lnTo>
                <a:lnTo>
                  <a:pt x="206821" y="1049203"/>
                </a:lnTo>
                <a:lnTo>
                  <a:pt x="196238" y="1002677"/>
                </a:lnTo>
                <a:lnTo>
                  <a:pt x="185965" y="956109"/>
                </a:lnTo>
                <a:lnTo>
                  <a:pt x="175998" y="909505"/>
                </a:lnTo>
                <a:lnTo>
                  <a:pt x="166333" y="862873"/>
                </a:lnTo>
                <a:lnTo>
                  <a:pt x="156967" y="816221"/>
                </a:lnTo>
                <a:lnTo>
                  <a:pt x="147895" y="769555"/>
                </a:lnTo>
                <a:lnTo>
                  <a:pt x="139115" y="722883"/>
                </a:lnTo>
                <a:lnTo>
                  <a:pt x="134150" y="699874"/>
                </a:lnTo>
                <a:lnTo>
                  <a:pt x="129325" y="676795"/>
                </a:lnTo>
                <a:lnTo>
                  <a:pt x="124637" y="653651"/>
                </a:lnTo>
                <a:lnTo>
                  <a:pt x="120082" y="630446"/>
                </a:lnTo>
                <a:lnTo>
                  <a:pt x="115656" y="607183"/>
                </a:lnTo>
                <a:lnTo>
                  <a:pt x="111357" y="583865"/>
                </a:lnTo>
                <a:lnTo>
                  <a:pt x="107180" y="560497"/>
                </a:lnTo>
                <a:lnTo>
                  <a:pt x="103121" y="537081"/>
                </a:lnTo>
                <a:lnTo>
                  <a:pt x="99178" y="513623"/>
                </a:lnTo>
                <a:lnTo>
                  <a:pt x="95346" y="490124"/>
                </a:lnTo>
                <a:lnTo>
                  <a:pt x="91623" y="466590"/>
                </a:lnTo>
                <a:lnTo>
                  <a:pt x="88003" y="443022"/>
                </a:lnTo>
                <a:lnTo>
                  <a:pt x="84484" y="419426"/>
                </a:lnTo>
                <a:lnTo>
                  <a:pt x="81063" y="395804"/>
                </a:lnTo>
                <a:lnTo>
                  <a:pt x="77734" y="372161"/>
                </a:lnTo>
                <a:lnTo>
                  <a:pt x="74496" y="348500"/>
                </a:lnTo>
                <a:lnTo>
                  <a:pt x="71344" y="324824"/>
                </a:lnTo>
                <a:lnTo>
                  <a:pt x="68275" y="301137"/>
                </a:lnTo>
                <a:lnTo>
                  <a:pt x="65284" y="277443"/>
                </a:lnTo>
                <a:lnTo>
                  <a:pt x="62369" y="253745"/>
                </a:lnTo>
                <a:lnTo>
                  <a:pt x="59456" y="240846"/>
                </a:lnTo>
                <a:lnTo>
                  <a:pt x="56478" y="228014"/>
                </a:lnTo>
                <a:lnTo>
                  <a:pt x="53442" y="215242"/>
                </a:lnTo>
                <a:lnTo>
                  <a:pt x="50356" y="202521"/>
                </a:lnTo>
                <a:lnTo>
                  <a:pt x="47227" y="189845"/>
                </a:lnTo>
                <a:lnTo>
                  <a:pt x="44062" y="177206"/>
                </a:lnTo>
                <a:lnTo>
                  <a:pt x="40867" y="164596"/>
                </a:lnTo>
                <a:lnTo>
                  <a:pt x="37652" y="152009"/>
                </a:lnTo>
                <a:lnTo>
                  <a:pt x="34422" y="139437"/>
                </a:lnTo>
                <a:lnTo>
                  <a:pt x="31184" y="126873"/>
                </a:lnTo>
                <a:lnTo>
                  <a:pt x="27947" y="114308"/>
                </a:lnTo>
                <a:lnTo>
                  <a:pt x="24717" y="101736"/>
                </a:lnTo>
                <a:lnTo>
                  <a:pt x="21501" y="89149"/>
                </a:lnTo>
                <a:lnTo>
                  <a:pt x="18307" y="76539"/>
                </a:lnTo>
                <a:lnTo>
                  <a:pt x="15142" y="63900"/>
                </a:lnTo>
                <a:lnTo>
                  <a:pt x="12013" y="51224"/>
                </a:lnTo>
                <a:lnTo>
                  <a:pt x="8927" y="38503"/>
                </a:lnTo>
                <a:lnTo>
                  <a:pt x="5891" y="25731"/>
                </a:lnTo>
                <a:lnTo>
                  <a:pt x="2913" y="12899"/>
                </a:lnTo>
                <a:lnTo>
                  <a:pt x="0" y="0"/>
                </a:lnTo>
                <a:lnTo>
                  <a:pt x="3670" y="36614"/>
                </a:lnTo>
                <a:close/>
              </a:path>
            </a:pathLst>
          </a:custGeom>
          <a:solidFill>
            <a:srgbClr val="766E53"/>
          </a:solidFill>
        </p:spPr>
        <p:txBody>
          <a:bodyPr wrap="square" lIns="0" tIns="0" rIns="0" bIns="0" rtlCol="0">
            <a:noAutofit/>
          </a:bodyPr>
          <a:lstStyle/>
          <a:p>
            <a:endParaRPr/>
          </a:p>
        </p:txBody>
      </p:sp>
      <p:sp>
        <p:nvSpPr>
          <p:cNvPr id="25" name="object 25"/>
          <p:cNvSpPr/>
          <p:nvPr/>
        </p:nvSpPr>
        <p:spPr>
          <a:xfrm>
            <a:off x="353624" y="1289303"/>
            <a:ext cx="127578" cy="3026664"/>
          </a:xfrm>
          <a:custGeom>
            <a:avLst/>
            <a:gdLst/>
            <a:ahLst/>
            <a:cxnLst/>
            <a:rect l="l" t="t" r="r" b="b"/>
            <a:pathLst>
              <a:path w="170104" h="3026664">
                <a:moveTo>
                  <a:pt x="24277" y="2187133"/>
                </a:moveTo>
                <a:lnTo>
                  <a:pt x="23137" y="2139739"/>
                </a:lnTo>
                <a:lnTo>
                  <a:pt x="22197" y="2092363"/>
                </a:lnTo>
                <a:lnTo>
                  <a:pt x="21459" y="2045002"/>
                </a:lnTo>
                <a:lnTo>
                  <a:pt x="20927" y="1997651"/>
                </a:lnTo>
                <a:lnTo>
                  <a:pt x="20606" y="1950307"/>
                </a:lnTo>
                <a:lnTo>
                  <a:pt x="20606" y="1854957"/>
                </a:lnTo>
                <a:lnTo>
                  <a:pt x="20927" y="1807011"/>
                </a:lnTo>
                <a:lnTo>
                  <a:pt x="21459" y="1759121"/>
                </a:lnTo>
                <a:lnTo>
                  <a:pt x="22197" y="1711280"/>
                </a:lnTo>
                <a:lnTo>
                  <a:pt x="23137" y="1663481"/>
                </a:lnTo>
                <a:lnTo>
                  <a:pt x="24277" y="1615718"/>
                </a:lnTo>
                <a:lnTo>
                  <a:pt x="25612" y="1567983"/>
                </a:lnTo>
                <a:lnTo>
                  <a:pt x="27139" y="1520269"/>
                </a:lnTo>
                <a:lnTo>
                  <a:pt x="28854" y="1472569"/>
                </a:lnTo>
                <a:lnTo>
                  <a:pt x="30753" y="1424876"/>
                </a:lnTo>
                <a:lnTo>
                  <a:pt x="32834" y="1377183"/>
                </a:lnTo>
                <a:lnTo>
                  <a:pt x="35092" y="1329483"/>
                </a:lnTo>
                <a:lnTo>
                  <a:pt x="37523" y="1281769"/>
                </a:lnTo>
                <a:lnTo>
                  <a:pt x="40125" y="1234034"/>
                </a:lnTo>
                <a:lnTo>
                  <a:pt x="42894" y="1186271"/>
                </a:lnTo>
                <a:lnTo>
                  <a:pt x="45825" y="1138472"/>
                </a:lnTo>
                <a:lnTo>
                  <a:pt x="48915" y="1090631"/>
                </a:lnTo>
                <a:lnTo>
                  <a:pt x="52161" y="1042741"/>
                </a:lnTo>
                <a:lnTo>
                  <a:pt x="55559" y="994795"/>
                </a:lnTo>
                <a:lnTo>
                  <a:pt x="59106" y="946785"/>
                </a:lnTo>
                <a:lnTo>
                  <a:pt x="60590" y="923106"/>
                </a:lnTo>
                <a:lnTo>
                  <a:pt x="63775" y="875755"/>
                </a:lnTo>
                <a:lnTo>
                  <a:pt x="67250" y="828409"/>
                </a:lnTo>
                <a:lnTo>
                  <a:pt x="71014" y="781066"/>
                </a:lnTo>
                <a:lnTo>
                  <a:pt x="75068" y="733726"/>
                </a:lnTo>
                <a:lnTo>
                  <a:pt x="79411" y="686387"/>
                </a:lnTo>
                <a:lnTo>
                  <a:pt x="84044" y="639047"/>
                </a:lnTo>
                <a:lnTo>
                  <a:pt x="88967" y="591704"/>
                </a:lnTo>
                <a:lnTo>
                  <a:pt x="94179" y="544358"/>
                </a:lnTo>
                <a:lnTo>
                  <a:pt x="99681" y="497007"/>
                </a:lnTo>
                <a:lnTo>
                  <a:pt x="105437" y="449667"/>
                </a:lnTo>
                <a:lnTo>
                  <a:pt x="111259" y="402340"/>
                </a:lnTo>
                <a:lnTo>
                  <a:pt x="117169" y="355008"/>
                </a:lnTo>
                <a:lnTo>
                  <a:pt x="123223" y="307672"/>
                </a:lnTo>
                <a:lnTo>
                  <a:pt x="129480" y="260334"/>
                </a:lnTo>
                <a:lnTo>
                  <a:pt x="135997" y="212994"/>
                </a:lnTo>
                <a:lnTo>
                  <a:pt x="142833" y="165656"/>
                </a:lnTo>
                <a:lnTo>
                  <a:pt x="150046" y="118320"/>
                </a:lnTo>
                <a:lnTo>
                  <a:pt x="157693" y="70988"/>
                </a:lnTo>
                <a:lnTo>
                  <a:pt x="165832" y="23661"/>
                </a:lnTo>
                <a:lnTo>
                  <a:pt x="170104" y="0"/>
                </a:lnTo>
                <a:lnTo>
                  <a:pt x="165278" y="0"/>
                </a:lnTo>
                <a:lnTo>
                  <a:pt x="156736" y="47323"/>
                </a:lnTo>
                <a:lnTo>
                  <a:pt x="148483" y="94653"/>
                </a:lnTo>
                <a:lnTo>
                  <a:pt x="140521" y="141988"/>
                </a:lnTo>
                <a:lnTo>
                  <a:pt x="132847" y="189325"/>
                </a:lnTo>
                <a:lnTo>
                  <a:pt x="125463" y="236664"/>
                </a:lnTo>
                <a:lnTo>
                  <a:pt x="118369" y="284003"/>
                </a:lnTo>
                <a:lnTo>
                  <a:pt x="111565" y="331340"/>
                </a:lnTo>
                <a:lnTo>
                  <a:pt x="105049" y="378675"/>
                </a:lnTo>
                <a:lnTo>
                  <a:pt x="98824" y="426005"/>
                </a:lnTo>
                <a:lnTo>
                  <a:pt x="92888" y="473329"/>
                </a:lnTo>
                <a:lnTo>
                  <a:pt x="87237" y="520683"/>
                </a:lnTo>
                <a:lnTo>
                  <a:pt x="81846" y="568032"/>
                </a:lnTo>
                <a:lnTo>
                  <a:pt x="76687" y="615376"/>
                </a:lnTo>
                <a:lnTo>
                  <a:pt x="71731" y="662717"/>
                </a:lnTo>
                <a:lnTo>
                  <a:pt x="66948" y="710057"/>
                </a:lnTo>
                <a:lnTo>
                  <a:pt x="62310" y="757396"/>
                </a:lnTo>
                <a:lnTo>
                  <a:pt x="57788" y="804737"/>
                </a:lnTo>
                <a:lnTo>
                  <a:pt x="53353" y="852081"/>
                </a:lnTo>
                <a:lnTo>
                  <a:pt x="48976" y="899430"/>
                </a:lnTo>
                <a:lnTo>
                  <a:pt x="44628" y="946785"/>
                </a:lnTo>
                <a:lnTo>
                  <a:pt x="40393" y="994141"/>
                </a:lnTo>
                <a:lnTo>
                  <a:pt x="36375" y="1041568"/>
                </a:lnTo>
                <a:lnTo>
                  <a:pt x="32575" y="1089062"/>
                </a:lnTo>
                <a:lnTo>
                  <a:pt x="28992" y="1136619"/>
                </a:lnTo>
                <a:lnTo>
                  <a:pt x="25626" y="1184235"/>
                </a:lnTo>
                <a:lnTo>
                  <a:pt x="22477" y="1231906"/>
                </a:lnTo>
                <a:lnTo>
                  <a:pt x="19545" y="1279628"/>
                </a:lnTo>
                <a:lnTo>
                  <a:pt x="16830" y="1327398"/>
                </a:lnTo>
                <a:lnTo>
                  <a:pt x="14333" y="1375212"/>
                </a:lnTo>
                <a:lnTo>
                  <a:pt x="12052" y="1423066"/>
                </a:lnTo>
                <a:lnTo>
                  <a:pt x="9989" y="1470956"/>
                </a:lnTo>
                <a:lnTo>
                  <a:pt x="8143" y="1518879"/>
                </a:lnTo>
                <a:lnTo>
                  <a:pt x="6515" y="1566830"/>
                </a:lnTo>
                <a:lnTo>
                  <a:pt x="5103" y="1614806"/>
                </a:lnTo>
                <a:lnTo>
                  <a:pt x="3909" y="1662803"/>
                </a:lnTo>
                <a:lnTo>
                  <a:pt x="2931" y="1710817"/>
                </a:lnTo>
                <a:lnTo>
                  <a:pt x="2171" y="1758844"/>
                </a:lnTo>
                <a:lnTo>
                  <a:pt x="1628" y="1806881"/>
                </a:lnTo>
                <a:lnTo>
                  <a:pt x="1303" y="1854923"/>
                </a:lnTo>
                <a:lnTo>
                  <a:pt x="1194" y="1902968"/>
                </a:lnTo>
                <a:lnTo>
                  <a:pt x="579" y="1948190"/>
                </a:lnTo>
                <a:lnTo>
                  <a:pt x="180" y="1993481"/>
                </a:lnTo>
                <a:lnTo>
                  <a:pt x="0" y="2038836"/>
                </a:lnTo>
                <a:lnTo>
                  <a:pt x="36" y="2084253"/>
                </a:lnTo>
                <a:lnTo>
                  <a:pt x="289" y="2129728"/>
                </a:lnTo>
                <a:lnTo>
                  <a:pt x="760" y="2175256"/>
                </a:lnTo>
                <a:lnTo>
                  <a:pt x="1447" y="2220835"/>
                </a:lnTo>
                <a:lnTo>
                  <a:pt x="2352" y="2266460"/>
                </a:lnTo>
                <a:lnTo>
                  <a:pt x="3474" y="2312127"/>
                </a:lnTo>
                <a:lnTo>
                  <a:pt x="4813" y="2357834"/>
                </a:lnTo>
                <a:lnTo>
                  <a:pt x="6370" y="2403576"/>
                </a:lnTo>
                <a:lnTo>
                  <a:pt x="8143" y="2449349"/>
                </a:lnTo>
                <a:lnTo>
                  <a:pt x="10134" y="2495150"/>
                </a:lnTo>
                <a:lnTo>
                  <a:pt x="12342" y="2540975"/>
                </a:lnTo>
                <a:lnTo>
                  <a:pt x="14767" y="2586821"/>
                </a:lnTo>
                <a:lnTo>
                  <a:pt x="17409" y="2632683"/>
                </a:lnTo>
                <a:lnTo>
                  <a:pt x="20269" y="2678558"/>
                </a:lnTo>
                <a:lnTo>
                  <a:pt x="23345" y="2724443"/>
                </a:lnTo>
                <a:lnTo>
                  <a:pt x="26639" y="2770333"/>
                </a:lnTo>
                <a:lnTo>
                  <a:pt x="30150" y="2816225"/>
                </a:lnTo>
                <a:lnTo>
                  <a:pt x="32775" y="2828430"/>
                </a:lnTo>
                <a:lnTo>
                  <a:pt x="35400" y="2840723"/>
                </a:lnTo>
                <a:lnTo>
                  <a:pt x="38024" y="2853092"/>
                </a:lnTo>
                <a:lnTo>
                  <a:pt x="40649" y="2865524"/>
                </a:lnTo>
                <a:lnTo>
                  <a:pt x="43274" y="2878007"/>
                </a:lnTo>
                <a:lnTo>
                  <a:pt x="45899" y="2890529"/>
                </a:lnTo>
                <a:lnTo>
                  <a:pt x="48524" y="2903077"/>
                </a:lnTo>
                <a:lnTo>
                  <a:pt x="51149" y="2915640"/>
                </a:lnTo>
                <a:lnTo>
                  <a:pt x="53774" y="2928205"/>
                </a:lnTo>
                <a:lnTo>
                  <a:pt x="56398" y="2940759"/>
                </a:lnTo>
                <a:lnTo>
                  <a:pt x="59023" y="2953291"/>
                </a:lnTo>
                <a:lnTo>
                  <a:pt x="61648" y="2965788"/>
                </a:lnTo>
                <a:lnTo>
                  <a:pt x="64273" y="2978238"/>
                </a:lnTo>
                <a:lnTo>
                  <a:pt x="66898" y="2990628"/>
                </a:lnTo>
                <a:lnTo>
                  <a:pt x="69523" y="3002947"/>
                </a:lnTo>
                <a:lnTo>
                  <a:pt x="72147" y="3015182"/>
                </a:lnTo>
                <a:lnTo>
                  <a:pt x="73584" y="3021838"/>
                </a:lnTo>
                <a:lnTo>
                  <a:pt x="78410" y="3026664"/>
                </a:lnTo>
                <a:lnTo>
                  <a:pt x="76362" y="3014033"/>
                </a:lnTo>
                <a:lnTo>
                  <a:pt x="74459" y="3001404"/>
                </a:lnTo>
                <a:lnTo>
                  <a:pt x="69501" y="2963519"/>
                </a:lnTo>
                <a:lnTo>
                  <a:pt x="65430" y="2925648"/>
                </a:lnTo>
                <a:lnTo>
                  <a:pt x="61939" y="2887798"/>
                </a:lnTo>
                <a:lnTo>
                  <a:pt x="59106" y="2854579"/>
                </a:lnTo>
                <a:lnTo>
                  <a:pt x="55559" y="2806551"/>
                </a:lnTo>
                <a:lnTo>
                  <a:pt x="52161" y="2758592"/>
                </a:lnTo>
                <a:lnTo>
                  <a:pt x="48915" y="2710699"/>
                </a:lnTo>
                <a:lnTo>
                  <a:pt x="45825" y="2662866"/>
                </a:lnTo>
                <a:lnTo>
                  <a:pt x="42894" y="2615092"/>
                </a:lnTo>
                <a:lnTo>
                  <a:pt x="40125" y="2567372"/>
                </a:lnTo>
                <a:lnTo>
                  <a:pt x="37523" y="2519703"/>
                </a:lnTo>
                <a:lnTo>
                  <a:pt x="35092" y="2472081"/>
                </a:lnTo>
                <a:lnTo>
                  <a:pt x="32834" y="2424502"/>
                </a:lnTo>
                <a:lnTo>
                  <a:pt x="30753" y="2376963"/>
                </a:lnTo>
                <a:lnTo>
                  <a:pt x="28854" y="2329461"/>
                </a:lnTo>
                <a:lnTo>
                  <a:pt x="27139" y="2281990"/>
                </a:lnTo>
                <a:lnTo>
                  <a:pt x="25612" y="2234549"/>
                </a:lnTo>
                <a:lnTo>
                  <a:pt x="24277" y="2187133"/>
                </a:lnTo>
                <a:close/>
              </a:path>
            </a:pathLst>
          </a:custGeom>
          <a:solidFill>
            <a:srgbClr val="766E53"/>
          </a:solidFill>
        </p:spPr>
        <p:txBody>
          <a:bodyPr wrap="square" lIns="0" tIns="0" rIns="0" bIns="0" rtlCol="0">
            <a:noAutofit/>
          </a:bodyPr>
          <a:lstStyle/>
          <a:p>
            <a:endParaRPr/>
          </a:p>
        </p:txBody>
      </p:sp>
      <p:sp>
        <p:nvSpPr>
          <p:cNvPr id="26" name="object 26"/>
          <p:cNvSpPr/>
          <p:nvPr/>
        </p:nvSpPr>
        <p:spPr>
          <a:xfrm>
            <a:off x="833247" y="6571491"/>
            <a:ext cx="100584" cy="281939"/>
          </a:xfrm>
          <a:custGeom>
            <a:avLst/>
            <a:gdLst/>
            <a:ahLst/>
            <a:cxnLst/>
            <a:rect l="l" t="t" r="r" b="b"/>
            <a:pathLst>
              <a:path w="134112" h="281939">
                <a:moveTo>
                  <a:pt x="105371" y="281939"/>
                </a:moveTo>
                <a:lnTo>
                  <a:pt x="134112" y="281939"/>
                </a:lnTo>
                <a:lnTo>
                  <a:pt x="126963" y="268284"/>
                </a:lnTo>
                <a:lnTo>
                  <a:pt x="119882" y="254562"/>
                </a:lnTo>
                <a:lnTo>
                  <a:pt x="112866" y="240775"/>
                </a:lnTo>
                <a:lnTo>
                  <a:pt x="105911" y="226927"/>
                </a:lnTo>
                <a:lnTo>
                  <a:pt x="99014" y="213021"/>
                </a:lnTo>
                <a:lnTo>
                  <a:pt x="92170" y="199062"/>
                </a:lnTo>
                <a:lnTo>
                  <a:pt x="85376" y="185053"/>
                </a:lnTo>
                <a:lnTo>
                  <a:pt x="78629" y="170997"/>
                </a:lnTo>
                <a:lnTo>
                  <a:pt x="71925" y="156898"/>
                </a:lnTo>
                <a:lnTo>
                  <a:pt x="65260" y="142759"/>
                </a:lnTo>
                <a:lnTo>
                  <a:pt x="58631" y="128585"/>
                </a:lnTo>
                <a:lnTo>
                  <a:pt x="52035" y="114379"/>
                </a:lnTo>
                <a:lnTo>
                  <a:pt x="45467" y="100144"/>
                </a:lnTo>
                <a:lnTo>
                  <a:pt x="38925" y="85884"/>
                </a:lnTo>
                <a:lnTo>
                  <a:pt x="32404" y="71602"/>
                </a:lnTo>
                <a:lnTo>
                  <a:pt x="25901" y="57303"/>
                </a:lnTo>
                <a:lnTo>
                  <a:pt x="19413" y="42989"/>
                </a:lnTo>
                <a:lnTo>
                  <a:pt x="12936" y="28665"/>
                </a:lnTo>
                <a:lnTo>
                  <a:pt x="6466" y="14334"/>
                </a:lnTo>
                <a:lnTo>
                  <a:pt x="0" y="0"/>
                </a:lnTo>
                <a:lnTo>
                  <a:pt x="4347" y="14334"/>
                </a:lnTo>
                <a:lnTo>
                  <a:pt x="8770" y="28665"/>
                </a:lnTo>
                <a:lnTo>
                  <a:pt x="13272" y="42989"/>
                </a:lnTo>
                <a:lnTo>
                  <a:pt x="17856" y="57303"/>
                </a:lnTo>
                <a:lnTo>
                  <a:pt x="22527" y="71602"/>
                </a:lnTo>
                <a:lnTo>
                  <a:pt x="27288" y="85884"/>
                </a:lnTo>
                <a:lnTo>
                  <a:pt x="32141" y="100144"/>
                </a:lnTo>
                <a:lnTo>
                  <a:pt x="37092" y="114379"/>
                </a:lnTo>
                <a:lnTo>
                  <a:pt x="42144" y="128585"/>
                </a:lnTo>
                <a:lnTo>
                  <a:pt x="47299" y="142759"/>
                </a:lnTo>
                <a:lnTo>
                  <a:pt x="52562" y="156898"/>
                </a:lnTo>
                <a:lnTo>
                  <a:pt x="57937" y="170997"/>
                </a:lnTo>
                <a:lnTo>
                  <a:pt x="63426" y="185053"/>
                </a:lnTo>
                <a:lnTo>
                  <a:pt x="69034" y="199062"/>
                </a:lnTo>
                <a:lnTo>
                  <a:pt x="74764" y="213021"/>
                </a:lnTo>
                <a:lnTo>
                  <a:pt x="80620" y="226927"/>
                </a:lnTo>
                <a:lnTo>
                  <a:pt x="86605" y="240775"/>
                </a:lnTo>
                <a:lnTo>
                  <a:pt x="92723" y="254562"/>
                </a:lnTo>
                <a:lnTo>
                  <a:pt x="98977" y="268284"/>
                </a:lnTo>
                <a:lnTo>
                  <a:pt x="105371" y="281939"/>
                </a:lnTo>
                <a:close/>
              </a:path>
            </a:pathLst>
          </a:custGeom>
          <a:solidFill>
            <a:srgbClr val="766E53"/>
          </a:solidFill>
        </p:spPr>
        <p:txBody>
          <a:bodyPr wrap="square" lIns="0" tIns="0" rIns="0" bIns="0" rtlCol="0">
            <a:noAutofit/>
          </a:bodyPr>
          <a:lstStyle/>
          <a:p>
            <a:endParaRPr/>
          </a:p>
        </p:txBody>
      </p:sp>
      <p:sp>
        <p:nvSpPr>
          <p:cNvPr id="27" name="object 27"/>
          <p:cNvSpPr/>
          <p:nvPr/>
        </p:nvSpPr>
        <p:spPr>
          <a:xfrm>
            <a:off x="377192" y="4107182"/>
            <a:ext cx="61721" cy="512063"/>
          </a:xfrm>
          <a:custGeom>
            <a:avLst/>
            <a:gdLst/>
            <a:ahLst/>
            <a:cxnLst/>
            <a:rect l="l" t="t" r="r" b="b"/>
            <a:pathLst>
              <a:path w="82295" h="512063">
                <a:moveTo>
                  <a:pt x="5140" y="101106"/>
                </a:moveTo>
                <a:lnTo>
                  <a:pt x="6335" y="113842"/>
                </a:lnTo>
                <a:lnTo>
                  <a:pt x="7560" y="126606"/>
                </a:lnTo>
                <a:lnTo>
                  <a:pt x="8803" y="139388"/>
                </a:lnTo>
                <a:lnTo>
                  <a:pt x="10054" y="152175"/>
                </a:lnTo>
                <a:lnTo>
                  <a:pt x="11302" y="164958"/>
                </a:lnTo>
                <a:lnTo>
                  <a:pt x="12536" y="177726"/>
                </a:lnTo>
                <a:lnTo>
                  <a:pt x="13745" y="190468"/>
                </a:lnTo>
                <a:lnTo>
                  <a:pt x="14917" y="203172"/>
                </a:lnTo>
                <a:lnTo>
                  <a:pt x="16041" y="215829"/>
                </a:lnTo>
                <a:lnTo>
                  <a:pt x="17107" y="228427"/>
                </a:lnTo>
                <a:lnTo>
                  <a:pt x="18104" y="240956"/>
                </a:lnTo>
                <a:lnTo>
                  <a:pt x="19020" y="253404"/>
                </a:lnTo>
                <a:lnTo>
                  <a:pt x="19367" y="258445"/>
                </a:lnTo>
                <a:lnTo>
                  <a:pt x="22305" y="271326"/>
                </a:lnTo>
                <a:lnTo>
                  <a:pt x="25309" y="284145"/>
                </a:lnTo>
                <a:lnTo>
                  <a:pt x="28371" y="296907"/>
                </a:lnTo>
                <a:lnTo>
                  <a:pt x="31485" y="309619"/>
                </a:lnTo>
                <a:lnTo>
                  <a:pt x="34641" y="322290"/>
                </a:lnTo>
                <a:lnTo>
                  <a:pt x="37835" y="334925"/>
                </a:lnTo>
                <a:lnTo>
                  <a:pt x="41057" y="347532"/>
                </a:lnTo>
                <a:lnTo>
                  <a:pt x="44301" y="360118"/>
                </a:lnTo>
                <a:lnTo>
                  <a:pt x="47560" y="372689"/>
                </a:lnTo>
                <a:lnTo>
                  <a:pt x="50826" y="385254"/>
                </a:lnTo>
                <a:lnTo>
                  <a:pt x="54093" y="397819"/>
                </a:lnTo>
                <a:lnTo>
                  <a:pt x="57352" y="410390"/>
                </a:lnTo>
                <a:lnTo>
                  <a:pt x="60597" y="422976"/>
                </a:lnTo>
                <a:lnTo>
                  <a:pt x="63820" y="435583"/>
                </a:lnTo>
                <a:lnTo>
                  <a:pt x="67014" y="448218"/>
                </a:lnTo>
                <a:lnTo>
                  <a:pt x="70172" y="460889"/>
                </a:lnTo>
                <a:lnTo>
                  <a:pt x="73286" y="473601"/>
                </a:lnTo>
                <a:lnTo>
                  <a:pt x="76350" y="486363"/>
                </a:lnTo>
                <a:lnTo>
                  <a:pt x="79355" y="499182"/>
                </a:lnTo>
                <a:lnTo>
                  <a:pt x="82295" y="512064"/>
                </a:lnTo>
                <a:lnTo>
                  <a:pt x="80152" y="496994"/>
                </a:lnTo>
                <a:lnTo>
                  <a:pt x="78078" y="481923"/>
                </a:lnTo>
                <a:lnTo>
                  <a:pt x="76069" y="466850"/>
                </a:lnTo>
                <a:lnTo>
                  <a:pt x="74122" y="451776"/>
                </a:lnTo>
                <a:lnTo>
                  <a:pt x="72233" y="436701"/>
                </a:lnTo>
                <a:lnTo>
                  <a:pt x="70398" y="421625"/>
                </a:lnTo>
                <a:lnTo>
                  <a:pt x="68615" y="406548"/>
                </a:lnTo>
                <a:lnTo>
                  <a:pt x="66879" y="391470"/>
                </a:lnTo>
                <a:lnTo>
                  <a:pt x="65187" y="376393"/>
                </a:lnTo>
                <a:lnTo>
                  <a:pt x="63534" y="361315"/>
                </a:lnTo>
                <a:lnTo>
                  <a:pt x="61918" y="346236"/>
                </a:lnTo>
                <a:lnTo>
                  <a:pt x="60335" y="331159"/>
                </a:lnTo>
                <a:lnTo>
                  <a:pt x="58781" y="316081"/>
                </a:lnTo>
                <a:lnTo>
                  <a:pt x="57253" y="301004"/>
                </a:lnTo>
                <a:lnTo>
                  <a:pt x="55746" y="285928"/>
                </a:lnTo>
                <a:lnTo>
                  <a:pt x="54257" y="270853"/>
                </a:lnTo>
                <a:lnTo>
                  <a:pt x="52783" y="255779"/>
                </a:lnTo>
                <a:lnTo>
                  <a:pt x="51320" y="240706"/>
                </a:lnTo>
                <a:lnTo>
                  <a:pt x="49864" y="225635"/>
                </a:lnTo>
                <a:lnTo>
                  <a:pt x="48412" y="210566"/>
                </a:lnTo>
                <a:lnTo>
                  <a:pt x="43573" y="205740"/>
                </a:lnTo>
                <a:lnTo>
                  <a:pt x="40941" y="193563"/>
                </a:lnTo>
                <a:lnTo>
                  <a:pt x="38309" y="181294"/>
                </a:lnTo>
                <a:lnTo>
                  <a:pt x="35678" y="168945"/>
                </a:lnTo>
                <a:lnTo>
                  <a:pt x="33047" y="156528"/>
                </a:lnTo>
                <a:lnTo>
                  <a:pt x="30415" y="144055"/>
                </a:lnTo>
                <a:lnTo>
                  <a:pt x="27784" y="131540"/>
                </a:lnTo>
                <a:lnTo>
                  <a:pt x="25153" y="118995"/>
                </a:lnTo>
                <a:lnTo>
                  <a:pt x="22522" y="106432"/>
                </a:lnTo>
                <a:lnTo>
                  <a:pt x="19891" y="93864"/>
                </a:lnTo>
                <a:lnTo>
                  <a:pt x="17260" y="81304"/>
                </a:lnTo>
                <a:lnTo>
                  <a:pt x="14629" y="68765"/>
                </a:lnTo>
                <a:lnTo>
                  <a:pt x="11998" y="56258"/>
                </a:lnTo>
                <a:lnTo>
                  <a:pt x="9367" y="43796"/>
                </a:lnTo>
                <a:lnTo>
                  <a:pt x="6735" y="31393"/>
                </a:lnTo>
                <a:lnTo>
                  <a:pt x="4104" y="19060"/>
                </a:lnTo>
                <a:lnTo>
                  <a:pt x="1472" y="6810"/>
                </a:lnTo>
                <a:lnTo>
                  <a:pt x="0" y="0"/>
                </a:lnTo>
                <a:lnTo>
                  <a:pt x="0" y="38227"/>
                </a:lnTo>
                <a:lnTo>
                  <a:pt x="880" y="50660"/>
                </a:lnTo>
                <a:lnTo>
                  <a:pt x="1845" y="63175"/>
                </a:lnTo>
                <a:lnTo>
                  <a:pt x="2884" y="75762"/>
                </a:lnTo>
                <a:lnTo>
                  <a:pt x="3986" y="88409"/>
                </a:lnTo>
                <a:lnTo>
                  <a:pt x="5140" y="101106"/>
                </a:lnTo>
                <a:close/>
              </a:path>
            </a:pathLst>
          </a:custGeom>
          <a:solidFill>
            <a:srgbClr val="766E53"/>
          </a:solidFill>
        </p:spPr>
        <p:txBody>
          <a:bodyPr wrap="square" lIns="0" tIns="0" rIns="0" bIns="0" rtlCol="0">
            <a:noAutofit/>
          </a:bodyPr>
          <a:lstStyle/>
          <a:p>
            <a:endParaRPr/>
          </a:p>
        </p:txBody>
      </p:sp>
      <p:sp>
        <p:nvSpPr>
          <p:cNvPr id="28" name="object 28"/>
          <p:cNvSpPr/>
          <p:nvPr/>
        </p:nvSpPr>
        <p:spPr>
          <a:xfrm>
            <a:off x="730378" y="3145539"/>
            <a:ext cx="1057275" cy="2717291"/>
          </a:xfrm>
          <a:custGeom>
            <a:avLst/>
            <a:gdLst/>
            <a:ahLst/>
            <a:cxnLst/>
            <a:rect l="l" t="t" r="r" b="b"/>
            <a:pathLst>
              <a:path w="1409700" h="2717291">
                <a:moveTo>
                  <a:pt x="2410" y="2589076"/>
                </a:moveTo>
                <a:lnTo>
                  <a:pt x="0" y="2626398"/>
                </a:lnTo>
                <a:lnTo>
                  <a:pt x="5421" y="2637694"/>
                </a:lnTo>
                <a:lnTo>
                  <a:pt x="10412" y="2649056"/>
                </a:lnTo>
                <a:lnTo>
                  <a:pt x="15039" y="2660547"/>
                </a:lnTo>
                <a:lnTo>
                  <a:pt x="19365" y="2672232"/>
                </a:lnTo>
                <a:lnTo>
                  <a:pt x="23455" y="2684175"/>
                </a:lnTo>
                <a:lnTo>
                  <a:pt x="27375" y="2696443"/>
                </a:lnTo>
                <a:lnTo>
                  <a:pt x="31190" y="2709098"/>
                </a:lnTo>
                <a:lnTo>
                  <a:pt x="33566" y="2717291"/>
                </a:lnTo>
                <a:lnTo>
                  <a:pt x="33592" y="2704621"/>
                </a:lnTo>
                <a:lnTo>
                  <a:pt x="33777" y="2691949"/>
                </a:lnTo>
                <a:lnTo>
                  <a:pt x="34278" y="2679276"/>
                </a:lnTo>
                <a:lnTo>
                  <a:pt x="35253" y="2666603"/>
                </a:lnTo>
                <a:lnTo>
                  <a:pt x="36862" y="2653931"/>
                </a:lnTo>
                <a:lnTo>
                  <a:pt x="38353" y="2645537"/>
                </a:lnTo>
                <a:lnTo>
                  <a:pt x="39395" y="2608184"/>
                </a:lnTo>
                <a:lnTo>
                  <a:pt x="43377" y="2533310"/>
                </a:lnTo>
                <a:lnTo>
                  <a:pt x="49819" y="2458283"/>
                </a:lnTo>
                <a:lnTo>
                  <a:pt x="58633" y="2383187"/>
                </a:lnTo>
                <a:lnTo>
                  <a:pt x="69734" y="2308107"/>
                </a:lnTo>
                <a:lnTo>
                  <a:pt x="83036" y="2233130"/>
                </a:lnTo>
                <a:lnTo>
                  <a:pt x="90485" y="2195707"/>
                </a:lnTo>
                <a:lnTo>
                  <a:pt x="98452" y="2158340"/>
                </a:lnTo>
                <a:lnTo>
                  <a:pt x="106927" y="2121043"/>
                </a:lnTo>
                <a:lnTo>
                  <a:pt x="115897" y="2083823"/>
                </a:lnTo>
                <a:lnTo>
                  <a:pt x="125353" y="2046694"/>
                </a:lnTo>
                <a:lnTo>
                  <a:pt x="135284" y="2009665"/>
                </a:lnTo>
                <a:lnTo>
                  <a:pt x="145679" y="1972746"/>
                </a:lnTo>
                <a:lnTo>
                  <a:pt x="156527" y="1935949"/>
                </a:lnTo>
                <a:lnTo>
                  <a:pt x="167817" y="1899284"/>
                </a:lnTo>
                <a:lnTo>
                  <a:pt x="191687" y="1827659"/>
                </a:lnTo>
                <a:lnTo>
                  <a:pt x="217224" y="1756380"/>
                </a:lnTo>
                <a:lnTo>
                  <a:pt x="244372" y="1685507"/>
                </a:lnTo>
                <a:lnTo>
                  <a:pt x="273075" y="1615097"/>
                </a:lnTo>
                <a:lnTo>
                  <a:pt x="303274" y="1545209"/>
                </a:lnTo>
                <a:lnTo>
                  <a:pt x="334913" y="1475899"/>
                </a:lnTo>
                <a:lnTo>
                  <a:pt x="351255" y="1441480"/>
                </a:lnTo>
                <a:lnTo>
                  <a:pt x="384946" y="1373147"/>
                </a:lnTo>
                <a:lnTo>
                  <a:pt x="419935" y="1305539"/>
                </a:lnTo>
                <a:lnTo>
                  <a:pt x="456164" y="1238712"/>
                </a:lnTo>
                <a:lnTo>
                  <a:pt x="474725" y="1205611"/>
                </a:lnTo>
                <a:lnTo>
                  <a:pt x="492887" y="1171981"/>
                </a:lnTo>
                <a:lnTo>
                  <a:pt x="511399" y="1138565"/>
                </a:lnTo>
                <a:lnTo>
                  <a:pt x="530255" y="1105358"/>
                </a:lnTo>
                <a:lnTo>
                  <a:pt x="549448" y="1072358"/>
                </a:lnTo>
                <a:lnTo>
                  <a:pt x="568971" y="1039560"/>
                </a:lnTo>
                <a:lnTo>
                  <a:pt x="588817" y="1006961"/>
                </a:lnTo>
                <a:lnTo>
                  <a:pt x="608979" y="974556"/>
                </a:lnTo>
                <a:lnTo>
                  <a:pt x="629450" y="942343"/>
                </a:lnTo>
                <a:lnTo>
                  <a:pt x="650223" y="910317"/>
                </a:lnTo>
                <a:lnTo>
                  <a:pt x="671290" y="878474"/>
                </a:lnTo>
                <a:lnTo>
                  <a:pt x="692645" y="846812"/>
                </a:lnTo>
                <a:lnTo>
                  <a:pt x="714280" y="815326"/>
                </a:lnTo>
                <a:lnTo>
                  <a:pt x="736189" y="784013"/>
                </a:lnTo>
                <a:lnTo>
                  <a:pt x="758365" y="752869"/>
                </a:lnTo>
                <a:lnTo>
                  <a:pt x="780799" y="721889"/>
                </a:lnTo>
                <a:lnTo>
                  <a:pt x="803487" y="691072"/>
                </a:lnTo>
                <a:lnTo>
                  <a:pt x="826420" y="660411"/>
                </a:lnTo>
                <a:lnTo>
                  <a:pt x="849591" y="629905"/>
                </a:lnTo>
                <a:lnTo>
                  <a:pt x="872993" y="599550"/>
                </a:lnTo>
                <a:lnTo>
                  <a:pt x="896619" y="569340"/>
                </a:lnTo>
                <a:lnTo>
                  <a:pt x="908162" y="554273"/>
                </a:lnTo>
                <a:lnTo>
                  <a:pt x="919777" y="539213"/>
                </a:lnTo>
                <a:lnTo>
                  <a:pt x="931464" y="524167"/>
                </a:lnTo>
                <a:lnTo>
                  <a:pt x="943223" y="509142"/>
                </a:lnTo>
                <a:lnTo>
                  <a:pt x="955055" y="494147"/>
                </a:lnTo>
                <a:lnTo>
                  <a:pt x="966960" y="479186"/>
                </a:lnTo>
                <a:lnTo>
                  <a:pt x="978936" y="464269"/>
                </a:lnTo>
                <a:lnTo>
                  <a:pt x="990986" y="449402"/>
                </a:lnTo>
                <a:lnTo>
                  <a:pt x="1003107" y="434592"/>
                </a:lnTo>
                <a:lnTo>
                  <a:pt x="1015301" y="419846"/>
                </a:lnTo>
                <a:lnTo>
                  <a:pt x="1027567" y="405171"/>
                </a:lnTo>
                <a:lnTo>
                  <a:pt x="1039906" y="390575"/>
                </a:lnTo>
                <a:lnTo>
                  <a:pt x="1052317" y="376065"/>
                </a:lnTo>
                <a:lnTo>
                  <a:pt x="1064801" y="361648"/>
                </a:lnTo>
                <a:lnTo>
                  <a:pt x="1077356" y="347331"/>
                </a:lnTo>
                <a:lnTo>
                  <a:pt x="1089985" y="333120"/>
                </a:lnTo>
                <a:lnTo>
                  <a:pt x="1102685" y="319025"/>
                </a:lnTo>
                <a:lnTo>
                  <a:pt x="1115458" y="305050"/>
                </a:lnTo>
                <a:lnTo>
                  <a:pt x="1128304" y="291205"/>
                </a:lnTo>
                <a:lnTo>
                  <a:pt x="1141221" y="277494"/>
                </a:lnTo>
                <a:lnTo>
                  <a:pt x="1149733" y="268055"/>
                </a:lnTo>
                <a:lnTo>
                  <a:pt x="1158242" y="258615"/>
                </a:lnTo>
                <a:lnTo>
                  <a:pt x="1166749" y="249176"/>
                </a:lnTo>
                <a:lnTo>
                  <a:pt x="1175253" y="239737"/>
                </a:lnTo>
                <a:lnTo>
                  <a:pt x="1183756" y="230300"/>
                </a:lnTo>
                <a:lnTo>
                  <a:pt x="1192258" y="220863"/>
                </a:lnTo>
                <a:lnTo>
                  <a:pt x="1200760" y="211428"/>
                </a:lnTo>
                <a:lnTo>
                  <a:pt x="1209260" y="201994"/>
                </a:lnTo>
                <a:lnTo>
                  <a:pt x="1217762" y="192562"/>
                </a:lnTo>
                <a:lnTo>
                  <a:pt x="1226263" y="183132"/>
                </a:lnTo>
                <a:lnTo>
                  <a:pt x="1234766" y="173704"/>
                </a:lnTo>
                <a:lnTo>
                  <a:pt x="1243270" y="164278"/>
                </a:lnTo>
                <a:lnTo>
                  <a:pt x="1251776" y="154855"/>
                </a:lnTo>
                <a:lnTo>
                  <a:pt x="1260285" y="145435"/>
                </a:lnTo>
                <a:lnTo>
                  <a:pt x="1268796" y="136018"/>
                </a:lnTo>
                <a:lnTo>
                  <a:pt x="1279213" y="125430"/>
                </a:lnTo>
                <a:lnTo>
                  <a:pt x="1287907" y="116767"/>
                </a:lnTo>
                <a:lnTo>
                  <a:pt x="1296706" y="108012"/>
                </a:lnTo>
                <a:lnTo>
                  <a:pt x="1305604" y="99181"/>
                </a:lnTo>
                <a:lnTo>
                  <a:pt x="1314593" y="90291"/>
                </a:lnTo>
                <a:lnTo>
                  <a:pt x="1323665" y="81358"/>
                </a:lnTo>
                <a:lnTo>
                  <a:pt x="1332811" y="72398"/>
                </a:lnTo>
                <a:lnTo>
                  <a:pt x="1342025" y="63428"/>
                </a:lnTo>
                <a:lnTo>
                  <a:pt x="1351299" y="54465"/>
                </a:lnTo>
                <a:lnTo>
                  <a:pt x="1360624" y="45525"/>
                </a:lnTo>
                <a:lnTo>
                  <a:pt x="1369994" y="36625"/>
                </a:lnTo>
                <a:lnTo>
                  <a:pt x="1379399" y="27780"/>
                </a:lnTo>
                <a:lnTo>
                  <a:pt x="1388833" y="19008"/>
                </a:lnTo>
                <a:lnTo>
                  <a:pt x="1398287" y="10325"/>
                </a:lnTo>
                <a:lnTo>
                  <a:pt x="1407754" y="1747"/>
                </a:lnTo>
                <a:lnTo>
                  <a:pt x="1409700" y="0"/>
                </a:lnTo>
                <a:lnTo>
                  <a:pt x="1404874" y="0"/>
                </a:lnTo>
                <a:lnTo>
                  <a:pt x="1395262" y="8642"/>
                </a:lnTo>
                <a:lnTo>
                  <a:pt x="1385656" y="17285"/>
                </a:lnTo>
                <a:lnTo>
                  <a:pt x="1376064" y="25928"/>
                </a:lnTo>
                <a:lnTo>
                  <a:pt x="1366495" y="34570"/>
                </a:lnTo>
                <a:lnTo>
                  <a:pt x="1356959" y="43213"/>
                </a:lnTo>
                <a:lnTo>
                  <a:pt x="1347464" y="51856"/>
                </a:lnTo>
                <a:lnTo>
                  <a:pt x="1338018" y="60498"/>
                </a:lnTo>
                <a:lnTo>
                  <a:pt x="1328632" y="69141"/>
                </a:lnTo>
                <a:lnTo>
                  <a:pt x="1319314" y="77784"/>
                </a:lnTo>
                <a:lnTo>
                  <a:pt x="1310072" y="86427"/>
                </a:lnTo>
                <a:lnTo>
                  <a:pt x="1300916" y="95069"/>
                </a:lnTo>
                <a:lnTo>
                  <a:pt x="1291854" y="103712"/>
                </a:lnTo>
                <a:lnTo>
                  <a:pt x="1282896" y="112355"/>
                </a:lnTo>
                <a:lnTo>
                  <a:pt x="1274050" y="120997"/>
                </a:lnTo>
                <a:lnTo>
                  <a:pt x="1265808" y="129159"/>
                </a:lnTo>
                <a:lnTo>
                  <a:pt x="1257159" y="138772"/>
                </a:lnTo>
                <a:lnTo>
                  <a:pt x="1248507" y="148374"/>
                </a:lnTo>
                <a:lnTo>
                  <a:pt x="1239852" y="157957"/>
                </a:lnTo>
                <a:lnTo>
                  <a:pt x="1231194" y="167511"/>
                </a:lnTo>
                <a:lnTo>
                  <a:pt x="1222533" y="177029"/>
                </a:lnTo>
                <a:lnTo>
                  <a:pt x="1213870" y="186502"/>
                </a:lnTo>
                <a:lnTo>
                  <a:pt x="1205205" y="195922"/>
                </a:lnTo>
                <a:lnTo>
                  <a:pt x="1196538" y="205282"/>
                </a:lnTo>
                <a:lnTo>
                  <a:pt x="1187870" y="214572"/>
                </a:lnTo>
                <a:lnTo>
                  <a:pt x="1179201" y="223784"/>
                </a:lnTo>
                <a:lnTo>
                  <a:pt x="1170530" y="232911"/>
                </a:lnTo>
                <a:lnTo>
                  <a:pt x="1161858" y="241944"/>
                </a:lnTo>
                <a:lnTo>
                  <a:pt x="1153186" y="250874"/>
                </a:lnTo>
                <a:lnTo>
                  <a:pt x="1144513" y="259695"/>
                </a:lnTo>
                <a:lnTo>
                  <a:pt x="1136395" y="267842"/>
                </a:lnTo>
                <a:lnTo>
                  <a:pt x="1122808" y="282206"/>
                </a:lnTo>
                <a:lnTo>
                  <a:pt x="1109359" y="296571"/>
                </a:lnTo>
                <a:lnTo>
                  <a:pt x="1096046" y="310942"/>
                </a:lnTo>
                <a:lnTo>
                  <a:pt x="1082866" y="325322"/>
                </a:lnTo>
                <a:lnTo>
                  <a:pt x="1069814" y="339715"/>
                </a:lnTo>
                <a:lnTo>
                  <a:pt x="1056887" y="354124"/>
                </a:lnTo>
                <a:lnTo>
                  <a:pt x="1044083" y="368554"/>
                </a:lnTo>
                <a:lnTo>
                  <a:pt x="1031396" y="383008"/>
                </a:lnTo>
                <a:lnTo>
                  <a:pt x="1018824" y="397490"/>
                </a:lnTo>
                <a:lnTo>
                  <a:pt x="1006363" y="412003"/>
                </a:lnTo>
                <a:lnTo>
                  <a:pt x="994010" y="426552"/>
                </a:lnTo>
                <a:lnTo>
                  <a:pt x="981761" y="441140"/>
                </a:lnTo>
                <a:lnTo>
                  <a:pt x="969613" y="455770"/>
                </a:lnTo>
                <a:lnTo>
                  <a:pt x="957562" y="470446"/>
                </a:lnTo>
                <a:lnTo>
                  <a:pt x="945604" y="485173"/>
                </a:lnTo>
                <a:lnTo>
                  <a:pt x="933736" y="499954"/>
                </a:lnTo>
                <a:lnTo>
                  <a:pt x="921955" y="514792"/>
                </a:lnTo>
                <a:lnTo>
                  <a:pt x="910256" y="529691"/>
                </a:lnTo>
                <a:lnTo>
                  <a:pt x="898637" y="544656"/>
                </a:lnTo>
                <a:lnTo>
                  <a:pt x="887094" y="559688"/>
                </a:lnTo>
                <a:lnTo>
                  <a:pt x="862778" y="589898"/>
                </a:lnTo>
                <a:lnTo>
                  <a:pt x="838750" y="620252"/>
                </a:lnTo>
                <a:lnTo>
                  <a:pt x="815009" y="650751"/>
                </a:lnTo>
                <a:lnTo>
                  <a:pt x="791556" y="681394"/>
                </a:lnTo>
                <a:lnTo>
                  <a:pt x="768391" y="712182"/>
                </a:lnTo>
                <a:lnTo>
                  <a:pt x="745515" y="743114"/>
                </a:lnTo>
                <a:lnTo>
                  <a:pt x="722926" y="774190"/>
                </a:lnTo>
                <a:lnTo>
                  <a:pt x="700626" y="805410"/>
                </a:lnTo>
                <a:lnTo>
                  <a:pt x="678614" y="836774"/>
                </a:lnTo>
                <a:lnTo>
                  <a:pt x="656891" y="868283"/>
                </a:lnTo>
                <a:lnTo>
                  <a:pt x="635457" y="899935"/>
                </a:lnTo>
                <a:lnTo>
                  <a:pt x="614311" y="931730"/>
                </a:lnTo>
                <a:lnTo>
                  <a:pt x="593454" y="963670"/>
                </a:lnTo>
                <a:lnTo>
                  <a:pt x="572885" y="995753"/>
                </a:lnTo>
                <a:lnTo>
                  <a:pt x="532616" y="1060349"/>
                </a:lnTo>
                <a:lnTo>
                  <a:pt x="493504" y="1125518"/>
                </a:lnTo>
                <a:lnTo>
                  <a:pt x="455548" y="1191259"/>
                </a:lnTo>
                <a:lnTo>
                  <a:pt x="436299" y="1225050"/>
                </a:lnTo>
                <a:lnTo>
                  <a:pt x="417414" y="1258986"/>
                </a:lnTo>
                <a:lnTo>
                  <a:pt x="398897" y="1293066"/>
                </a:lnTo>
                <a:lnTo>
                  <a:pt x="380753" y="1327291"/>
                </a:lnTo>
                <a:lnTo>
                  <a:pt x="362983" y="1361660"/>
                </a:lnTo>
                <a:lnTo>
                  <a:pt x="345593" y="1396173"/>
                </a:lnTo>
                <a:lnTo>
                  <a:pt x="328585" y="1430831"/>
                </a:lnTo>
                <a:lnTo>
                  <a:pt x="311962" y="1465632"/>
                </a:lnTo>
                <a:lnTo>
                  <a:pt x="295729" y="1500578"/>
                </a:lnTo>
                <a:lnTo>
                  <a:pt x="279888" y="1535668"/>
                </a:lnTo>
                <a:lnTo>
                  <a:pt x="264444" y="1570901"/>
                </a:lnTo>
                <a:lnTo>
                  <a:pt x="249400" y="1606278"/>
                </a:lnTo>
                <a:lnTo>
                  <a:pt x="234758" y="1641799"/>
                </a:lnTo>
                <a:lnTo>
                  <a:pt x="220524" y="1677463"/>
                </a:lnTo>
                <a:lnTo>
                  <a:pt x="206700" y="1713271"/>
                </a:lnTo>
                <a:lnTo>
                  <a:pt x="193289" y="1749222"/>
                </a:lnTo>
                <a:lnTo>
                  <a:pt x="180295" y="1785317"/>
                </a:lnTo>
                <a:lnTo>
                  <a:pt x="167722" y="1821554"/>
                </a:lnTo>
                <a:lnTo>
                  <a:pt x="155574" y="1857935"/>
                </a:lnTo>
                <a:lnTo>
                  <a:pt x="143852" y="1894458"/>
                </a:lnTo>
                <a:lnTo>
                  <a:pt x="131876" y="1929730"/>
                </a:lnTo>
                <a:lnTo>
                  <a:pt x="120403" y="1965204"/>
                </a:lnTo>
                <a:lnTo>
                  <a:pt x="109434" y="2000870"/>
                </a:lnTo>
                <a:lnTo>
                  <a:pt x="98969" y="2036718"/>
                </a:lnTo>
                <a:lnTo>
                  <a:pt x="89007" y="2072737"/>
                </a:lnTo>
                <a:lnTo>
                  <a:pt x="79549" y="2108917"/>
                </a:lnTo>
                <a:lnTo>
                  <a:pt x="70594" y="2145247"/>
                </a:lnTo>
                <a:lnTo>
                  <a:pt x="62143" y="2181717"/>
                </a:lnTo>
                <a:lnTo>
                  <a:pt x="54195" y="2218315"/>
                </a:lnTo>
                <a:lnTo>
                  <a:pt x="46751" y="2255032"/>
                </a:lnTo>
                <a:lnTo>
                  <a:pt x="39811" y="2291857"/>
                </a:lnTo>
                <a:lnTo>
                  <a:pt x="33374" y="2328779"/>
                </a:lnTo>
                <a:lnTo>
                  <a:pt x="27440" y="2365788"/>
                </a:lnTo>
                <a:lnTo>
                  <a:pt x="22010" y="2402874"/>
                </a:lnTo>
                <a:lnTo>
                  <a:pt x="17083" y="2440025"/>
                </a:lnTo>
                <a:lnTo>
                  <a:pt x="12660" y="2477231"/>
                </a:lnTo>
                <a:lnTo>
                  <a:pt x="8740" y="2514482"/>
                </a:lnTo>
                <a:lnTo>
                  <a:pt x="5323" y="2551767"/>
                </a:lnTo>
                <a:lnTo>
                  <a:pt x="2410" y="2589076"/>
                </a:lnTo>
                <a:close/>
              </a:path>
            </a:pathLst>
          </a:custGeom>
          <a:solidFill>
            <a:srgbClr val="766E53"/>
          </a:solidFill>
        </p:spPr>
        <p:txBody>
          <a:bodyPr wrap="square" lIns="0" tIns="0" rIns="0" bIns="0" rtlCol="0">
            <a:noAutofit/>
          </a:bodyPr>
          <a:lstStyle/>
          <a:p>
            <a:endParaRPr/>
          </a:p>
        </p:txBody>
      </p:sp>
      <p:sp>
        <p:nvSpPr>
          <p:cNvPr id="29" name="object 29"/>
          <p:cNvSpPr/>
          <p:nvPr/>
        </p:nvSpPr>
        <p:spPr>
          <a:xfrm>
            <a:off x="804674" y="6600447"/>
            <a:ext cx="91439" cy="252983"/>
          </a:xfrm>
          <a:custGeom>
            <a:avLst/>
            <a:gdLst/>
            <a:ahLst/>
            <a:cxnLst/>
            <a:rect l="l" t="t" r="r" b="b"/>
            <a:pathLst>
              <a:path w="121919" h="252983">
                <a:moveTo>
                  <a:pt x="7598" y="25770"/>
                </a:moveTo>
                <a:lnTo>
                  <a:pt x="11598" y="38646"/>
                </a:lnTo>
                <a:lnTo>
                  <a:pt x="15722" y="51511"/>
                </a:lnTo>
                <a:lnTo>
                  <a:pt x="19964" y="64363"/>
                </a:lnTo>
                <a:lnTo>
                  <a:pt x="24315" y="77196"/>
                </a:lnTo>
                <a:lnTo>
                  <a:pt x="28769" y="90008"/>
                </a:lnTo>
                <a:lnTo>
                  <a:pt x="33318" y="102795"/>
                </a:lnTo>
                <a:lnTo>
                  <a:pt x="37954" y="115554"/>
                </a:lnTo>
                <a:lnTo>
                  <a:pt x="42671" y="128280"/>
                </a:lnTo>
                <a:lnTo>
                  <a:pt x="47462" y="140970"/>
                </a:lnTo>
                <a:lnTo>
                  <a:pt x="52318" y="153621"/>
                </a:lnTo>
                <a:lnTo>
                  <a:pt x="57232" y="166229"/>
                </a:lnTo>
                <a:lnTo>
                  <a:pt x="62198" y="178791"/>
                </a:lnTo>
                <a:lnTo>
                  <a:pt x="67208" y="191303"/>
                </a:lnTo>
                <a:lnTo>
                  <a:pt x="72254" y="203760"/>
                </a:lnTo>
                <a:lnTo>
                  <a:pt x="77330" y="216161"/>
                </a:lnTo>
                <a:lnTo>
                  <a:pt x="82427" y="228501"/>
                </a:lnTo>
                <a:lnTo>
                  <a:pt x="87539" y="240776"/>
                </a:lnTo>
                <a:lnTo>
                  <a:pt x="92659" y="252983"/>
                </a:lnTo>
                <a:lnTo>
                  <a:pt x="121919" y="252983"/>
                </a:lnTo>
                <a:lnTo>
                  <a:pt x="115372" y="240776"/>
                </a:lnTo>
                <a:lnTo>
                  <a:pt x="108894" y="228501"/>
                </a:lnTo>
                <a:lnTo>
                  <a:pt x="102481" y="216161"/>
                </a:lnTo>
                <a:lnTo>
                  <a:pt x="96131" y="203760"/>
                </a:lnTo>
                <a:lnTo>
                  <a:pt x="89839" y="191303"/>
                </a:lnTo>
                <a:lnTo>
                  <a:pt x="83602" y="178791"/>
                </a:lnTo>
                <a:lnTo>
                  <a:pt x="77417" y="166229"/>
                </a:lnTo>
                <a:lnTo>
                  <a:pt x="71279" y="153621"/>
                </a:lnTo>
                <a:lnTo>
                  <a:pt x="65185" y="140970"/>
                </a:lnTo>
                <a:lnTo>
                  <a:pt x="59131" y="128280"/>
                </a:lnTo>
                <a:lnTo>
                  <a:pt x="53113" y="115554"/>
                </a:lnTo>
                <a:lnTo>
                  <a:pt x="47129" y="102795"/>
                </a:lnTo>
                <a:lnTo>
                  <a:pt x="41174" y="90008"/>
                </a:lnTo>
                <a:lnTo>
                  <a:pt x="35244" y="77196"/>
                </a:lnTo>
                <a:lnTo>
                  <a:pt x="29337" y="64363"/>
                </a:lnTo>
                <a:lnTo>
                  <a:pt x="23447" y="51511"/>
                </a:lnTo>
                <a:lnTo>
                  <a:pt x="17572" y="38646"/>
                </a:lnTo>
                <a:lnTo>
                  <a:pt x="11709" y="25770"/>
                </a:lnTo>
                <a:lnTo>
                  <a:pt x="5852" y="12886"/>
                </a:lnTo>
                <a:lnTo>
                  <a:pt x="0" y="0"/>
                </a:lnTo>
                <a:lnTo>
                  <a:pt x="3729" y="12886"/>
                </a:lnTo>
                <a:lnTo>
                  <a:pt x="7598" y="25770"/>
                </a:lnTo>
                <a:close/>
              </a:path>
            </a:pathLst>
          </a:custGeom>
          <a:solidFill>
            <a:srgbClr val="766E53"/>
          </a:solidFill>
        </p:spPr>
        <p:txBody>
          <a:bodyPr wrap="square" lIns="0" tIns="0" rIns="0" bIns="0" rtlCol="0">
            <a:noAutofit/>
          </a:bodyPr>
          <a:lstStyle/>
          <a:p>
            <a:endParaRPr/>
          </a:p>
        </p:txBody>
      </p:sp>
      <p:sp>
        <p:nvSpPr>
          <p:cNvPr id="30" name="object 30"/>
          <p:cNvSpPr/>
          <p:nvPr/>
        </p:nvSpPr>
        <p:spPr>
          <a:xfrm>
            <a:off x="730379" y="5897883"/>
            <a:ext cx="102869" cy="673607"/>
          </a:xfrm>
          <a:custGeom>
            <a:avLst/>
            <a:gdLst/>
            <a:ahLst/>
            <a:cxnLst/>
            <a:rect l="l" t="t" r="r" b="b"/>
            <a:pathLst>
              <a:path w="137159" h="673607">
                <a:moveTo>
                  <a:pt x="4660" y="14959"/>
                </a:moveTo>
                <a:lnTo>
                  <a:pt x="1286" y="4004"/>
                </a:lnTo>
                <a:lnTo>
                  <a:pt x="0" y="0"/>
                </a:lnTo>
                <a:lnTo>
                  <a:pt x="71" y="21497"/>
                </a:lnTo>
                <a:lnTo>
                  <a:pt x="288" y="42991"/>
                </a:lnTo>
                <a:lnTo>
                  <a:pt x="654" y="64477"/>
                </a:lnTo>
                <a:lnTo>
                  <a:pt x="1173" y="85953"/>
                </a:lnTo>
                <a:lnTo>
                  <a:pt x="1847" y="107415"/>
                </a:lnTo>
                <a:lnTo>
                  <a:pt x="2682" y="128858"/>
                </a:lnTo>
                <a:lnTo>
                  <a:pt x="3679" y="150280"/>
                </a:lnTo>
                <a:lnTo>
                  <a:pt x="4843" y="171677"/>
                </a:lnTo>
                <a:lnTo>
                  <a:pt x="6178" y="193046"/>
                </a:lnTo>
                <a:lnTo>
                  <a:pt x="7686" y="214382"/>
                </a:lnTo>
                <a:lnTo>
                  <a:pt x="9372" y="235682"/>
                </a:lnTo>
                <a:lnTo>
                  <a:pt x="11238" y="256943"/>
                </a:lnTo>
                <a:lnTo>
                  <a:pt x="13289" y="278161"/>
                </a:lnTo>
                <a:lnTo>
                  <a:pt x="15528" y="299333"/>
                </a:lnTo>
                <a:lnTo>
                  <a:pt x="17959" y="320454"/>
                </a:lnTo>
                <a:lnTo>
                  <a:pt x="20584" y="341521"/>
                </a:lnTo>
                <a:lnTo>
                  <a:pt x="23409" y="362532"/>
                </a:lnTo>
                <a:lnTo>
                  <a:pt x="26435" y="383481"/>
                </a:lnTo>
                <a:lnTo>
                  <a:pt x="29667" y="404366"/>
                </a:lnTo>
                <a:lnTo>
                  <a:pt x="33108" y="425183"/>
                </a:lnTo>
                <a:lnTo>
                  <a:pt x="38027" y="436703"/>
                </a:lnTo>
                <a:lnTo>
                  <a:pt x="42762" y="448408"/>
                </a:lnTo>
                <a:lnTo>
                  <a:pt x="47354" y="460257"/>
                </a:lnTo>
                <a:lnTo>
                  <a:pt x="51840" y="472211"/>
                </a:lnTo>
                <a:lnTo>
                  <a:pt x="56262" y="484230"/>
                </a:lnTo>
                <a:lnTo>
                  <a:pt x="60658" y="496275"/>
                </a:lnTo>
                <a:lnTo>
                  <a:pt x="65067" y="508307"/>
                </a:lnTo>
                <a:lnTo>
                  <a:pt x="69529" y="520284"/>
                </a:lnTo>
                <a:lnTo>
                  <a:pt x="74083" y="532169"/>
                </a:lnTo>
                <a:lnTo>
                  <a:pt x="78768" y="543922"/>
                </a:lnTo>
                <a:lnTo>
                  <a:pt x="83625" y="555502"/>
                </a:lnTo>
                <a:lnTo>
                  <a:pt x="85128" y="558952"/>
                </a:lnTo>
                <a:lnTo>
                  <a:pt x="90719" y="570516"/>
                </a:lnTo>
                <a:lnTo>
                  <a:pt x="96079" y="582080"/>
                </a:lnTo>
                <a:lnTo>
                  <a:pt x="101267" y="593645"/>
                </a:lnTo>
                <a:lnTo>
                  <a:pt x="106341" y="605211"/>
                </a:lnTo>
                <a:lnTo>
                  <a:pt x="111359" y="616776"/>
                </a:lnTo>
                <a:lnTo>
                  <a:pt x="116379" y="628342"/>
                </a:lnTo>
                <a:lnTo>
                  <a:pt x="121460" y="639907"/>
                </a:lnTo>
                <a:lnTo>
                  <a:pt x="126661" y="651472"/>
                </a:lnTo>
                <a:lnTo>
                  <a:pt x="132038" y="663036"/>
                </a:lnTo>
                <a:lnTo>
                  <a:pt x="137159" y="673608"/>
                </a:lnTo>
                <a:lnTo>
                  <a:pt x="133001" y="661548"/>
                </a:lnTo>
                <a:lnTo>
                  <a:pt x="129631" y="649486"/>
                </a:lnTo>
                <a:lnTo>
                  <a:pt x="120072" y="618395"/>
                </a:lnTo>
                <a:lnTo>
                  <a:pt x="112797" y="591777"/>
                </a:lnTo>
                <a:lnTo>
                  <a:pt x="105869" y="565095"/>
                </a:lnTo>
                <a:lnTo>
                  <a:pt x="99285" y="538352"/>
                </a:lnTo>
                <a:lnTo>
                  <a:pt x="93041" y="511552"/>
                </a:lnTo>
                <a:lnTo>
                  <a:pt x="87135" y="484698"/>
                </a:lnTo>
                <a:lnTo>
                  <a:pt x="81562" y="457793"/>
                </a:lnTo>
                <a:lnTo>
                  <a:pt x="76318" y="430842"/>
                </a:lnTo>
                <a:lnTo>
                  <a:pt x="71401" y="403848"/>
                </a:lnTo>
                <a:lnTo>
                  <a:pt x="66806" y="376815"/>
                </a:lnTo>
                <a:lnTo>
                  <a:pt x="62531" y="349746"/>
                </a:lnTo>
                <a:lnTo>
                  <a:pt x="58571" y="322644"/>
                </a:lnTo>
                <a:lnTo>
                  <a:pt x="54924" y="295514"/>
                </a:lnTo>
                <a:lnTo>
                  <a:pt x="51585" y="268359"/>
                </a:lnTo>
                <a:lnTo>
                  <a:pt x="48551" y="241182"/>
                </a:lnTo>
                <a:lnTo>
                  <a:pt x="45818" y="213988"/>
                </a:lnTo>
                <a:lnTo>
                  <a:pt x="43384" y="186780"/>
                </a:lnTo>
                <a:lnTo>
                  <a:pt x="41244" y="159560"/>
                </a:lnTo>
                <a:lnTo>
                  <a:pt x="39395" y="132334"/>
                </a:lnTo>
                <a:lnTo>
                  <a:pt x="37833" y="105105"/>
                </a:lnTo>
                <a:lnTo>
                  <a:pt x="33987" y="92696"/>
                </a:lnTo>
                <a:lnTo>
                  <a:pt x="29339" y="81098"/>
                </a:lnTo>
                <a:lnTo>
                  <a:pt x="24559" y="69633"/>
                </a:lnTo>
                <a:lnTo>
                  <a:pt x="20314" y="57628"/>
                </a:lnTo>
                <a:lnTo>
                  <a:pt x="18922" y="52552"/>
                </a:lnTo>
                <a:lnTo>
                  <a:pt x="13146" y="39571"/>
                </a:lnTo>
                <a:lnTo>
                  <a:pt x="8503" y="26927"/>
                </a:lnTo>
                <a:lnTo>
                  <a:pt x="4660" y="14959"/>
                </a:lnTo>
                <a:close/>
              </a:path>
            </a:pathLst>
          </a:custGeom>
          <a:solidFill>
            <a:srgbClr val="766E53"/>
          </a:solidFill>
        </p:spPr>
        <p:txBody>
          <a:bodyPr wrap="square" lIns="0" tIns="0" rIns="0" bIns="0" rtlCol="0">
            <a:noAutofit/>
          </a:bodyPr>
          <a:lstStyle/>
          <a:p>
            <a:endParaRPr/>
          </a:p>
        </p:txBody>
      </p:sp>
      <p:sp>
        <p:nvSpPr>
          <p:cNvPr id="31" name="object 31"/>
          <p:cNvSpPr/>
          <p:nvPr/>
        </p:nvSpPr>
        <p:spPr>
          <a:xfrm>
            <a:off x="730378" y="5772915"/>
            <a:ext cx="28575" cy="227075"/>
          </a:xfrm>
          <a:custGeom>
            <a:avLst/>
            <a:gdLst/>
            <a:ahLst/>
            <a:cxnLst/>
            <a:rect l="l" t="t" r="r" b="b"/>
            <a:pathLst>
              <a:path w="38100" h="227075">
                <a:moveTo>
                  <a:pt x="0" y="56724"/>
                </a:moveTo>
                <a:lnTo>
                  <a:pt x="0" y="122999"/>
                </a:lnTo>
                <a:lnTo>
                  <a:pt x="3332" y="133443"/>
                </a:lnTo>
                <a:lnTo>
                  <a:pt x="7008" y="145038"/>
                </a:lnTo>
                <a:lnTo>
                  <a:pt x="11372" y="157441"/>
                </a:lnTo>
                <a:lnTo>
                  <a:pt x="16768" y="170311"/>
                </a:lnTo>
                <a:lnTo>
                  <a:pt x="19050" y="175031"/>
                </a:lnTo>
                <a:lnTo>
                  <a:pt x="22959" y="187409"/>
                </a:lnTo>
                <a:lnTo>
                  <a:pt x="27682" y="198981"/>
                </a:lnTo>
                <a:lnTo>
                  <a:pt x="32529" y="210429"/>
                </a:lnTo>
                <a:lnTo>
                  <a:pt x="36814" y="222435"/>
                </a:lnTo>
                <a:lnTo>
                  <a:pt x="38100" y="227075"/>
                </a:lnTo>
                <a:lnTo>
                  <a:pt x="36896" y="213950"/>
                </a:lnTo>
                <a:lnTo>
                  <a:pt x="35915" y="200847"/>
                </a:lnTo>
                <a:lnTo>
                  <a:pt x="35133" y="187788"/>
                </a:lnTo>
                <a:lnTo>
                  <a:pt x="34528" y="174797"/>
                </a:lnTo>
                <a:lnTo>
                  <a:pt x="34076" y="161896"/>
                </a:lnTo>
                <a:lnTo>
                  <a:pt x="33756" y="149107"/>
                </a:lnTo>
                <a:lnTo>
                  <a:pt x="33545" y="136453"/>
                </a:lnTo>
                <a:lnTo>
                  <a:pt x="33359" y="111638"/>
                </a:lnTo>
                <a:lnTo>
                  <a:pt x="33337" y="89877"/>
                </a:lnTo>
                <a:lnTo>
                  <a:pt x="29540" y="76956"/>
                </a:lnTo>
                <a:lnTo>
                  <a:pt x="25677" y="64466"/>
                </a:lnTo>
                <a:lnTo>
                  <a:pt x="21681" y="52342"/>
                </a:lnTo>
                <a:lnTo>
                  <a:pt x="17485" y="40518"/>
                </a:lnTo>
                <a:lnTo>
                  <a:pt x="13024" y="28928"/>
                </a:lnTo>
                <a:lnTo>
                  <a:pt x="8231" y="17506"/>
                </a:lnTo>
                <a:lnTo>
                  <a:pt x="3039" y="6185"/>
                </a:lnTo>
                <a:lnTo>
                  <a:pt x="0" y="0"/>
                </a:lnTo>
                <a:lnTo>
                  <a:pt x="0" y="56724"/>
                </a:lnTo>
                <a:close/>
              </a:path>
            </a:pathLst>
          </a:custGeom>
          <a:solidFill>
            <a:srgbClr val="766E53"/>
          </a:solidFill>
        </p:spPr>
        <p:txBody>
          <a:bodyPr wrap="square" lIns="0" tIns="0" rIns="0" bIns="0" rtlCol="0">
            <a:noAutofit/>
          </a:bodyPr>
          <a:lstStyle/>
          <a:p>
            <a:endParaRPr/>
          </a:p>
        </p:txBody>
      </p:sp>
      <p:sp>
        <p:nvSpPr>
          <p:cNvPr id="32" name="object 32"/>
          <p:cNvSpPr/>
          <p:nvPr/>
        </p:nvSpPr>
        <p:spPr>
          <a:xfrm>
            <a:off x="754381" y="6323079"/>
            <a:ext cx="158876" cy="530351"/>
          </a:xfrm>
          <a:custGeom>
            <a:avLst/>
            <a:gdLst/>
            <a:ahLst/>
            <a:cxnLst/>
            <a:rect l="l" t="t" r="r" b="b"/>
            <a:pathLst>
              <a:path w="211835" h="530351">
                <a:moveTo>
                  <a:pt x="6594" y="15318"/>
                </a:moveTo>
                <a:lnTo>
                  <a:pt x="1667" y="3762"/>
                </a:lnTo>
                <a:lnTo>
                  <a:pt x="0" y="0"/>
                </a:lnTo>
                <a:lnTo>
                  <a:pt x="2331" y="12171"/>
                </a:lnTo>
                <a:lnTo>
                  <a:pt x="4740" y="24415"/>
                </a:lnTo>
                <a:lnTo>
                  <a:pt x="7221" y="36722"/>
                </a:lnTo>
                <a:lnTo>
                  <a:pt x="9770" y="49084"/>
                </a:lnTo>
                <a:lnTo>
                  <a:pt x="12383" y="61493"/>
                </a:lnTo>
                <a:lnTo>
                  <a:pt x="15055" y="73939"/>
                </a:lnTo>
                <a:lnTo>
                  <a:pt x="17783" y="86415"/>
                </a:lnTo>
                <a:lnTo>
                  <a:pt x="20562" y="98912"/>
                </a:lnTo>
                <a:lnTo>
                  <a:pt x="23387" y="111421"/>
                </a:lnTo>
                <a:lnTo>
                  <a:pt x="26255" y="123935"/>
                </a:lnTo>
                <a:lnTo>
                  <a:pt x="29161" y="136443"/>
                </a:lnTo>
                <a:lnTo>
                  <a:pt x="32101" y="148939"/>
                </a:lnTo>
                <a:lnTo>
                  <a:pt x="35070" y="161413"/>
                </a:lnTo>
                <a:lnTo>
                  <a:pt x="38064" y="173857"/>
                </a:lnTo>
                <a:lnTo>
                  <a:pt x="41079" y="186262"/>
                </a:lnTo>
                <a:lnTo>
                  <a:pt x="44111" y="198620"/>
                </a:lnTo>
                <a:lnTo>
                  <a:pt x="47154" y="210923"/>
                </a:lnTo>
                <a:lnTo>
                  <a:pt x="50206" y="223162"/>
                </a:lnTo>
                <a:lnTo>
                  <a:pt x="52959" y="234124"/>
                </a:lnTo>
                <a:lnTo>
                  <a:pt x="57001" y="246159"/>
                </a:lnTo>
                <a:lnTo>
                  <a:pt x="61044" y="258198"/>
                </a:lnTo>
                <a:lnTo>
                  <a:pt x="65087" y="270240"/>
                </a:lnTo>
                <a:lnTo>
                  <a:pt x="67398" y="277126"/>
                </a:lnTo>
                <a:lnTo>
                  <a:pt x="73177" y="290024"/>
                </a:lnTo>
                <a:lnTo>
                  <a:pt x="78959" y="302919"/>
                </a:lnTo>
                <a:lnTo>
                  <a:pt x="84748" y="315807"/>
                </a:lnTo>
                <a:lnTo>
                  <a:pt x="90548" y="328685"/>
                </a:lnTo>
                <a:lnTo>
                  <a:pt x="96363" y="341548"/>
                </a:lnTo>
                <a:lnTo>
                  <a:pt x="102196" y="354394"/>
                </a:lnTo>
                <a:lnTo>
                  <a:pt x="108050" y="367218"/>
                </a:lnTo>
                <a:lnTo>
                  <a:pt x="113929" y="380017"/>
                </a:lnTo>
                <a:lnTo>
                  <a:pt x="119838" y="392788"/>
                </a:lnTo>
                <a:lnTo>
                  <a:pt x="125779" y="405526"/>
                </a:lnTo>
                <a:lnTo>
                  <a:pt x="131756" y="418229"/>
                </a:lnTo>
                <a:lnTo>
                  <a:pt x="137772" y="430892"/>
                </a:lnTo>
                <a:lnTo>
                  <a:pt x="143832" y="443513"/>
                </a:lnTo>
                <a:lnTo>
                  <a:pt x="149939" y="456087"/>
                </a:lnTo>
                <a:lnTo>
                  <a:pt x="156097" y="468610"/>
                </a:lnTo>
                <a:lnTo>
                  <a:pt x="162309" y="481080"/>
                </a:lnTo>
                <a:lnTo>
                  <a:pt x="168578" y="493493"/>
                </a:lnTo>
                <a:lnTo>
                  <a:pt x="174909" y="505845"/>
                </a:lnTo>
                <a:lnTo>
                  <a:pt x="181305" y="518132"/>
                </a:lnTo>
                <a:lnTo>
                  <a:pt x="187769" y="530351"/>
                </a:lnTo>
                <a:lnTo>
                  <a:pt x="211835" y="530351"/>
                </a:lnTo>
                <a:lnTo>
                  <a:pt x="205407" y="516699"/>
                </a:lnTo>
                <a:lnTo>
                  <a:pt x="199120" y="502978"/>
                </a:lnTo>
                <a:lnTo>
                  <a:pt x="192970" y="489194"/>
                </a:lnTo>
                <a:lnTo>
                  <a:pt x="186954" y="475348"/>
                </a:lnTo>
                <a:lnTo>
                  <a:pt x="181068" y="461445"/>
                </a:lnTo>
                <a:lnTo>
                  <a:pt x="175308" y="447488"/>
                </a:lnTo>
                <a:lnTo>
                  <a:pt x="169671" y="433481"/>
                </a:lnTo>
                <a:lnTo>
                  <a:pt x="164154" y="419428"/>
                </a:lnTo>
                <a:lnTo>
                  <a:pt x="158752" y="405331"/>
                </a:lnTo>
                <a:lnTo>
                  <a:pt x="153462" y="391195"/>
                </a:lnTo>
                <a:lnTo>
                  <a:pt x="148280" y="377024"/>
                </a:lnTo>
                <a:lnTo>
                  <a:pt x="143202" y="362819"/>
                </a:lnTo>
                <a:lnTo>
                  <a:pt x="138226" y="348586"/>
                </a:lnTo>
                <a:lnTo>
                  <a:pt x="133348" y="334328"/>
                </a:lnTo>
                <a:lnTo>
                  <a:pt x="128563" y="320048"/>
                </a:lnTo>
                <a:lnTo>
                  <a:pt x="123868" y="305750"/>
                </a:lnTo>
                <a:lnTo>
                  <a:pt x="119259" y="291438"/>
                </a:lnTo>
                <a:lnTo>
                  <a:pt x="114734" y="277115"/>
                </a:lnTo>
                <a:lnTo>
                  <a:pt x="110288" y="262784"/>
                </a:lnTo>
                <a:lnTo>
                  <a:pt x="105918" y="248450"/>
                </a:lnTo>
                <a:lnTo>
                  <a:pt x="100246" y="236919"/>
                </a:lnTo>
                <a:lnTo>
                  <a:pt x="94807" y="225389"/>
                </a:lnTo>
                <a:lnTo>
                  <a:pt x="89541" y="213859"/>
                </a:lnTo>
                <a:lnTo>
                  <a:pt x="84392" y="202330"/>
                </a:lnTo>
                <a:lnTo>
                  <a:pt x="79299" y="190801"/>
                </a:lnTo>
                <a:lnTo>
                  <a:pt x="74205" y="179272"/>
                </a:lnTo>
                <a:lnTo>
                  <a:pt x="69051" y="167743"/>
                </a:lnTo>
                <a:lnTo>
                  <a:pt x="63778" y="156213"/>
                </a:lnTo>
                <a:lnTo>
                  <a:pt x="58327" y="144683"/>
                </a:lnTo>
                <a:lnTo>
                  <a:pt x="52959" y="133781"/>
                </a:lnTo>
                <a:lnTo>
                  <a:pt x="47966" y="122289"/>
                </a:lnTo>
                <a:lnTo>
                  <a:pt x="43158" y="110614"/>
                </a:lnTo>
                <a:lnTo>
                  <a:pt x="38495" y="98793"/>
                </a:lnTo>
                <a:lnTo>
                  <a:pt x="33938" y="86868"/>
                </a:lnTo>
                <a:lnTo>
                  <a:pt x="29447" y="74877"/>
                </a:lnTo>
                <a:lnTo>
                  <a:pt x="24982" y="62860"/>
                </a:lnTo>
                <a:lnTo>
                  <a:pt x="20504" y="50856"/>
                </a:lnTo>
                <a:lnTo>
                  <a:pt x="15973" y="38905"/>
                </a:lnTo>
                <a:lnTo>
                  <a:pt x="11350" y="27046"/>
                </a:lnTo>
                <a:lnTo>
                  <a:pt x="6594" y="15318"/>
                </a:lnTo>
                <a:close/>
              </a:path>
            </a:pathLst>
          </a:custGeom>
          <a:solidFill>
            <a:srgbClr val="766E53"/>
          </a:solidFill>
        </p:spPr>
        <p:txBody>
          <a:bodyPr wrap="square" lIns="0" tIns="0" rIns="0" bIns="0" rtlCol="0">
            <a:noAutofit/>
          </a:bodyPr>
          <a:lstStyle/>
          <a:p>
            <a:endParaRPr/>
          </a:p>
        </p:txBody>
      </p:sp>
      <p:sp>
        <p:nvSpPr>
          <p:cNvPr id="33" name="object 33"/>
          <p:cNvSpPr/>
          <p:nvPr/>
        </p:nvSpPr>
        <p:spPr>
          <a:xfrm>
            <a:off x="0" y="0"/>
            <a:ext cx="137160" cy="6858000"/>
          </a:xfrm>
          <a:custGeom>
            <a:avLst/>
            <a:gdLst/>
            <a:ahLst/>
            <a:cxnLst/>
            <a:rect l="l" t="t" r="r" b="b"/>
            <a:pathLst>
              <a:path w="182880" h="6858000">
                <a:moveTo>
                  <a:pt x="182880" y="0"/>
                </a:moveTo>
                <a:lnTo>
                  <a:pt x="0" y="0"/>
                </a:lnTo>
                <a:lnTo>
                  <a:pt x="0" y="6857999"/>
                </a:lnTo>
                <a:lnTo>
                  <a:pt x="182880" y="6857999"/>
                </a:lnTo>
                <a:lnTo>
                  <a:pt x="182880" y="0"/>
                </a:lnTo>
                <a:close/>
              </a:path>
            </a:pathLst>
          </a:custGeom>
          <a:solidFill>
            <a:srgbClr val="766E53"/>
          </a:solidFill>
        </p:spPr>
        <p:txBody>
          <a:bodyPr wrap="square" lIns="0" tIns="0" rIns="0" bIns="0" rtlCol="0">
            <a:noAutofit/>
          </a:bodyPr>
          <a:lstStyle/>
          <a:p>
            <a:endParaRPr/>
          </a:p>
        </p:txBody>
      </p:sp>
      <p:sp>
        <p:nvSpPr>
          <p:cNvPr id="34" name="object 34"/>
          <p:cNvSpPr/>
          <p:nvPr/>
        </p:nvSpPr>
        <p:spPr>
          <a:xfrm>
            <a:off x="-3428" y="714755"/>
            <a:ext cx="1197085" cy="507492"/>
          </a:xfrm>
          <a:custGeom>
            <a:avLst/>
            <a:gdLst/>
            <a:ahLst/>
            <a:cxnLst/>
            <a:rect l="l" t="t" r="r" b="b"/>
            <a:pathLst>
              <a:path w="1596113" h="507492">
                <a:moveTo>
                  <a:pt x="1355471" y="502666"/>
                </a:moveTo>
                <a:lnTo>
                  <a:pt x="1356995" y="501142"/>
                </a:lnTo>
                <a:lnTo>
                  <a:pt x="1360424" y="497967"/>
                </a:lnTo>
                <a:lnTo>
                  <a:pt x="1589532" y="268859"/>
                </a:lnTo>
                <a:lnTo>
                  <a:pt x="1594920" y="261504"/>
                </a:lnTo>
                <a:lnTo>
                  <a:pt x="1596113" y="250894"/>
                </a:lnTo>
                <a:lnTo>
                  <a:pt x="1589532" y="240284"/>
                </a:lnTo>
                <a:lnTo>
                  <a:pt x="1360424" y="11303"/>
                </a:lnTo>
                <a:lnTo>
                  <a:pt x="1355471" y="11303"/>
                </a:lnTo>
                <a:lnTo>
                  <a:pt x="1355471" y="6477"/>
                </a:lnTo>
                <a:lnTo>
                  <a:pt x="1350772" y="6477"/>
                </a:lnTo>
                <a:lnTo>
                  <a:pt x="1345946" y="1778"/>
                </a:lnTo>
                <a:lnTo>
                  <a:pt x="1250416" y="1778"/>
                </a:lnTo>
                <a:lnTo>
                  <a:pt x="4572" y="0"/>
                </a:lnTo>
                <a:lnTo>
                  <a:pt x="4572" y="503949"/>
                </a:lnTo>
                <a:lnTo>
                  <a:pt x="1250416" y="507492"/>
                </a:lnTo>
                <a:lnTo>
                  <a:pt x="1350772" y="507492"/>
                </a:lnTo>
                <a:lnTo>
                  <a:pt x="1355471" y="502666"/>
                </a:lnTo>
                <a:close/>
              </a:path>
            </a:pathLst>
          </a:custGeom>
          <a:solidFill>
            <a:srgbClr val="A42F0F"/>
          </a:solidFill>
        </p:spPr>
        <p:txBody>
          <a:bodyPr wrap="square" lIns="0" tIns="0" rIns="0" bIns="0" rtlCol="0">
            <a:noAutofit/>
          </a:bodyPr>
          <a:lstStyle/>
          <a:p>
            <a:endParaRPr/>
          </a:p>
        </p:txBody>
      </p:sp>
      <p:sp>
        <p:nvSpPr>
          <p:cNvPr id="6" name="object 6"/>
          <p:cNvSpPr txBox="1"/>
          <p:nvPr/>
        </p:nvSpPr>
        <p:spPr>
          <a:xfrm>
            <a:off x="2003965" y="728424"/>
            <a:ext cx="3821972" cy="482904"/>
          </a:xfrm>
          <a:prstGeom prst="rect">
            <a:avLst/>
          </a:prstGeom>
        </p:spPr>
        <p:txBody>
          <a:bodyPr wrap="square" lIns="0" tIns="0" rIns="0" bIns="0" rtlCol="0">
            <a:noAutofit/>
          </a:bodyPr>
          <a:lstStyle/>
          <a:p>
            <a:pPr marL="12700">
              <a:lnSpc>
                <a:spcPts val="3800"/>
              </a:lnSpc>
              <a:spcBef>
                <a:spcPts val="190"/>
              </a:spcBef>
            </a:pPr>
            <a:r>
              <a:rPr sz="3600" spc="0" dirty="0" smtClean="0">
                <a:solidFill>
                  <a:srgbClr val="252525"/>
                </a:solidFill>
                <a:latin typeface="Century Gothic"/>
                <a:cs typeface="Century Gothic"/>
              </a:rPr>
              <a:t>Operational</a:t>
            </a:r>
            <a:r>
              <a:rPr sz="3600" spc="14" dirty="0" smtClean="0">
                <a:solidFill>
                  <a:srgbClr val="252525"/>
                </a:solidFill>
                <a:latin typeface="Century Gothic"/>
                <a:cs typeface="Century Gothic"/>
              </a:rPr>
              <a:t> </a:t>
            </a:r>
            <a:r>
              <a:rPr sz="3600" spc="0" dirty="0" smtClean="0">
                <a:solidFill>
                  <a:srgbClr val="252525"/>
                </a:solidFill>
                <a:latin typeface="Century Gothic"/>
                <a:cs typeface="Century Gothic"/>
              </a:rPr>
              <a:t>Con</a:t>
            </a:r>
            <a:r>
              <a:rPr sz="3600" spc="-9" dirty="0" smtClean="0">
                <a:solidFill>
                  <a:srgbClr val="252525"/>
                </a:solidFill>
                <a:latin typeface="Century Gothic"/>
                <a:cs typeface="Century Gothic"/>
              </a:rPr>
              <a:t>c</a:t>
            </a:r>
            <a:r>
              <a:rPr sz="3600" spc="0" dirty="0" smtClean="0">
                <a:solidFill>
                  <a:srgbClr val="252525"/>
                </a:solidFill>
                <a:latin typeface="Century Gothic"/>
                <a:cs typeface="Century Gothic"/>
              </a:rPr>
              <a:t>epts</a:t>
            </a:r>
            <a:endParaRPr sz="3600">
              <a:latin typeface="Century Gothic"/>
              <a:cs typeface="Century Gothic"/>
            </a:endParaRPr>
          </a:p>
        </p:txBody>
      </p:sp>
      <p:sp>
        <p:nvSpPr>
          <p:cNvPr id="5" name="object 5"/>
          <p:cNvSpPr txBox="1"/>
          <p:nvPr/>
        </p:nvSpPr>
        <p:spPr>
          <a:xfrm>
            <a:off x="692278" y="844800"/>
            <a:ext cx="260390" cy="280212"/>
          </a:xfrm>
          <a:prstGeom prst="rect">
            <a:avLst/>
          </a:prstGeom>
        </p:spPr>
        <p:txBody>
          <a:bodyPr wrap="square" lIns="0" tIns="0" rIns="0" bIns="0" rtlCol="0">
            <a:noAutofit/>
          </a:bodyPr>
          <a:lstStyle/>
          <a:p>
            <a:pPr marL="12700">
              <a:lnSpc>
                <a:spcPts val="2185"/>
              </a:lnSpc>
              <a:spcBef>
                <a:spcPts val="109"/>
              </a:spcBef>
            </a:pPr>
            <a:r>
              <a:rPr sz="2000" spc="4" dirty="0" smtClean="0">
                <a:solidFill>
                  <a:srgbClr val="FDFFFF"/>
                </a:solidFill>
                <a:latin typeface="Century Gothic"/>
                <a:cs typeface="Century Gothic"/>
              </a:rPr>
              <a:t>19</a:t>
            </a:r>
            <a:endParaRPr sz="2000">
              <a:latin typeface="Century Gothic"/>
              <a:cs typeface="Century Gothic"/>
            </a:endParaRPr>
          </a:p>
        </p:txBody>
      </p:sp>
      <p:sp>
        <p:nvSpPr>
          <p:cNvPr id="4" name="object 4"/>
          <p:cNvSpPr txBox="1"/>
          <p:nvPr/>
        </p:nvSpPr>
        <p:spPr>
          <a:xfrm>
            <a:off x="1410463" y="2220557"/>
            <a:ext cx="6971536" cy="820814"/>
          </a:xfrm>
          <a:prstGeom prst="rect">
            <a:avLst/>
          </a:prstGeom>
        </p:spPr>
        <p:txBody>
          <a:bodyPr wrap="square" lIns="0" tIns="0" rIns="0" bIns="0" rtlCol="0">
            <a:noAutofit/>
          </a:bodyPr>
          <a:lstStyle/>
          <a:p>
            <a:pPr marL="12700" marR="42069">
              <a:lnSpc>
                <a:spcPts val="2810"/>
              </a:lnSpc>
              <a:spcBef>
                <a:spcPts val="140"/>
              </a:spcBef>
            </a:pPr>
            <a:r>
              <a:rPr sz="2600" dirty="0" smtClean="0">
                <a:solidFill>
                  <a:srgbClr val="A42F0F"/>
                </a:solidFill>
                <a:latin typeface="Wingdings 3"/>
                <a:cs typeface="Wingdings 3"/>
              </a:rPr>
              <a:t></a:t>
            </a:r>
            <a:r>
              <a:rPr sz="2600" spc="-269" dirty="0" smtClean="0">
                <a:solidFill>
                  <a:srgbClr val="A42F0F"/>
                </a:solidFill>
                <a:latin typeface="Times New Roman"/>
                <a:cs typeface="Times New Roman"/>
              </a:rPr>
              <a:t> </a:t>
            </a:r>
            <a:r>
              <a:rPr sz="2600" b="1" spc="0" dirty="0" smtClean="0">
                <a:solidFill>
                  <a:srgbClr val="404040"/>
                </a:solidFill>
                <a:latin typeface="Century Gothic"/>
                <a:cs typeface="Century Gothic"/>
              </a:rPr>
              <a:t>Public</a:t>
            </a:r>
            <a:r>
              <a:rPr sz="2600" b="1" spc="-14" dirty="0" smtClean="0">
                <a:solidFill>
                  <a:srgbClr val="404040"/>
                </a:solidFill>
                <a:latin typeface="Century Gothic"/>
                <a:cs typeface="Century Gothic"/>
              </a:rPr>
              <a:t> </a:t>
            </a:r>
            <a:r>
              <a:rPr sz="2600" b="1" spc="0" dirty="0" smtClean="0">
                <a:solidFill>
                  <a:srgbClr val="404040"/>
                </a:solidFill>
                <a:latin typeface="Century Gothic"/>
                <a:cs typeface="Century Gothic"/>
              </a:rPr>
              <a:t>H</a:t>
            </a:r>
            <a:r>
              <a:rPr sz="2600" b="1" spc="4" dirty="0" smtClean="0">
                <a:solidFill>
                  <a:srgbClr val="404040"/>
                </a:solidFill>
                <a:latin typeface="Century Gothic"/>
                <a:cs typeface="Century Gothic"/>
              </a:rPr>
              <a:t>e</a:t>
            </a:r>
            <a:r>
              <a:rPr sz="2600" b="1" spc="0" dirty="0" smtClean="0">
                <a:solidFill>
                  <a:srgbClr val="404040"/>
                </a:solidFill>
                <a:latin typeface="Century Gothic"/>
                <a:cs typeface="Century Gothic"/>
              </a:rPr>
              <a:t>alth</a:t>
            </a:r>
            <a:endParaRPr sz="2600" dirty="0">
              <a:latin typeface="Century Gothic"/>
              <a:cs typeface="Century Gothic"/>
            </a:endParaRPr>
          </a:p>
          <a:p>
            <a:pPr marL="469900">
              <a:lnSpc>
                <a:spcPct val="102172"/>
              </a:lnSpc>
              <a:spcBef>
                <a:spcPts val="794"/>
              </a:spcBef>
            </a:pPr>
            <a:r>
              <a:rPr sz="2200" dirty="0" smtClean="0">
                <a:solidFill>
                  <a:srgbClr val="A42F0F"/>
                </a:solidFill>
                <a:latin typeface="Wingdings 3"/>
                <a:cs typeface="Wingdings 3"/>
              </a:rPr>
              <a:t></a:t>
            </a:r>
            <a:r>
              <a:rPr sz="2200" spc="-250" dirty="0" smtClean="0">
                <a:solidFill>
                  <a:srgbClr val="A42F0F"/>
                </a:solidFill>
                <a:latin typeface="Times New Roman"/>
                <a:cs typeface="Times New Roman"/>
              </a:rPr>
              <a:t> </a:t>
            </a:r>
            <a:r>
              <a:rPr sz="2200" spc="0" dirty="0" smtClean="0">
                <a:solidFill>
                  <a:srgbClr val="404040"/>
                </a:solidFill>
                <a:latin typeface="Century Gothic"/>
                <a:cs typeface="Century Gothic"/>
              </a:rPr>
              <a:t>“</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he</a:t>
            </a:r>
            <a:r>
              <a:rPr sz="2200" spc="-17" dirty="0" smtClean="0">
                <a:solidFill>
                  <a:srgbClr val="404040"/>
                </a:solidFill>
                <a:latin typeface="Century Gothic"/>
                <a:cs typeface="Century Gothic"/>
              </a:rPr>
              <a:t> </a:t>
            </a:r>
            <a:r>
              <a:rPr sz="2200" spc="0" dirty="0" smtClean="0">
                <a:solidFill>
                  <a:srgbClr val="404040"/>
                </a:solidFill>
                <a:latin typeface="Century Gothic"/>
                <a:cs typeface="Century Gothic"/>
              </a:rPr>
              <a:t>sc</a:t>
            </a:r>
            <a:r>
              <a:rPr sz="2200" spc="9" dirty="0" smtClean="0">
                <a:solidFill>
                  <a:srgbClr val="404040"/>
                </a:solidFill>
                <a:latin typeface="Century Gothic"/>
                <a:cs typeface="Century Gothic"/>
              </a:rPr>
              <a:t>i</a:t>
            </a:r>
            <a:r>
              <a:rPr sz="2200" spc="0" dirty="0" smtClean="0">
                <a:solidFill>
                  <a:srgbClr val="404040"/>
                </a:solidFill>
                <a:latin typeface="Century Gothic"/>
                <a:cs typeface="Century Gothic"/>
              </a:rPr>
              <a:t>e</a:t>
            </a:r>
            <a:r>
              <a:rPr sz="2200" spc="4" dirty="0" smtClean="0">
                <a:solidFill>
                  <a:srgbClr val="404040"/>
                </a:solidFill>
                <a:latin typeface="Century Gothic"/>
                <a:cs typeface="Century Gothic"/>
              </a:rPr>
              <a:t>n</a:t>
            </a:r>
            <a:r>
              <a:rPr sz="2200" spc="0" dirty="0" smtClean="0">
                <a:solidFill>
                  <a:srgbClr val="404040"/>
                </a:solidFill>
                <a:latin typeface="Century Gothic"/>
                <a:cs typeface="Century Gothic"/>
              </a:rPr>
              <a:t>ce</a:t>
            </a:r>
            <a:r>
              <a:rPr sz="2200" spc="-88" dirty="0" smtClean="0">
                <a:solidFill>
                  <a:srgbClr val="404040"/>
                </a:solidFill>
                <a:latin typeface="Century Gothic"/>
                <a:cs typeface="Century Gothic"/>
              </a:rPr>
              <a:t> </a:t>
            </a:r>
            <a:r>
              <a:rPr sz="2200" spc="0" dirty="0" smtClean="0">
                <a:solidFill>
                  <a:srgbClr val="404040"/>
                </a:solidFill>
                <a:latin typeface="Century Gothic"/>
                <a:cs typeface="Century Gothic"/>
              </a:rPr>
              <a:t>a</a:t>
            </a:r>
            <a:r>
              <a:rPr sz="2200" spc="4" dirty="0" smtClean="0">
                <a:solidFill>
                  <a:srgbClr val="404040"/>
                </a:solidFill>
                <a:latin typeface="Century Gothic"/>
                <a:cs typeface="Century Gothic"/>
              </a:rPr>
              <a:t>n</a:t>
            </a:r>
            <a:r>
              <a:rPr sz="2200" spc="0" dirty="0" smtClean="0">
                <a:solidFill>
                  <a:srgbClr val="404040"/>
                </a:solidFill>
                <a:latin typeface="Century Gothic"/>
                <a:cs typeface="Century Gothic"/>
              </a:rPr>
              <a:t>d</a:t>
            </a:r>
            <a:r>
              <a:rPr sz="2200" spc="-43" dirty="0" smtClean="0">
                <a:solidFill>
                  <a:srgbClr val="404040"/>
                </a:solidFill>
                <a:latin typeface="Century Gothic"/>
                <a:cs typeface="Century Gothic"/>
              </a:rPr>
              <a:t> </a:t>
            </a:r>
            <a:r>
              <a:rPr sz="2200" spc="0" dirty="0" smtClean="0">
                <a:solidFill>
                  <a:srgbClr val="404040"/>
                </a:solidFill>
                <a:latin typeface="Century Gothic"/>
                <a:cs typeface="Century Gothic"/>
              </a:rPr>
              <a:t>art</a:t>
            </a:r>
            <a:r>
              <a:rPr sz="2200" spc="-14" dirty="0" smtClean="0">
                <a:solidFill>
                  <a:srgbClr val="404040"/>
                </a:solidFill>
                <a:latin typeface="Century Gothic"/>
                <a:cs typeface="Century Gothic"/>
              </a:rPr>
              <a:t> </a:t>
            </a:r>
            <a:r>
              <a:rPr sz="2200" spc="4" dirty="0" smtClean="0">
                <a:solidFill>
                  <a:srgbClr val="404040"/>
                </a:solidFill>
                <a:latin typeface="Century Gothic"/>
                <a:cs typeface="Century Gothic"/>
              </a:rPr>
              <a:t>o</a:t>
            </a:r>
            <a:r>
              <a:rPr sz="2200" spc="0" dirty="0" smtClean="0">
                <a:solidFill>
                  <a:srgbClr val="404040"/>
                </a:solidFill>
                <a:latin typeface="Century Gothic"/>
                <a:cs typeface="Century Gothic"/>
              </a:rPr>
              <a:t>f</a:t>
            </a:r>
            <a:r>
              <a:rPr sz="2200" spc="-14" dirty="0" smtClean="0">
                <a:solidFill>
                  <a:srgbClr val="404040"/>
                </a:solidFill>
                <a:latin typeface="Century Gothic"/>
                <a:cs typeface="Century Gothic"/>
              </a:rPr>
              <a:t> </a:t>
            </a:r>
            <a:r>
              <a:rPr sz="2200" spc="0" dirty="0" smtClean="0">
                <a:solidFill>
                  <a:srgbClr val="404040"/>
                </a:solidFill>
                <a:latin typeface="Century Gothic"/>
                <a:cs typeface="Century Gothic"/>
              </a:rPr>
              <a:t>pre</a:t>
            </a:r>
            <a:r>
              <a:rPr sz="2200" spc="25" dirty="0" smtClean="0">
                <a:solidFill>
                  <a:srgbClr val="404040"/>
                </a:solidFill>
                <a:latin typeface="Century Gothic"/>
                <a:cs typeface="Century Gothic"/>
              </a:rPr>
              <a:t>v</a:t>
            </a:r>
            <a:r>
              <a:rPr sz="2200" spc="0" dirty="0" smtClean="0">
                <a:solidFill>
                  <a:srgbClr val="404040"/>
                </a:solidFill>
                <a:latin typeface="Century Gothic"/>
                <a:cs typeface="Century Gothic"/>
              </a:rPr>
              <a:t>e</a:t>
            </a:r>
            <a:r>
              <a:rPr sz="2200" spc="4" dirty="0" smtClean="0">
                <a:solidFill>
                  <a:srgbClr val="404040"/>
                </a:solidFill>
                <a:latin typeface="Century Gothic"/>
                <a:cs typeface="Century Gothic"/>
              </a:rPr>
              <a:t>n</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i</a:t>
            </a:r>
            <a:r>
              <a:rPr sz="2200" spc="9" dirty="0" smtClean="0">
                <a:solidFill>
                  <a:srgbClr val="404040"/>
                </a:solidFill>
                <a:latin typeface="Century Gothic"/>
                <a:cs typeface="Century Gothic"/>
              </a:rPr>
              <a:t>n</a:t>
            </a:r>
            <a:r>
              <a:rPr sz="2200" spc="0" dirty="0" smtClean="0">
                <a:solidFill>
                  <a:srgbClr val="404040"/>
                </a:solidFill>
                <a:latin typeface="Century Gothic"/>
                <a:cs typeface="Century Gothic"/>
              </a:rPr>
              <a:t>g</a:t>
            </a:r>
            <a:endParaRPr sz="2200" dirty="0">
              <a:latin typeface="Century Gothic"/>
              <a:cs typeface="Century Gothic"/>
            </a:endParaRPr>
          </a:p>
        </p:txBody>
      </p:sp>
      <p:sp>
        <p:nvSpPr>
          <p:cNvPr id="3" name="object 3"/>
          <p:cNvSpPr txBox="1"/>
          <p:nvPr/>
        </p:nvSpPr>
        <p:spPr>
          <a:xfrm>
            <a:off x="1787653" y="3138694"/>
            <a:ext cx="6480687" cy="416051"/>
          </a:xfrm>
          <a:prstGeom prst="rect">
            <a:avLst/>
          </a:prstGeom>
        </p:spPr>
        <p:txBody>
          <a:bodyPr wrap="square" lIns="0" tIns="0" rIns="0" bIns="0" rtlCol="0">
            <a:noAutofit/>
          </a:bodyPr>
          <a:lstStyle/>
          <a:p>
            <a:pPr marL="12700">
              <a:lnSpc>
                <a:spcPts val="2385"/>
              </a:lnSpc>
              <a:spcBef>
                <a:spcPts val="119"/>
              </a:spcBef>
            </a:pPr>
            <a:r>
              <a:rPr sz="2200" spc="0" dirty="0" smtClean="0">
                <a:solidFill>
                  <a:srgbClr val="404040"/>
                </a:solidFill>
                <a:latin typeface="Century Gothic"/>
                <a:cs typeface="Century Gothic"/>
              </a:rPr>
              <a:t>d</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seas</a:t>
            </a:r>
            <a:r>
              <a:rPr sz="2200" spc="4" dirty="0" smtClean="0">
                <a:solidFill>
                  <a:srgbClr val="404040"/>
                </a:solidFill>
                <a:latin typeface="Century Gothic"/>
                <a:cs typeface="Century Gothic"/>
              </a:rPr>
              <a:t>e</a:t>
            </a:r>
            <a:r>
              <a:rPr sz="2200" spc="-19" dirty="0" smtClean="0">
                <a:solidFill>
                  <a:srgbClr val="404040"/>
                </a:solidFill>
                <a:latin typeface="Century Gothic"/>
                <a:cs typeface="Century Gothic"/>
              </a:rPr>
              <a:t>s</a:t>
            </a:r>
            <a:r>
              <a:rPr sz="2200" spc="0" dirty="0" smtClean="0">
                <a:solidFill>
                  <a:srgbClr val="404040"/>
                </a:solidFill>
                <a:latin typeface="Century Gothic"/>
                <a:cs typeface="Century Gothic"/>
              </a:rPr>
              <a:t>,</a:t>
            </a:r>
            <a:r>
              <a:rPr sz="2200" spc="-108" dirty="0" smtClean="0">
                <a:solidFill>
                  <a:srgbClr val="404040"/>
                </a:solidFill>
                <a:latin typeface="Century Gothic"/>
                <a:cs typeface="Century Gothic"/>
              </a:rPr>
              <a:t> </a:t>
            </a:r>
            <a:r>
              <a:rPr sz="2200" spc="0" dirty="0" smtClean="0">
                <a:solidFill>
                  <a:srgbClr val="404040"/>
                </a:solidFill>
                <a:latin typeface="Century Gothic"/>
                <a:cs typeface="Century Gothic"/>
              </a:rPr>
              <a:t>pro</a:t>
            </a:r>
            <a:r>
              <a:rPr sz="2200" spc="4" dirty="0" smtClean="0">
                <a:solidFill>
                  <a:srgbClr val="404040"/>
                </a:solidFill>
                <a:latin typeface="Century Gothic"/>
                <a:cs typeface="Century Gothic"/>
              </a:rPr>
              <a:t>l</a:t>
            </a:r>
            <a:r>
              <a:rPr sz="2200" spc="0" dirty="0" smtClean="0">
                <a:solidFill>
                  <a:srgbClr val="404040"/>
                </a:solidFill>
                <a:latin typeface="Century Gothic"/>
                <a:cs typeface="Century Gothic"/>
              </a:rPr>
              <a:t>ong</a:t>
            </a:r>
            <a:r>
              <a:rPr sz="2200" spc="19" dirty="0" smtClean="0">
                <a:solidFill>
                  <a:srgbClr val="404040"/>
                </a:solidFill>
                <a:latin typeface="Century Gothic"/>
                <a:cs typeface="Century Gothic"/>
              </a:rPr>
              <a:t>i</a:t>
            </a:r>
            <a:r>
              <a:rPr sz="2200" spc="0" dirty="0" smtClean="0">
                <a:solidFill>
                  <a:srgbClr val="404040"/>
                </a:solidFill>
                <a:latin typeface="Century Gothic"/>
                <a:cs typeface="Century Gothic"/>
              </a:rPr>
              <a:t>ng</a:t>
            </a:r>
            <a:endParaRPr sz="2200" dirty="0">
              <a:latin typeface="Century Gothic"/>
              <a:cs typeface="Century Gothic"/>
            </a:endParaRPr>
          </a:p>
        </p:txBody>
      </p:sp>
      <p:sp>
        <p:nvSpPr>
          <p:cNvPr id="2" name="object 2"/>
          <p:cNvSpPr txBox="1"/>
          <p:nvPr/>
        </p:nvSpPr>
        <p:spPr>
          <a:xfrm>
            <a:off x="1410463" y="3554747"/>
            <a:ext cx="7179219" cy="3150853"/>
          </a:xfrm>
          <a:prstGeom prst="rect">
            <a:avLst/>
          </a:prstGeom>
        </p:spPr>
        <p:txBody>
          <a:bodyPr wrap="square" lIns="0" tIns="0" rIns="0" bIns="0" rtlCol="0">
            <a:noAutofit/>
          </a:bodyPr>
          <a:lstStyle/>
          <a:p>
            <a:pPr marL="299212" marR="38684">
              <a:lnSpc>
                <a:spcPts val="2390"/>
              </a:lnSpc>
              <a:spcBef>
                <a:spcPts val="119"/>
              </a:spcBef>
            </a:pPr>
            <a:r>
              <a:rPr sz="2200" spc="0" dirty="0" smtClean="0">
                <a:solidFill>
                  <a:srgbClr val="404040"/>
                </a:solidFill>
                <a:latin typeface="Century Gothic"/>
                <a:cs typeface="Century Gothic"/>
              </a:rPr>
              <a:t>l</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f</a:t>
            </a:r>
            <a:r>
              <a:rPr sz="2200" spc="-4" dirty="0" smtClean="0">
                <a:solidFill>
                  <a:srgbClr val="404040"/>
                </a:solidFill>
                <a:latin typeface="Century Gothic"/>
                <a:cs typeface="Century Gothic"/>
              </a:rPr>
              <a:t>e</a:t>
            </a:r>
            <a:r>
              <a:rPr sz="2200" spc="0" dirty="0" smtClean="0">
                <a:solidFill>
                  <a:srgbClr val="404040"/>
                </a:solidFill>
                <a:latin typeface="Century Gothic"/>
                <a:cs typeface="Century Gothic"/>
              </a:rPr>
              <a:t>,</a:t>
            </a:r>
            <a:r>
              <a:rPr sz="2200" spc="-19" dirty="0" smtClean="0">
                <a:solidFill>
                  <a:srgbClr val="404040"/>
                </a:solidFill>
                <a:latin typeface="Century Gothic"/>
                <a:cs typeface="Century Gothic"/>
              </a:rPr>
              <a:t> </a:t>
            </a:r>
            <a:r>
              <a:rPr sz="2200" spc="0" dirty="0" smtClean="0">
                <a:solidFill>
                  <a:srgbClr val="404040"/>
                </a:solidFill>
                <a:latin typeface="Century Gothic"/>
                <a:cs typeface="Century Gothic"/>
              </a:rPr>
              <a:t>and</a:t>
            </a:r>
            <a:r>
              <a:rPr sz="2200" spc="-33" dirty="0" smtClean="0">
                <a:solidFill>
                  <a:srgbClr val="404040"/>
                </a:solidFill>
                <a:latin typeface="Century Gothic"/>
                <a:cs typeface="Century Gothic"/>
              </a:rPr>
              <a:t> </a:t>
            </a:r>
            <a:r>
              <a:rPr sz="2200" spc="0" dirty="0" smtClean="0">
                <a:solidFill>
                  <a:srgbClr val="404040"/>
                </a:solidFill>
                <a:latin typeface="Century Gothic"/>
                <a:cs typeface="Century Gothic"/>
              </a:rPr>
              <a:t>promo</a:t>
            </a:r>
            <a:r>
              <a:rPr sz="2200" spc="9" dirty="0" smtClean="0">
                <a:solidFill>
                  <a:srgbClr val="404040"/>
                </a:solidFill>
                <a:latin typeface="Century Gothic"/>
                <a:cs typeface="Century Gothic"/>
              </a:rPr>
              <a:t>t</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ng</a:t>
            </a:r>
            <a:r>
              <a:rPr sz="2200" spc="-29" dirty="0" smtClean="0">
                <a:solidFill>
                  <a:srgbClr val="404040"/>
                </a:solidFill>
                <a:latin typeface="Century Gothic"/>
                <a:cs typeface="Century Gothic"/>
              </a:rPr>
              <a:t> </a:t>
            </a:r>
            <a:r>
              <a:rPr sz="2200" spc="0" dirty="0" smtClean="0">
                <a:solidFill>
                  <a:srgbClr val="404040"/>
                </a:solidFill>
                <a:latin typeface="Century Gothic"/>
                <a:cs typeface="Century Gothic"/>
              </a:rPr>
              <a:t>heal</a:t>
            </a:r>
            <a:r>
              <a:rPr sz="2200" spc="14" dirty="0" smtClean="0">
                <a:solidFill>
                  <a:srgbClr val="404040"/>
                </a:solidFill>
                <a:latin typeface="Century Gothic"/>
                <a:cs typeface="Century Gothic"/>
              </a:rPr>
              <a:t>t</a:t>
            </a:r>
            <a:r>
              <a:rPr sz="2200" spc="0" dirty="0" smtClean="0">
                <a:solidFill>
                  <a:srgbClr val="404040"/>
                </a:solidFill>
                <a:latin typeface="Century Gothic"/>
                <a:cs typeface="Century Gothic"/>
              </a:rPr>
              <a:t>h</a:t>
            </a:r>
            <a:r>
              <a:rPr sz="2200" spc="-29" dirty="0" smtClean="0">
                <a:solidFill>
                  <a:srgbClr val="404040"/>
                </a:solidFill>
                <a:latin typeface="Century Gothic"/>
                <a:cs typeface="Century Gothic"/>
              </a:rPr>
              <a:t> </a:t>
            </a:r>
            <a:r>
              <a:rPr sz="2200" spc="0" dirty="0" smtClean="0">
                <a:solidFill>
                  <a:srgbClr val="404040"/>
                </a:solidFill>
                <a:latin typeface="Century Gothic"/>
                <a:cs typeface="Century Gothic"/>
              </a:rPr>
              <a:t>and</a:t>
            </a:r>
            <a:r>
              <a:rPr sz="2200" spc="-33" dirty="0" smtClean="0">
                <a:solidFill>
                  <a:srgbClr val="404040"/>
                </a:solidFill>
                <a:latin typeface="Century Gothic"/>
                <a:cs typeface="Century Gothic"/>
              </a:rPr>
              <a:t> </a:t>
            </a:r>
            <a:r>
              <a:rPr sz="2200" spc="0" dirty="0" smtClean="0">
                <a:solidFill>
                  <a:srgbClr val="404040"/>
                </a:solidFill>
                <a:latin typeface="Century Gothic"/>
                <a:cs typeface="Century Gothic"/>
              </a:rPr>
              <a:t>e</a:t>
            </a:r>
            <a:r>
              <a:rPr sz="2200" spc="-4" dirty="0" smtClean="0">
                <a:solidFill>
                  <a:srgbClr val="404040"/>
                </a:solidFill>
                <a:latin typeface="Century Gothic"/>
                <a:cs typeface="Century Gothic"/>
              </a:rPr>
              <a:t>f</a:t>
            </a:r>
            <a:r>
              <a:rPr sz="2200" spc="0" dirty="0" smtClean="0">
                <a:solidFill>
                  <a:srgbClr val="404040"/>
                </a:solidFill>
                <a:latin typeface="Century Gothic"/>
                <a:cs typeface="Century Gothic"/>
              </a:rPr>
              <a:t>f</a:t>
            </a:r>
            <a:r>
              <a:rPr sz="2200" spc="9" dirty="0" smtClean="0">
                <a:solidFill>
                  <a:srgbClr val="404040"/>
                </a:solidFill>
                <a:latin typeface="Century Gothic"/>
                <a:cs typeface="Century Gothic"/>
              </a:rPr>
              <a:t>i</a:t>
            </a:r>
            <a:r>
              <a:rPr sz="2200" spc="0" dirty="0" smtClean="0">
                <a:solidFill>
                  <a:srgbClr val="404040"/>
                </a:solidFill>
                <a:latin typeface="Century Gothic"/>
                <a:cs typeface="Century Gothic"/>
              </a:rPr>
              <a:t>c</a:t>
            </a:r>
            <a:r>
              <a:rPr sz="2200" spc="9" dirty="0" smtClean="0">
                <a:solidFill>
                  <a:srgbClr val="404040"/>
                </a:solidFill>
                <a:latin typeface="Century Gothic"/>
                <a:cs typeface="Century Gothic"/>
              </a:rPr>
              <a:t>i</a:t>
            </a:r>
            <a:r>
              <a:rPr sz="2200" spc="0" dirty="0" smtClean="0">
                <a:solidFill>
                  <a:srgbClr val="404040"/>
                </a:solidFill>
                <a:latin typeface="Century Gothic"/>
                <a:cs typeface="Century Gothic"/>
              </a:rPr>
              <a:t>ency</a:t>
            </a:r>
            <a:r>
              <a:rPr sz="2200" spc="-24" dirty="0" smtClean="0">
                <a:solidFill>
                  <a:srgbClr val="404040"/>
                </a:solidFill>
                <a:latin typeface="Century Gothic"/>
                <a:cs typeface="Century Gothic"/>
              </a:rPr>
              <a:t> </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hrou</a:t>
            </a:r>
            <a:r>
              <a:rPr sz="2200" spc="-4" dirty="0" smtClean="0">
                <a:solidFill>
                  <a:srgbClr val="404040"/>
                </a:solidFill>
                <a:latin typeface="Century Gothic"/>
                <a:cs typeface="Century Gothic"/>
              </a:rPr>
              <a:t>g</a:t>
            </a:r>
            <a:r>
              <a:rPr sz="2200" spc="0" dirty="0" smtClean="0">
                <a:solidFill>
                  <a:srgbClr val="404040"/>
                </a:solidFill>
                <a:latin typeface="Century Gothic"/>
                <a:cs typeface="Century Gothic"/>
              </a:rPr>
              <a:t>h</a:t>
            </a:r>
            <a:endParaRPr sz="2200" dirty="0">
              <a:latin typeface="Century Gothic"/>
              <a:cs typeface="Century Gothic"/>
            </a:endParaRPr>
          </a:p>
          <a:p>
            <a:pPr marL="299212" marR="226704">
              <a:lnSpc>
                <a:spcPts val="2640"/>
              </a:lnSpc>
              <a:spcBef>
                <a:spcPts val="57"/>
              </a:spcBef>
            </a:pPr>
            <a:r>
              <a:rPr sz="2200" spc="0" dirty="0" smtClean="0">
                <a:solidFill>
                  <a:srgbClr val="404040"/>
                </a:solidFill>
                <a:latin typeface="Century Gothic"/>
                <a:cs typeface="Century Gothic"/>
              </a:rPr>
              <a:t>organ</a:t>
            </a:r>
            <a:r>
              <a:rPr sz="2200" spc="19" dirty="0" smtClean="0">
                <a:solidFill>
                  <a:srgbClr val="404040"/>
                </a:solidFill>
                <a:latin typeface="Century Gothic"/>
                <a:cs typeface="Century Gothic"/>
              </a:rPr>
              <a:t>i</a:t>
            </a:r>
            <a:r>
              <a:rPr sz="2200" spc="0" dirty="0" smtClean="0">
                <a:solidFill>
                  <a:srgbClr val="404040"/>
                </a:solidFill>
                <a:latin typeface="Century Gothic"/>
                <a:cs typeface="Century Gothic"/>
              </a:rPr>
              <a:t>sed</a:t>
            </a:r>
            <a:r>
              <a:rPr sz="2200" spc="-131" dirty="0" smtClean="0">
                <a:solidFill>
                  <a:srgbClr val="404040"/>
                </a:solidFill>
                <a:latin typeface="Century Gothic"/>
                <a:cs typeface="Century Gothic"/>
              </a:rPr>
              <a:t> </a:t>
            </a:r>
            <a:r>
              <a:rPr sz="2200" spc="0" dirty="0" smtClean="0">
                <a:solidFill>
                  <a:srgbClr val="404040"/>
                </a:solidFill>
                <a:latin typeface="Century Gothic"/>
                <a:cs typeface="Century Gothic"/>
              </a:rPr>
              <a:t>commun</a:t>
            </a:r>
            <a:r>
              <a:rPr sz="2200" spc="25" dirty="0" smtClean="0">
                <a:solidFill>
                  <a:srgbClr val="404040"/>
                </a:solidFill>
                <a:latin typeface="Century Gothic"/>
                <a:cs typeface="Century Gothic"/>
              </a:rPr>
              <a:t>i</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y</a:t>
            </a:r>
            <a:r>
              <a:rPr sz="2200" spc="-122" dirty="0" smtClean="0">
                <a:solidFill>
                  <a:srgbClr val="404040"/>
                </a:solidFill>
                <a:latin typeface="Century Gothic"/>
                <a:cs typeface="Century Gothic"/>
              </a:rPr>
              <a:t> </a:t>
            </a:r>
            <a:r>
              <a:rPr sz="2200" spc="0" dirty="0" smtClean="0">
                <a:solidFill>
                  <a:srgbClr val="404040"/>
                </a:solidFill>
                <a:latin typeface="Century Gothic"/>
                <a:cs typeface="Century Gothic"/>
              </a:rPr>
              <a:t>ef</a:t>
            </a:r>
            <a:r>
              <a:rPr sz="2200" spc="-4" dirty="0" smtClean="0">
                <a:solidFill>
                  <a:srgbClr val="404040"/>
                </a:solidFill>
                <a:latin typeface="Century Gothic"/>
                <a:cs typeface="Century Gothic"/>
              </a:rPr>
              <a:t>f</a:t>
            </a:r>
            <a:r>
              <a:rPr sz="2200" spc="0" dirty="0" smtClean="0">
                <a:solidFill>
                  <a:srgbClr val="404040"/>
                </a:solidFill>
                <a:latin typeface="Century Gothic"/>
                <a:cs typeface="Century Gothic"/>
              </a:rPr>
              <a:t>or</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s</a:t>
            </a:r>
            <a:r>
              <a:rPr sz="2200" spc="-18" dirty="0" smtClean="0">
                <a:solidFill>
                  <a:srgbClr val="404040"/>
                </a:solidFill>
                <a:latin typeface="Century Gothic"/>
                <a:cs typeface="Century Gothic"/>
              </a:rPr>
              <a:t> </a:t>
            </a:r>
            <a:r>
              <a:rPr sz="2200" spc="0" dirty="0" smtClean="0">
                <a:solidFill>
                  <a:srgbClr val="404040"/>
                </a:solidFill>
                <a:latin typeface="Century Gothic"/>
                <a:cs typeface="Century Gothic"/>
              </a:rPr>
              <a:t>for</a:t>
            </a:r>
            <a:r>
              <a:rPr sz="2200" spc="9" dirty="0" smtClean="0">
                <a:solidFill>
                  <a:srgbClr val="404040"/>
                </a:solidFill>
                <a:latin typeface="Century Gothic"/>
                <a:cs typeface="Century Gothic"/>
              </a:rPr>
              <a:t> t</a:t>
            </a:r>
            <a:r>
              <a:rPr sz="2200" spc="0" dirty="0" smtClean="0">
                <a:solidFill>
                  <a:srgbClr val="404040"/>
                </a:solidFill>
                <a:latin typeface="Century Gothic"/>
                <a:cs typeface="Century Gothic"/>
              </a:rPr>
              <a:t>he</a:t>
            </a:r>
            <a:r>
              <a:rPr sz="2200" spc="-42" dirty="0" smtClean="0">
                <a:solidFill>
                  <a:srgbClr val="404040"/>
                </a:solidFill>
                <a:latin typeface="Century Gothic"/>
                <a:cs typeface="Century Gothic"/>
              </a:rPr>
              <a:t> </a:t>
            </a:r>
            <a:r>
              <a:rPr sz="2200" spc="0" dirty="0" smtClean="0">
                <a:solidFill>
                  <a:srgbClr val="404040"/>
                </a:solidFill>
                <a:latin typeface="Century Gothic"/>
                <a:cs typeface="Century Gothic"/>
              </a:rPr>
              <a:t>san</a:t>
            </a:r>
            <a:r>
              <a:rPr sz="2200" spc="19" dirty="0" smtClean="0">
                <a:solidFill>
                  <a:srgbClr val="404040"/>
                </a:solidFill>
                <a:latin typeface="Century Gothic"/>
                <a:cs typeface="Century Gothic"/>
              </a:rPr>
              <a:t>i</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a</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ion</a:t>
            </a:r>
            <a:r>
              <a:rPr sz="2200" spc="-125" dirty="0" smtClean="0">
                <a:solidFill>
                  <a:srgbClr val="404040"/>
                </a:solidFill>
                <a:latin typeface="Century Gothic"/>
                <a:cs typeface="Century Gothic"/>
              </a:rPr>
              <a:t> </a:t>
            </a:r>
            <a:r>
              <a:rPr sz="2200" spc="0" dirty="0" smtClean="0">
                <a:solidFill>
                  <a:srgbClr val="404040"/>
                </a:solidFill>
                <a:latin typeface="Century Gothic"/>
                <a:cs typeface="Century Gothic"/>
              </a:rPr>
              <a:t>of</a:t>
            </a:r>
            <a:r>
              <a:rPr sz="2200" spc="-21" dirty="0" smtClean="0">
                <a:solidFill>
                  <a:srgbClr val="404040"/>
                </a:solidFill>
                <a:latin typeface="Century Gothic"/>
                <a:cs typeface="Century Gothic"/>
              </a:rPr>
              <a:t> </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he en</a:t>
            </a:r>
            <a:r>
              <a:rPr sz="2200" spc="19" dirty="0" smtClean="0">
                <a:solidFill>
                  <a:srgbClr val="404040"/>
                </a:solidFill>
                <a:latin typeface="Century Gothic"/>
                <a:cs typeface="Century Gothic"/>
              </a:rPr>
              <a:t>v</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ro</a:t>
            </a:r>
            <a:r>
              <a:rPr sz="2200" spc="-4" dirty="0" smtClean="0">
                <a:solidFill>
                  <a:srgbClr val="404040"/>
                </a:solidFill>
                <a:latin typeface="Century Gothic"/>
                <a:cs typeface="Century Gothic"/>
              </a:rPr>
              <a:t>n</a:t>
            </a:r>
            <a:r>
              <a:rPr sz="2200" spc="0" dirty="0" smtClean="0">
                <a:solidFill>
                  <a:srgbClr val="404040"/>
                </a:solidFill>
                <a:latin typeface="Century Gothic"/>
                <a:cs typeface="Century Gothic"/>
              </a:rPr>
              <a:t>men</a:t>
            </a:r>
            <a:r>
              <a:rPr sz="2200" spc="4" dirty="0" smtClean="0">
                <a:solidFill>
                  <a:srgbClr val="404040"/>
                </a:solidFill>
                <a:latin typeface="Century Gothic"/>
                <a:cs typeface="Century Gothic"/>
              </a:rPr>
              <a:t>t</a:t>
            </a:r>
            <a:r>
              <a:rPr sz="2200" spc="0" dirty="0" smtClean="0">
                <a:solidFill>
                  <a:srgbClr val="404040"/>
                </a:solidFill>
                <a:latin typeface="Century Gothic"/>
                <a:cs typeface="Century Gothic"/>
              </a:rPr>
              <a:t>,</a:t>
            </a:r>
            <a:r>
              <a:rPr sz="2200" spc="-164" dirty="0" smtClean="0">
                <a:solidFill>
                  <a:srgbClr val="404040"/>
                </a:solidFill>
                <a:latin typeface="Century Gothic"/>
                <a:cs typeface="Century Gothic"/>
              </a:rPr>
              <a:t> </a:t>
            </a:r>
            <a:r>
              <a:rPr sz="2200" spc="14" dirty="0" smtClean="0">
                <a:solidFill>
                  <a:srgbClr val="404040"/>
                </a:solidFill>
                <a:latin typeface="Century Gothic"/>
                <a:cs typeface="Century Gothic"/>
              </a:rPr>
              <a:t>t</a:t>
            </a:r>
            <a:r>
              <a:rPr sz="2200" spc="0" dirty="0" smtClean="0">
                <a:solidFill>
                  <a:srgbClr val="404040"/>
                </a:solidFill>
                <a:latin typeface="Century Gothic"/>
                <a:cs typeface="Century Gothic"/>
              </a:rPr>
              <a:t>he</a:t>
            </a:r>
            <a:r>
              <a:rPr sz="2200" spc="-27" dirty="0" smtClean="0">
                <a:solidFill>
                  <a:srgbClr val="404040"/>
                </a:solidFill>
                <a:latin typeface="Century Gothic"/>
                <a:cs typeface="Century Gothic"/>
              </a:rPr>
              <a:t> </a:t>
            </a:r>
            <a:r>
              <a:rPr sz="2200" spc="-9" dirty="0" smtClean="0">
                <a:solidFill>
                  <a:srgbClr val="404040"/>
                </a:solidFill>
                <a:latin typeface="Century Gothic"/>
                <a:cs typeface="Century Gothic"/>
              </a:rPr>
              <a:t>c</a:t>
            </a:r>
            <a:r>
              <a:rPr sz="2200" spc="0" dirty="0" smtClean="0">
                <a:solidFill>
                  <a:srgbClr val="404040"/>
                </a:solidFill>
                <a:latin typeface="Century Gothic"/>
                <a:cs typeface="Century Gothic"/>
              </a:rPr>
              <a:t>on</a:t>
            </a:r>
            <a:r>
              <a:rPr sz="2200" spc="14" dirty="0" smtClean="0">
                <a:solidFill>
                  <a:srgbClr val="404040"/>
                </a:solidFill>
                <a:latin typeface="Century Gothic"/>
                <a:cs typeface="Century Gothic"/>
              </a:rPr>
              <a:t>t</a:t>
            </a:r>
            <a:r>
              <a:rPr sz="2200" spc="0" dirty="0" smtClean="0">
                <a:solidFill>
                  <a:srgbClr val="404040"/>
                </a:solidFill>
                <a:latin typeface="Century Gothic"/>
                <a:cs typeface="Century Gothic"/>
              </a:rPr>
              <a:t>rol</a:t>
            </a:r>
            <a:r>
              <a:rPr sz="2200" spc="-74" dirty="0" smtClean="0">
                <a:solidFill>
                  <a:srgbClr val="404040"/>
                </a:solidFill>
                <a:latin typeface="Century Gothic"/>
                <a:cs typeface="Century Gothic"/>
              </a:rPr>
              <a:t> </a:t>
            </a:r>
            <a:r>
              <a:rPr sz="2200" spc="0" dirty="0" smtClean="0">
                <a:solidFill>
                  <a:srgbClr val="404040"/>
                </a:solidFill>
                <a:latin typeface="Century Gothic"/>
                <a:cs typeface="Century Gothic"/>
              </a:rPr>
              <a:t>of</a:t>
            </a:r>
            <a:r>
              <a:rPr sz="2200" spc="-21" dirty="0" smtClean="0">
                <a:solidFill>
                  <a:srgbClr val="404040"/>
                </a:solidFill>
                <a:latin typeface="Century Gothic"/>
                <a:cs typeface="Century Gothic"/>
              </a:rPr>
              <a:t> </a:t>
            </a:r>
            <a:r>
              <a:rPr sz="2200" spc="0" dirty="0" smtClean="0">
                <a:solidFill>
                  <a:srgbClr val="404040"/>
                </a:solidFill>
                <a:latin typeface="Century Gothic"/>
                <a:cs typeface="Century Gothic"/>
              </a:rPr>
              <a:t>com</a:t>
            </a:r>
            <a:r>
              <a:rPr sz="2200" spc="4" dirty="0" smtClean="0">
                <a:solidFill>
                  <a:srgbClr val="404040"/>
                </a:solidFill>
                <a:latin typeface="Century Gothic"/>
                <a:cs typeface="Century Gothic"/>
              </a:rPr>
              <a:t>m</a:t>
            </a:r>
            <a:r>
              <a:rPr sz="2200" spc="0" dirty="0" smtClean="0">
                <a:solidFill>
                  <a:srgbClr val="404040"/>
                </a:solidFill>
                <a:latin typeface="Century Gothic"/>
                <a:cs typeface="Century Gothic"/>
              </a:rPr>
              <a:t>un</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cable</a:t>
            </a:r>
            <a:r>
              <a:rPr sz="2200" spc="-178" dirty="0" smtClean="0">
                <a:solidFill>
                  <a:srgbClr val="404040"/>
                </a:solidFill>
                <a:latin typeface="Century Gothic"/>
                <a:cs typeface="Century Gothic"/>
              </a:rPr>
              <a:t> </a:t>
            </a:r>
            <a:r>
              <a:rPr sz="2200" spc="0" dirty="0" smtClean="0">
                <a:solidFill>
                  <a:srgbClr val="404040"/>
                </a:solidFill>
                <a:latin typeface="Century Gothic"/>
                <a:cs typeface="Century Gothic"/>
              </a:rPr>
              <a:t>d</a:t>
            </a:r>
            <a:r>
              <a:rPr sz="2200" spc="9" dirty="0" smtClean="0">
                <a:solidFill>
                  <a:srgbClr val="404040"/>
                </a:solidFill>
                <a:latin typeface="Century Gothic"/>
                <a:cs typeface="Century Gothic"/>
              </a:rPr>
              <a:t>i</a:t>
            </a:r>
            <a:r>
              <a:rPr sz="2200" spc="0" dirty="0" smtClean="0">
                <a:solidFill>
                  <a:srgbClr val="404040"/>
                </a:solidFill>
                <a:latin typeface="Century Gothic"/>
                <a:cs typeface="Century Gothic"/>
              </a:rPr>
              <a:t>seases,</a:t>
            </a:r>
            <a:r>
              <a:rPr sz="2200" spc="-94" dirty="0" smtClean="0">
                <a:solidFill>
                  <a:srgbClr val="404040"/>
                </a:solidFill>
                <a:latin typeface="Century Gothic"/>
                <a:cs typeface="Century Gothic"/>
              </a:rPr>
              <a:t> </a:t>
            </a:r>
            <a:r>
              <a:rPr sz="2200" spc="0" dirty="0" smtClean="0">
                <a:solidFill>
                  <a:srgbClr val="404040"/>
                </a:solidFill>
                <a:latin typeface="Century Gothic"/>
                <a:cs typeface="Century Gothic"/>
              </a:rPr>
              <a:t>and </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he</a:t>
            </a:r>
            <a:r>
              <a:rPr sz="2200" spc="-27" dirty="0" smtClean="0">
                <a:solidFill>
                  <a:srgbClr val="404040"/>
                </a:solidFill>
                <a:latin typeface="Century Gothic"/>
                <a:cs typeface="Century Gothic"/>
              </a:rPr>
              <a:t> </a:t>
            </a:r>
            <a:r>
              <a:rPr sz="2200" spc="0" dirty="0" smtClean="0">
                <a:solidFill>
                  <a:srgbClr val="404040"/>
                </a:solidFill>
                <a:latin typeface="Century Gothic"/>
                <a:cs typeface="Century Gothic"/>
              </a:rPr>
              <a:t>e</a:t>
            </a:r>
            <a:r>
              <a:rPr sz="2200" spc="-4" dirty="0" smtClean="0">
                <a:solidFill>
                  <a:srgbClr val="404040"/>
                </a:solidFill>
                <a:latin typeface="Century Gothic"/>
                <a:cs typeface="Century Gothic"/>
              </a:rPr>
              <a:t>d</a:t>
            </a:r>
            <a:r>
              <a:rPr sz="2200" spc="0" dirty="0" smtClean="0">
                <a:solidFill>
                  <a:srgbClr val="404040"/>
                </a:solidFill>
                <a:latin typeface="Century Gothic"/>
                <a:cs typeface="Century Gothic"/>
              </a:rPr>
              <a:t>u</a:t>
            </a:r>
            <a:r>
              <a:rPr sz="2200" spc="-9" dirty="0" smtClean="0">
                <a:solidFill>
                  <a:srgbClr val="404040"/>
                </a:solidFill>
                <a:latin typeface="Century Gothic"/>
                <a:cs typeface="Century Gothic"/>
              </a:rPr>
              <a:t>c</a:t>
            </a:r>
            <a:r>
              <a:rPr sz="2200" spc="0" dirty="0" smtClean="0">
                <a:solidFill>
                  <a:srgbClr val="404040"/>
                </a:solidFill>
                <a:latin typeface="Century Gothic"/>
                <a:cs typeface="Century Gothic"/>
              </a:rPr>
              <a:t>a</a:t>
            </a:r>
            <a:r>
              <a:rPr sz="2200" spc="9" dirty="0" smtClean="0">
                <a:solidFill>
                  <a:srgbClr val="404040"/>
                </a:solidFill>
                <a:latin typeface="Century Gothic"/>
                <a:cs typeface="Century Gothic"/>
              </a:rPr>
              <a:t>t</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on</a:t>
            </a:r>
            <a:r>
              <a:rPr sz="2200" spc="-111" dirty="0" smtClean="0">
                <a:solidFill>
                  <a:srgbClr val="404040"/>
                </a:solidFill>
                <a:latin typeface="Century Gothic"/>
                <a:cs typeface="Century Gothic"/>
              </a:rPr>
              <a:t> </a:t>
            </a:r>
            <a:r>
              <a:rPr sz="2200" spc="0" dirty="0" smtClean="0">
                <a:solidFill>
                  <a:srgbClr val="404040"/>
                </a:solidFill>
                <a:latin typeface="Century Gothic"/>
                <a:cs typeface="Century Gothic"/>
              </a:rPr>
              <a:t>of</a:t>
            </a:r>
            <a:r>
              <a:rPr sz="2200" spc="-21" dirty="0" smtClean="0">
                <a:solidFill>
                  <a:srgbClr val="404040"/>
                </a:solidFill>
                <a:latin typeface="Century Gothic"/>
                <a:cs typeface="Century Gothic"/>
              </a:rPr>
              <a:t> </a:t>
            </a:r>
            <a:r>
              <a:rPr sz="2200" spc="4" dirty="0" smtClean="0">
                <a:solidFill>
                  <a:srgbClr val="404040"/>
                </a:solidFill>
                <a:latin typeface="Century Gothic"/>
                <a:cs typeface="Century Gothic"/>
              </a:rPr>
              <a:t>t</a:t>
            </a:r>
            <a:r>
              <a:rPr sz="2200" spc="0" dirty="0" smtClean="0">
                <a:solidFill>
                  <a:srgbClr val="404040"/>
                </a:solidFill>
                <a:latin typeface="Century Gothic"/>
                <a:cs typeface="Century Gothic"/>
              </a:rPr>
              <a:t>he</a:t>
            </a:r>
            <a:r>
              <a:rPr sz="2200" spc="-27" dirty="0" smtClean="0">
                <a:solidFill>
                  <a:srgbClr val="404040"/>
                </a:solidFill>
                <a:latin typeface="Century Gothic"/>
                <a:cs typeface="Century Gothic"/>
              </a:rPr>
              <a:t> </a:t>
            </a:r>
            <a:r>
              <a:rPr sz="2200" spc="9" dirty="0" smtClean="0">
                <a:solidFill>
                  <a:srgbClr val="404040"/>
                </a:solidFill>
                <a:latin typeface="Century Gothic"/>
                <a:cs typeface="Century Gothic"/>
              </a:rPr>
              <a:t>i</a:t>
            </a:r>
            <a:r>
              <a:rPr sz="2200" spc="0" dirty="0" smtClean="0">
                <a:solidFill>
                  <a:srgbClr val="404040"/>
                </a:solidFill>
                <a:latin typeface="Century Gothic"/>
                <a:cs typeface="Century Gothic"/>
              </a:rPr>
              <a:t>nd</a:t>
            </a:r>
            <a:r>
              <a:rPr sz="2200" spc="14" dirty="0" smtClean="0">
                <a:solidFill>
                  <a:srgbClr val="404040"/>
                </a:solidFill>
                <a:latin typeface="Century Gothic"/>
                <a:cs typeface="Century Gothic"/>
              </a:rPr>
              <a:t>i</a:t>
            </a:r>
            <a:r>
              <a:rPr sz="2200" spc="4" dirty="0" smtClean="0">
                <a:solidFill>
                  <a:srgbClr val="404040"/>
                </a:solidFill>
                <a:latin typeface="Century Gothic"/>
                <a:cs typeface="Century Gothic"/>
              </a:rPr>
              <a:t>v</a:t>
            </a:r>
            <a:r>
              <a:rPr sz="2200" spc="0" dirty="0" smtClean="0">
                <a:solidFill>
                  <a:srgbClr val="404040"/>
                </a:solidFill>
                <a:latin typeface="Century Gothic"/>
                <a:cs typeface="Century Gothic"/>
              </a:rPr>
              <a:t>idual</a:t>
            </a:r>
            <a:r>
              <a:rPr sz="2200" spc="-116" dirty="0" smtClean="0">
                <a:solidFill>
                  <a:srgbClr val="404040"/>
                </a:solidFill>
                <a:latin typeface="Century Gothic"/>
                <a:cs typeface="Century Gothic"/>
              </a:rPr>
              <a:t> </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n</a:t>
            </a:r>
            <a:r>
              <a:rPr sz="2200" spc="-32" dirty="0" smtClean="0">
                <a:solidFill>
                  <a:srgbClr val="404040"/>
                </a:solidFill>
                <a:latin typeface="Century Gothic"/>
                <a:cs typeface="Century Gothic"/>
              </a:rPr>
              <a:t> </a:t>
            </a:r>
            <a:r>
              <a:rPr sz="2200" spc="0" dirty="0" smtClean="0">
                <a:solidFill>
                  <a:srgbClr val="404040"/>
                </a:solidFill>
                <a:latin typeface="Century Gothic"/>
                <a:cs typeface="Century Gothic"/>
              </a:rPr>
              <a:t>pr</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nc</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p</a:t>
            </a:r>
            <a:r>
              <a:rPr sz="2200" spc="4" dirty="0" smtClean="0">
                <a:solidFill>
                  <a:srgbClr val="404040"/>
                </a:solidFill>
                <a:latin typeface="Century Gothic"/>
                <a:cs typeface="Century Gothic"/>
              </a:rPr>
              <a:t>l</a:t>
            </a:r>
            <a:r>
              <a:rPr sz="2200" spc="-9" dirty="0" smtClean="0">
                <a:solidFill>
                  <a:srgbClr val="404040"/>
                </a:solidFill>
                <a:latin typeface="Century Gothic"/>
                <a:cs typeface="Century Gothic"/>
              </a:rPr>
              <a:t>e</a:t>
            </a:r>
            <a:r>
              <a:rPr sz="2200" spc="0" dirty="0" smtClean="0">
                <a:solidFill>
                  <a:srgbClr val="404040"/>
                </a:solidFill>
                <a:latin typeface="Century Gothic"/>
                <a:cs typeface="Century Gothic"/>
              </a:rPr>
              <a:t>s</a:t>
            </a:r>
            <a:r>
              <a:rPr sz="2200" spc="-130" dirty="0" smtClean="0">
                <a:solidFill>
                  <a:srgbClr val="404040"/>
                </a:solidFill>
                <a:latin typeface="Century Gothic"/>
                <a:cs typeface="Century Gothic"/>
              </a:rPr>
              <a:t> </a:t>
            </a:r>
            <a:r>
              <a:rPr sz="2200" spc="0" dirty="0" smtClean="0">
                <a:solidFill>
                  <a:srgbClr val="404040"/>
                </a:solidFill>
                <a:latin typeface="Century Gothic"/>
                <a:cs typeface="Century Gothic"/>
              </a:rPr>
              <a:t>of</a:t>
            </a:r>
            <a:r>
              <a:rPr sz="2200" spc="-21" dirty="0" smtClean="0">
                <a:solidFill>
                  <a:srgbClr val="404040"/>
                </a:solidFill>
                <a:latin typeface="Century Gothic"/>
                <a:cs typeface="Century Gothic"/>
              </a:rPr>
              <a:t> </a:t>
            </a:r>
            <a:r>
              <a:rPr sz="2200" spc="0" dirty="0" smtClean="0">
                <a:solidFill>
                  <a:srgbClr val="404040"/>
                </a:solidFill>
                <a:latin typeface="Century Gothic"/>
                <a:cs typeface="Century Gothic"/>
              </a:rPr>
              <a:t>perso</a:t>
            </a:r>
            <a:r>
              <a:rPr sz="2200" spc="4" dirty="0" smtClean="0">
                <a:solidFill>
                  <a:srgbClr val="404040"/>
                </a:solidFill>
                <a:latin typeface="Century Gothic"/>
                <a:cs typeface="Century Gothic"/>
              </a:rPr>
              <a:t>n</a:t>
            </a:r>
            <a:r>
              <a:rPr sz="2200" spc="0" dirty="0" smtClean="0">
                <a:solidFill>
                  <a:srgbClr val="404040"/>
                </a:solidFill>
                <a:latin typeface="Century Gothic"/>
                <a:cs typeface="Century Gothic"/>
              </a:rPr>
              <a:t>al and</a:t>
            </a:r>
            <a:r>
              <a:rPr sz="2200" spc="-33" dirty="0" smtClean="0">
                <a:solidFill>
                  <a:srgbClr val="404040"/>
                </a:solidFill>
                <a:latin typeface="Century Gothic"/>
                <a:cs typeface="Century Gothic"/>
              </a:rPr>
              <a:t> </a:t>
            </a:r>
            <a:r>
              <a:rPr sz="2200" spc="0" dirty="0" smtClean="0">
                <a:solidFill>
                  <a:srgbClr val="404040"/>
                </a:solidFill>
                <a:latin typeface="Century Gothic"/>
                <a:cs typeface="Century Gothic"/>
              </a:rPr>
              <a:t>publ</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c</a:t>
            </a:r>
            <a:r>
              <a:rPr sz="2200" spc="-67" dirty="0" smtClean="0">
                <a:solidFill>
                  <a:srgbClr val="404040"/>
                </a:solidFill>
                <a:latin typeface="Century Gothic"/>
                <a:cs typeface="Century Gothic"/>
              </a:rPr>
              <a:t> </a:t>
            </a:r>
            <a:r>
              <a:rPr sz="2200" spc="0" dirty="0" smtClean="0">
                <a:solidFill>
                  <a:srgbClr val="404040"/>
                </a:solidFill>
                <a:latin typeface="Century Gothic"/>
                <a:cs typeface="Century Gothic"/>
              </a:rPr>
              <a:t>h</a:t>
            </a:r>
            <a:r>
              <a:rPr sz="2200" spc="-9" dirty="0" smtClean="0">
                <a:solidFill>
                  <a:srgbClr val="404040"/>
                </a:solidFill>
                <a:latin typeface="Century Gothic"/>
                <a:cs typeface="Century Gothic"/>
              </a:rPr>
              <a:t>y</a:t>
            </a:r>
            <a:r>
              <a:rPr sz="2200" spc="0" dirty="0" smtClean="0">
                <a:solidFill>
                  <a:srgbClr val="404040"/>
                </a:solidFill>
                <a:latin typeface="Century Gothic"/>
                <a:cs typeface="Century Gothic"/>
              </a:rPr>
              <a:t>g</a:t>
            </a:r>
            <a:r>
              <a:rPr sz="2200" spc="9" dirty="0" smtClean="0">
                <a:solidFill>
                  <a:srgbClr val="404040"/>
                </a:solidFill>
                <a:latin typeface="Century Gothic"/>
                <a:cs typeface="Century Gothic"/>
              </a:rPr>
              <a:t>i</a:t>
            </a:r>
            <a:r>
              <a:rPr sz="2200" spc="0" dirty="0" smtClean="0">
                <a:solidFill>
                  <a:srgbClr val="404040"/>
                </a:solidFill>
                <a:latin typeface="Century Gothic"/>
                <a:cs typeface="Century Gothic"/>
              </a:rPr>
              <a:t>en</a:t>
            </a:r>
            <a:r>
              <a:rPr sz="2200" spc="9" dirty="0" smtClean="0">
                <a:solidFill>
                  <a:srgbClr val="404040"/>
                </a:solidFill>
                <a:latin typeface="Century Gothic"/>
                <a:cs typeface="Century Gothic"/>
              </a:rPr>
              <a:t>e</a:t>
            </a:r>
            <a:r>
              <a:rPr sz="2200" spc="4" dirty="0" smtClean="0">
                <a:solidFill>
                  <a:srgbClr val="404040"/>
                </a:solidFill>
                <a:latin typeface="Century Gothic"/>
                <a:cs typeface="Century Gothic"/>
              </a:rPr>
              <a:t>”.</a:t>
            </a:r>
            <a:endParaRPr sz="2200" dirty="0">
              <a:latin typeface="Century Gothic"/>
              <a:cs typeface="Century Gothic"/>
            </a:endParaRPr>
          </a:p>
          <a:p>
            <a:pPr marL="299212" indent="-286512">
              <a:lnSpc>
                <a:spcPts val="2640"/>
              </a:lnSpc>
              <a:spcBef>
                <a:spcPts val="998"/>
              </a:spcBef>
            </a:pPr>
            <a:r>
              <a:rPr sz="2200" dirty="0" smtClean="0">
                <a:solidFill>
                  <a:srgbClr val="A42F0F"/>
                </a:solidFill>
                <a:latin typeface="Wingdings 3"/>
                <a:cs typeface="Wingdings 3"/>
              </a:rPr>
              <a:t></a:t>
            </a:r>
            <a:r>
              <a:rPr sz="2200" spc="-250" dirty="0" smtClean="0">
                <a:solidFill>
                  <a:srgbClr val="A42F0F"/>
                </a:solidFill>
                <a:latin typeface="Times New Roman"/>
                <a:cs typeface="Times New Roman"/>
              </a:rPr>
              <a:t> </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hese</a:t>
            </a:r>
            <a:r>
              <a:rPr sz="2200" spc="-40" dirty="0" smtClean="0">
                <a:solidFill>
                  <a:srgbClr val="404040"/>
                </a:solidFill>
                <a:latin typeface="Century Gothic"/>
                <a:cs typeface="Century Gothic"/>
              </a:rPr>
              <a:t> </a:t>
            </a:r>
            <a:r>
              <a:rPr sz="2200" spc="0" dirty="0" smtClean="0">
                <a:solidFill>
                  <a:srgbClr val="404040"/>
                </a:solidFill>
                <a:latin typeface="Century Gothic"/>
                <a:cs typeface="Century Gothic"/>
              </a:rPr>
              <a:t>ef</a:t>
            </a:r>
            <a:r>
              <a:rPr sz="2200" spc="-9" dirty="0" smtClean="0">
                <a:solidFill>
                  <a:srgbClr val="404040"/>
                </a:solidFill>
                <a:latin typeface="Century Gothic"/>
                <a:cs typeface="Century Gothic"/>
              </a:rPr>
              <a:t>f</a:t>
            </a:r>
            <a:r>
              <a:rPr sz="2200" spc="0" dirty="0" smtClean="0">
                <a:solidFill>
                  <a:srgbClr val="404040"/>
                </a:solidFill>
                <a:latin typeface="Century Gothic"/>
                <a:cs typeface="Century Gothic"/>
              </a:rPr>
              <a:t>or</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s</a:t>
            </a:r>
            <a:r>
              <a:rPr sz="2200" spc="-8" dirty="0" smtClean="0">
                <a:solidFill>
                  <a:srgbClr val="404040"/>
                </a:solidFill>
                <a:latin typeface="Century Gothic"/>
                <a:cs typeface="Century Gothic"/>
              </a:rPr>
              <a:t> </a:t>
            </a:r>
            <a:r>
              <a:rPr sz="2200" spc="0" dirty="0" smtClean="0">
                <a:solidFill>
                  <a:srgbClr val="404040"/>
                </a:solidFill>
                <a:latin typeface="Century Gothic"/>
                <a:cs typeface="Century Gothic"/>
              </a:rPr>
              <a:t>re</a:t>
            </a:r>
            <a:r>
              <a:rPr sz="2200" spc="4" dirty="0" smtClean="0">
                <a:solidFill>
                  <a:srgbClr val="404040"/>
                </a:solidFill>
                <a:latin typeface="Century Gothic"/>
                <a:cs typeface="Century Gothic"/>
              </a:rPr>
              <a:t>l</a:t>
            </a:r>
            <a:r>
              <a:rPr sz="2200" spc="0" dirty="0" smtClean="0">
                <a:solidFill>
                  <a:srgbClr val="404040"/>
                </a:solidFill>
                <a:latin typeface="Century Gothic"/>
                <a:cs typeface="Century Gothic"/>
              </a:rPr>
              <a:t>a</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e</a:t>
            </a:r>
            <a:r>
              <a:rPr sz="2200" spc="-81" dirty="0" smtClean="0">
                <a:solidFill>
                  <a:srgbClr val="404040"/>
                </a:solidFill>
                <a:latin typeface="Century Gothic"/>
                <a:cs typeface="Century Gothic"/>
              </a:rPr>
              <a:t> </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o</a:t>
            </a:r>
            <a:r>
              <a:rPr sz="2200" spc="-14" dirty="0" smtClean="0">
                <a:solidFill>
                  <a:srgbClr val="404040"/>
                </a:solidFill>
                <a:latin typeface="Century Gothic"/>
                <a:cs typeface="Century Gothic"/>
              </a:rPr>
              <a:t> </a:t>
            </a:r>
            <a:r>
              <a:rPr sz="2200" spc="4" dirty="0" smtClean="0">
                <a:solidFill>
                  <a:srgbClr val="404040"/>
                </a:solidFill>
                <a:latin typeface="Century Gothic"/>
                <a:cs typeface="Century Gothic"/>
              </a:rPr>
              <a:t>h</a:t>
            </a:r>
            <a:r>
              <a:rPr sz="2200" spc="0" dirty="0" smtClean="0">
                <a:solidFill>
                  <a:srgbClr val="404040"/>
                </a:solidFill>
                <a:latin typeface="Century Gothic"/>
                <a:cs typeface="Century Gothic"/>
              </a:rPr>
              <a:t>eal</a:t>
            </a:r>
            <a:r>
              <a:rPr sz="2200" spc="14" dirty="0" smtClean="0">
                <a:solidFill>
                  <a:srgbClr val="404040"/>
                </a:solidFill>
                <a:latin typeface="Century Gothic"/>
                <a:cs typeface="Century Gothic"/>
              </a:rPr>
              <a:t>t</a:t>
            </a:r>
            <a:r>
              <a:rPr sz="2200" spc="0" dirty="0" smtClean="0">
                <a:solidFill>
                  <a:srgbClr val="404040"/>
                </a:solidFill>
                <a:latin typeface="Century Gothic"/>
                <a:cs typeface="Century Gothic"/>
              </a:rPr>
              <a:t>h</a:t>
            </a:r>
            <a:r>
              <a:rPr sz="2200" spc="-92" dirty="0" smtClean="0">
                <a:solidFill>
                  <a:srgbClr val="404040"/>
                </a:solidFill>
                <a:latin typeface="Century Gothic"/>
                <a:cs typeface="Century Gothic"/>
              </a:rPr>
              <a:t> </a:t>
            </a:r>
            <a:r>
              <a:rPr sz="2200" spc="0" dirty="0" smtClean="0">
                <a:solidFill>
                  <a:srgbClr val="404040"/>
                </a:solidFill>
                <a:latin typeface="Century Gothic"/>
                <a:cs typeface="Century Gothic"/>
              </a:rPr>
              <a:t>ser</a:t>
            </a:r>
            <a:r>
              <a:rPr sz="2200" spc="14" dirty="0" smtClean="0">
                <a:solidFill>
                  <a:srgbClr val="404040"/>
                </a:solidFill>
                <a:latin typeface="Century Gothic"/>
                <a:cs typeface="Century Gothic"/>
              </a:rPr>
              <a:t>vi</a:t>
            </a:r>
            <a:r>
              <a:rPr sz="2200" spc="0" dirty="0" smtClean="0">
                <a:solidFill>
                  <a:srgbClr val="404040"/>
                </a:solidFill>
                <a:latin typeface="Century Gothic"/>
                <a:cs typeface="Century Gothic"/>
              </a:rPr>
              <a:t>ce</a:t>
            </a:r>
            <a:r>
              <a:rPr sz="2200" spc="-99" dirty="0" smtClean="0">
                <a:solidFill>
                  <a:srgbClr val="404040"/>
                </a:solidFill>
                <a:latin typeface="Century Gothic"/>
                <a:cs typeface="Century Gothic"/>
              </a:rPr>
              <a:t> </a:t>
            </a:r>
            <a:r>
              <a:rPr sz="2200" spc="0" dirty="0" smtClean="0">
                <a:solidFill>
                  <a:srgbClr val="404040"/>
                </a:solidFill>
                <a:latin typeface="Century Gothic"/>
                <a:cs typeface="Century Gothic"/>
              </a:rPr>
              <a:t>del</a:t>
            </a:r>
            <a:r>
              <a:rPr sz="2200" spc="14" dirty="0" smtClean="0">
                <a:solidFill>
                  <a:srgbClr val="404040"/>
                </a:solidFill>
                <a:latin typeface="Century Gothic"/>
                <a:cs typeface="Century Gothic"/>
              </a:rPr>
              <a:t>iv</a:t>
            </a:r>
            <a:r>
              <a:rPr sz="2200" spc="0" dirty="0" smtClean="0">
                <a:solidFill>
                  <a:srgbClr val="404040"/>
                </a:solidFill>
                <a:latin typeface="Century Gothic"/>
                <a:cs typeface="Century Gothic"/>
              </a:rPr>
              <a:t>er</a:t>
            </a:r>
            <a:r>
              <a:rPr sz="2200" spc="-14" dirty="0" smtClean="0">
                <a:solidFill>
                  <a:srgbClr val="404040"/>
                </a:solidFill>
                <a:latin typeface="Century Gothic"/>
                <a:cs typeface="Century Gothic"/>
              </a:rPr>
              <a:t>y</a:t>
            </a:r>
            <a:r>
              <a:rPr sz="2200" spc="0" dirty="0" smtClean="0">
                <a:solidFill>
                  <a:srgbClr val="404040"/>
                </a:solidFill>
                <a:latin typeface="Century Gothic"/>
                <a:cs typeface="Century Gothic"/>
              </a:rPr>
              <a:t>,</a:t>
            </a:r>
            <a:r>
              <a:rPr sz="2200" spc="-82" dirty="0" smtClean="0">
                <a:solidFill>
                  <a:srgbClr val="404040"/>
                </a:solidFill>
                <a:latin typeface="Century Gothic"/>
                <a:cs typeface="Century Gothic"/>
              </a:rPr>
              <a:t> </a:t>
            </a:r>
            <a:r>
              <a:rPr sz="2200" spc="0" dirty="0" smtClean="0">
                <a:solidFill>
                  <a:srgbClr val="404040"/>
                </a:solidFill>
                <a:latin typeface="Century Gothic"/>
                <a:cs typeface="Century Gothic"/>
              </a:rPr>
              <a:t>wh</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ch</a:t>
            </a:r>
            <a:r>
              <a:rPr sz="2200" spc="-83" dirty="0" smtClean="0">
                <a:solidFill>
                  <a:srgbClr val="404040"/>
                </a:solidFill>
                <a:latin typeface="Century Gothic"/>
                <a:cs typeface="Century Gothic"/>
              </a:rPr>
              <a:t> </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n</a:t>
            </a:r>
            <a:r>
              <a:rPr sz="2200" spc="19" dirty="0" smtClean="0">
                <a:solidFill>
                  <a:srgbClr val="404040"/>
                </a:solidFill>
                <a:latin typeface="Century Gothic"/>
                <a:cs typeface="Century Gothic"/>
              </a:rPr>
              <a:t>v</a:t>
            </a:r>
            <a:r>
              <a:rPr sz="2200" spc="0" dirty="0" smtClean="0">
                <a:solidFill>
                  <a:srgbClr val="404040"/>
                </a:solidFill>
                <a:latin typeface="Century Gothic"/>
                <a:cs typeface="Century Gothic"/>
              </a:rPr>
              <a:t>ol</a:t>
            </a:r>
            <a:r>
              <a:rPr sz="2200" spc="9" dirty="0" smtClean="0">
                <a:solidFill>
                  <a:srgbClr val="404040"/>
                </a:solidFill>
                <a:latin typeface="Century Gothic"/>
                <a:cs typeface="Century Gothic"/>
              </a:rPr>
              <a:t>v</a:t>
            </a:r>
            <a:r>
              <a:rPr sz="2200" spc="0" dirty="0" smtClean="0">
                <a:solidFill>
                  <a:srgbClr val="404040"/>
                </a:solidFill>
                <a:latin typeface="Century Gothic"/>
                <a:cs typeface="Century Gothic"/>
              </a:rPr>
              <a:t>e hea</a:t>
            </a:r>
            <a:r>
              <a:rPr sz="2200" spc="9" dirty="0" smtClean="0">
                <a:solidFill>
                  <a:srgbClr val="404040"/>
                </a:solidFill>
                <a:latin typeface="Century Gothic"/>
                <a:cs typeface="Century Gothic"/>
              </a:rPr>
              <a:t>lt</a:t>
            </a:r>
            <a:r>
              <a:rPr sz="2200" spc="0" dirty="0" smtClean="0">
                <a:solidFill>
                  <a:srgbClr val="404040"/>
                </a:solidFill>
                <a:latin typeface="Century Gothic"/>
                <a:cs typeface="Century Gothic"/>
              </a:rPr>
              <a:t>h</a:t>
            </a:r>
            <a:r>
              <a:rPr sz="2200" spc="-75" dirty="0" smtClean="0">
                <a:solidFill>
                  <a:srgbClr val="404040"/>
                </a:solidFill>
                <a:latin typeface="Century Gothic"/>
                <a:cs typeface="Century Gothic"/>
              </a:rPr>
              <a:t> </a:t>
            </a:r>
            <a:r>
              <a:rPr sz="2200" spc="0" dirty="0" smtClean="0">
                <a:solidFill>
                  <a:srgbClr val="404040"/>
                </a:solidFill>
                <a:latin typeface="Century Gothic"/>
                <a:cs typeface="Century Gothic"/>
              </a:rPr>
              <a:t>be</a:t>
            </a:r>
            <a:r>
              <a:rPr sz="2200" spc="4" dirty="0" smtClean="0">
                <a:solidFill>
                  <a:srgbClr val="404040"/>
                </a:solidFill>
                <a:latin typeface="Century Gothic"/>
                <a:cs typeface="Century Gothic"/>
              </a:rPr>
              <a:t>h</a:t>
            </a:r>
            <a:r>
              <a:rPr sz="2200" spc="0" dirty="0" smtClean="0">
                <a:solidFill>
                  <a:srgbClr val="404040"/>
                </a:solidFill>
                <a:latin typeface="Century Gothic"/>
                <a:cs typeface="Century Gothic"/>
              </a:rPr>
              <a:t>a</a:t>
            </a:r>
            <a:r>
              <a:rPr sz="2200" spc="14" dirty="0" smtClean="0">
                <a:solidFill>
                  <a:srgbClr val="404040"/>
                </a:solidFill>
                <a:latin typeface="Century Gothic"/>
                <a:cs typeface="Century Gothic"/>
              </a:rPr>
              <a:t>v</a:t>
            </a:r>
            <a:r>
              <a:rPr sz="2200" spc="0" dirty="0" smtClean="0">
                <a:solidFill>
                  <a:srgbClr val="404040"/>
                </a:solidFill>
                <a:latin typeface="Century Gothic"/>
                <a:cs typeface="Century Gothic"/>
              </a:rPr>
              <a:t>iour,</a:t>
            </a:r>
            <a:r>
              <a:rPr sz="2200" spc="-129" dirty="0" smtClean="0">
                <a:solidFill>
                  <a:srgbClr val="404040"/>
                </a:solidFill>
                <a:latin typeface="Century Gothic"/>
                <a:cs typeface="Century Gothic"/>
              </a:rPr>
              <a:t> </a:t>
            </a:r>
            <a:r>
              <a:rPr sz="2200" spc="0" dirty="0" smtClean="0">
                <a:solidFill>
                  <a:srgbClr val="404040"/>
                </a:solidFill>
                <a:latin typeface="Century Gothic"/>
                <a:cs typeface="Century Gothic"/>
              </a:rPr>
              <a:t>mo</a:t>
            </a:r>
            <a:r>
              <a:rPr sz="2200" spc="14" dirty="0" smtClean="0">
                <a:solidFill>
                  <a:srgbClr val="404040"/>
                </a:solidFill>
                <a:latin typeface="Century Gothic"/>
                <a:cs typeface="Century Gothic"/>
              </a:rPr>
              <a:t>tiv</a:t>
            </a:r>
            <a:r>
              <a:rPr sz="2200" spc="0" dirty="0" smtClean="0">
                <a:solidFill>
                  <a:srgbClr val="404040"/>
                </a:solidFill>
                <a:latin typeface="Century Gothic"/>
                <a:cs typeface="Century Gothic"/>
              </a:rPr>
              <a:t>ation,</a:t>
            </a:r>
            <a:r>
              <a:rPr sz="2200" spc="-149" dirty="0" smtClean="0">
                <a:solidFill>
                  <a:srgbClr val="404040"/>
                </a:solidFill>
                <a:latin typeface="Century Gothic"/>
                <a:cs typeface="Century Gothic"/>
              </a:rPr>
              <a:t> </a:t>
            </a:r>
            <a:r>
              <a:rPr sz="2200" spc="0" dirty="0" smtClean="0">
                <a:solidFill>
                  <a:srgbClr val="404040"/>
                </a:solidFill>
                <a:latin typeface="Century Gothic"/>
                <a:cs typeface="Century Gothic"/>
              </a:rPr>
              <a:t>preser</a:t>
            </a:r>
            <a:r>
              <a:rPr sz="2200" spc="19" dirty="0" smtClean="0">
                <a:solidFill>
                  <a:srgbClr val="404040"/>
                </a:solidFill>
                <a:latin typeface="Century Gothic"/>
                <a:cs typeface="Century Gothic"/>
              </a:rPr>
              <a:t>v</a:t>
            </a:r>
            <a:r>
              <a:rPr sz="2200" spc="0" dirty="0" smtClean="0">
                <a:solidFill>
                  <a:srgbClr val="404040"/>
                </a:solidFill>
                <a:latin typeface="Century Gothic"/>
                <a:cs typeface="Century Gothic"/>
              </a:rPr>
              <a:t>a</a:t>
            </a:r>
            <a:r>
              <a:rPr sz="2200" spc="9" dirty="0" smtClean="0">
                <a:solidFill>
                  <a:srgbClr val="404040"/>
                </a:solidFill>
                <a:latin typeface="Century Gothic"/>
                <a:cs typeface="Century Gothic"/>
              </a:rPr>
              <a:t>t</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on</a:t>
            </a:r>
            <a:r>
              <a:rPr sz="2200" spc="-167" dirty="0" smtClean="0">
                <a:solidFill>
                  <a:srgbClr val="404040"/>
                </a:solidFill>
                <a:latin typeface="Century Gothic"/>
                <a:cs typeface="Century Gothic"/>
              </a:rPr>
              <a:t> </a:t>
            </a:r>
            <a:r>
              <a:rPr sz="2200" spc="0" dirty="0" smtClean="0">
                <a:solidFill>
                  <a:srgbClr val="404040"/>
                </a:solidFill>
                <a:latin typeface="Century Gothic"/>
                <a:cs typeface="Century Gothic"/>
              </a:rPr>
              <a:t>and</a:t>
            </a:r>
            <a:r>
              <a:rPr sz="2200" spc="-28" dirty="0" smtClean="0">
                <a:solidFill>
                  <a:srgbClr val="404040"/>
                </a:solidFill>
                <a:latin typeface="Century Gothic"/>
                <a:cs typeface="Century Gothic"/>
              </a:rPr>
              <a:t> </a:t>
            </a:r>
            <a:r>
              <a:rPr sz="2200" spc="0" dirty="0" smtClean="0">
                <a:solidFill>
                  <a:srgbClr val="404040"/>
                </a:solidFill>
                <a:latin typeface="Century Gothic"/>
                <a:cs typeface="Century Gothic"/>
              </a:rPr>
              <a:t>research.</a:t>
            </a:r>
            <a:endParaRPr sz="2200" dirty="0">
              <a:latin typeface="Century Gothic"/>
              <a:cs typeface="Century Gothic"/>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GB" b="1" dirty="0"/>
              <a:t>Important points on spring protection</a:t>
            </a:r>
            <a:endParaRPr lang="en-US" dirty="0"/>
          </a:p>
        </p:txBody>
      </p:sp>
      <p:sp>
        <p:nvSpPr>
          <p:cNvPr id="3" name="Content Placeholder 2"/>
          <p:cNvSpPr>
            <a:spLocks noGrp="1"/>
          </p:cNvSpPr>
          <p:nvPr>
            <p:ph idx="1"/>
          </p:nvPr>
        </p:nvSpPr>
        <p:spPr>
          <a:xfrm>
            <a:off x="304800" y="1066800"/>
            <a:ext cx="8686800" cy="5791200"/>
          </a:xfrm>
        </p:spPr>
        <p:txBody>
          <a:bodyPr>
            <a:normAutofit/>
          </a:bodyPr>
          <a:lstStyle/>
          <a:p>
            <a:r>
              <a:rPr lang="en-US" dirty="0"/>
              <a:t>In most springs, fine sediment is suspended in the water. </a:t>
            </a:r>
          </a:p>
          <a:p>
            <a:r>
              <a:rPr lang="en-US" dirty="0"/>
              <a:t>A spring box therefore should be built so as to prevent this sediment from settling over the eyes of the spring and blocking its flow. </a:t>
            </a:r>
          </a:p>
          <a:p>
            <a:r>
              <a:rPr lang="en-US" dirty="0"/>
              <a:t>This is best done by ensuring that the overflow pipe is not above the eye. </a:t>
            </a:r>
          </a:p>
          <a:p>
            <a:r>
              <a:rPr lang="en-US" dirty="0"/>
              <a:t>It is also important for the spring box to have a removable cover, so that it can be cleaned from time to time.</a:t>
            </a:r>
          </a:p>
          <a:p>
            <a:endParaRPr lang="en-US" dirty="0"/>
          </a:p>
        </p:txBody>
      </p:sp>
    </p:spTree>
    <p:extLst>
      <p:ext uri="{BB962C8B-B14F-4D97-AF65-F5344CB8AC3E}">
        <p14:creationId xmlns:p14="http://schemas.microsoft.com/office/powerpoint/2010/main" val="5902286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Important points on spring protection</a:t>
            </a:r>
            <a:r>
              <a:rPr lang="en-US" dirty="0"/>
              <a:t/>
            </a:r>
            <a:br>
              <a:rPr lang="en-US" dirty="0"/>
            </a:br>
            <a:endParaRPr lang="en-US" dirty="0"/>
          </a:p>
        </p:txBody>
      </p:sp>
      <p:sp>
        <p:nvSpPr>
          <p:cNvPr id="3" name="Content Placeholder 2"/>
          <p:cNvSpPr>
            <a:spLocks noGrp="1"/>
          </p:cNvSpPr>
          <p:nvPr>
            <p:ph idx="1"/>
          </p:nvPr>
        </p:nvSpPr>
        <p:spPr>
          <a:xfrm>
            <a:off x="228600" y="990600"/>
            <a:ext cx="8686800" cy="5715000"/>
          </a:xfrm>
        </p:spPr>
        <p:txBody>
          <a:bodyPr>
            <a:normAutofit fontScale="92500" lnSpcReduction="10000"/>
          </a:bodyPr>
          <a:lstStyle/>
          <a:p>
            <a:r>
              <a:rPr lang="en-US" dirty="0"/>
              <a:t>Care is required to prevent surface water from running into the spring box and polluting the water in it. </a:t>
            </a:r>
            <a:endParaRPr lang="en-US" dirty="0" smtClean="0"/>
          </a:p>
          <a:p>
            <a:r>
              <a:rPr lang="en-US" dirty="0" smtClean="0"/>
              <a:t>Paddled </a:t>
            </a:r>
            <a:r>
              <a:rPr lang="en-US" dirty="0"/>
              <a:t>clay should be used to backfill behind the box to seal the ground against infiltration. </a:t>
            </a:r>
            <a:endParaRPr lang="en-US" dirty="0" smtClean="0"/>
          </a:p>
          <a:p>
            <a:r>
              <a:rPr lang="en-US" dirty="0" smtClean="0"/>
              <a:t>The </a:t>
            </a:r>
            <a:r>
              <a:rPr lang="en-US" dirty="0"/>
              <a:t>top of the spring box should be at least 30cm above the ground and the access hole should have a lip around it and a cover which is not easily removed. </a:t>
            </a:r>
            <a:endParaRPr lang="en-US" dirty="0" smtClean="0"/>
          </a:p>
          <a:p>
            <a:r>
              <a:rPr lang="en-US" dirty="0" smtClean="0"/>
              <a:t>A </a:t>
            </a:r>
            <a:r>
              <a:rPr lang="en-US" dirty="0"/>
              <a:t>ditch may be dug on the uphill side of the spring and the excavated soil thrown up into a bank to divert surface water</a:t>
            </a:r>
            <a:r>
              <a:rPr lang="en-US" dirty="0" smtClean="0"/>
              <a:t>.</a:t>
            </a:r>
            <a:endParaRPr lang="en-US" dirty="0"/>
          </a:p>
        </p:txBody>
      </p:sp>
    </p:spTree>
    <p:extLst>
      <p:ext uri="{BB962C8B-B14F-4D97-AF65-F5344CB8AC3E}">
        <p14:creationId xmlns:p14="http://schemas.microsoft.com/office/powerpoint/2010/main" val="4540546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fontScale="90000"/>
          </a:bodyPr>
          <a:lstStyle/>
          <a:p>
            <a:r>
              <a:rPr lang="en-GB" b="1" dirty="0" smtClean="0"/>
              <a:t/>
            </a:r>
            <a:br>
              <a:rPr lang="en-GB" b="1" dirty="0" smtClean="0"/>
            </a:br>
            <a:r>
              <a:rPr lang="en-GB" b="1" dirty="0" smtClean="0"/>
              <a:t>Important </a:t>
            </a:r>
            <a:r>
              <a:rPr lang="en-GB" b="1" dirty="0"/>
              <a:t>points on spring protection</a:t>
            </a:r>
            <a:r>
              <a:rPr lang="en-US" dirty="0"/>
              <a:t/>
            </a:r>
            <a:br>
              <a:rPr lang="en-US" dirty="0"/>
            </a:br>
            <a:endParaRPr lang="en-US" dirty="0"/>
          </a:p>
        </p:txBody>
      </p:sp>
      <p:sp>
        <p:nvSpPr>
          <p:cNvPr id="3" name="Content Placeholder 2"/>
          <p:cNvSpPr>
            <a:spLocks noGrp="1"/>
          </p:cNvSpPr>
          <p:nvPr>
            <p:ph idx="1"/>
          </p:nvPr>
        </p:nvSpPr>
        <p:spPr>
          <a:xfrm>
            <a:off x="304800" y="990600"/>
            <a:ext cx="8610600" cy="5715000"/>
          </a:xfrm>
        </p:spPr>
        <p:txBody>
          <a:bodyPr>
            <a:normAutofit/>
          </a:bodyPr>
          <a:lstStyle/>
          <a:p>
            <a:r>
              <a:rPr lang="en-US" sz="3600" dirty="0"/>
              <a:t>A fence or prickly hedge planted on the bank will help to keep people and animals away. </a:t>
            </a:r>
            <a:endParaRPr lang="en-US" sz="3600" dirty="0" smtClean="0"/>
          </a:p>
          <a:p>
            <a:r>
              <a:rPr lang="en-US" sz="3600" dirty="0" smtClean="0"/>
              <a:t>Make </a:t>
            </a:r>
            <a:r>
              <a:rPr lang="en-US" sz="3600" dirty="0"/>
              <a:t>sure that the spring is not really a stream, which has gone underground and is re-emerging. </a:t>
            </a:r>
            <a:endParaRPr lang="en-US" sz="3600" dirty="0" smtClean="0"/>
          </a:p>
          <a:p>
            <a:r>
              <a:rPr lang="en-US" sz="3600" dirty="0" smtClean="0"/>
              <a:t>Make </a:t>
            </a:r>
            <a:r>
              <a:rPr lang="en-US" sz="3600" dirty="0"/>
              <a:t>sure that the source and the collecting area are not likely to be polluted by surface run off. </a:t>
            </a:r>
          </a:p>
          <a:p>
            <a:endParaRPr lang="en-US" dirty="0"/>
          </a:p>
          <a:p>
            <a:endParaRPr lang="en-US" dirty="0"/>
          </a:p>
        </p:txBody>
      </p:sp>
    </p:spTree>
    <p:extLst>
      <p:ext uri="{BB962C8B-B14F-4D97-AF65-F5344CB8AC3E}">
        <p14:creationId xmlns:p14="http://schemas.microsoft.com/office/powerpoint/2010/main" val="8433326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GB" b="1" dirty="0"/>
              <a:t>Important points on spring protection</a:t>
            </a:r>
            <a:endParaRPr lang="en-US" dirty="0"/>
          </a:p>
        </p:txBody>
      </p:sp>
      <p:sp>
        <p:nvSpPr>
          <p:cNvPr id="3" name="Content Placeholder 2"/>
          <p:cNvSpPr>
            <a:spLocks noGrp="1"/>
          </p:cNvSpPr>
          <p:nvPr>
            <p:ph idx="1"/>
          </p:nvPr>
        </p:nvSpPr>
        <p:spPr>
          <a:xfrm>
            <a:off x="304800" y="1066800"/>
            <a:ext cx="8610600" cy="5638800"/>
          </a:xfrm>
        </p:spPr>
        <p:txBody>
          <a:bodyPr>
            <a:normAutofit lnSpcReduction="10000"/>
          </a:bodyPr>
          <a:lstStyle/>
          <a:p>
            <a:r>
              <a:rPr lang="en-US" sz="3600" dirty="0"/>
              <a:t>Checking that there are no latrines within 30m upstream of the spring, making sure that if the spring is to be connected to a piped water system, it is on higher ground than the area to be supplied. </a:t>
            </a:r>
            <a:endParaRPr lang="en-US" sz="3600" dirty="0" smtClean="0"/>
          </a:p>
          <a:p>
            <a:r>
              <a:rPr lang="en-US" sz="3600" dirty="0" smtClean="0"/>
              <a:t>Taking </a:t>
            </a:r>
            <a:r>
              <a:rPr lang="en-US" sz="3600" dirty="0"/>
              <a:t>care that the spring tank is not built on swampy ground or on land which is subject to erosion and that the flow from the protected spring itself will not cause erosion or damage.</a:t>
            </a:r>
          </a:p>
          <a:p>
            <a:endParaRPr lang="en-US" sz="3600" dirty="0"/>
          </a:p>
          <a:p>
            <a:endParaRPr lang="en-US" dirty="0"/>
          </a:p>
        </p:txBody>
      </p:sp>
    </p:spTree>
    <p:extLst>
      <p:ext uri="{BB962C8B-B14F-4D97-AF65-F5344CB8AC3E}">
        <p14:creationId xmlns:p14="http://schemas.microsoft.com/office/powerpoint/2010/main" val="13122052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fontScale="90000"/>
          </a:bodyPr>
          <a:lstStyle/>
          <a:p>
            <a:pPr algn="l"/>
            <a:r>
              <a:rPr lang="en-US" b="1" dirty="0" smtClean="0"/>
              <a:t/>
            </a:r>
            <a:br>
              <a:rPr lang="en-US" b="1" dirty="0" smtClean="0"/>
            </a:br>
            <a:r>
              <a:rPr lang="en-US" b="1" dirty="0" smtClean="0"/>
              <a:t>Cross-section </a:t>
            </a:r>
            <a:r>
              <a:rPr lang="en-US" b="1" dirty="0"/>
              <a:t>of spring tank</a:t>
            </a:r>
            <a:br>
              <a:rPr lang="en-US" b="1" dirty="0"/>
            </a:br>
            <a:endParaRPr lang="en-US" dirty="0"/>
          </a:p>
        </p:txBody>
      </p:sp>
      <p:sp>
        <p:nvSpPr>
          <p:cNvPr id="3" name="Content Placeholder 2"/>
          <p:cNvSpPr>
            <a:spLocks noGrp="1"/>
          </p:cNvSpPr>
          <p:nvPr>
            <p:ph idx="1"/>
          </p:nvPr>
        </p:nvSpPr>
        <p:spPr>
          <a:xfrm>
            <a:off x="304800" y="990600"/>
            <a:ext cx="8610600" cy="5638800"/>
          </a:xfrm>
        </p:spPr>
        <p:txBody>
          <a:bodyPr/>
          <a:lstStyle/>
          <a:p>
            <a:endParaRPr lang="en-US" dirty="0"/>
          </a:p>
        </p:txBody>
      </p:sp>
      <p:pic>
        <p:nvPicPr>
          <p:cNvPr id="1331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90600"/>
            <a:ext cx="8458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0881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smtClean="0"/>
              <a:t/>
            </a:r>
            <a:br>
              <a:rPr lang="en-GB" b="1" dirty="0" smtClean="0"/>
            </a:br>
            <a:r>
              <a:rPr lang="en-GB" b="1" dirty="0" smtClean="0"/>
              <a:t>PROTECTION </a:t>
            </a:r>
            <a:r>
              <a:rPr lang="en-GB" b="1" dirty="0"/>
              <a:t>OF SHALLOW WELLS</a:t>
            </a:r>
            <a:r>
              <a:rPr lang="en-US" b="1" dirty="0"/>
              <a:t/>
            </a:r>
            <a:br>
              <a:rPr lang="en-US" b="1" dirty="0"/>
            </a:br>
            <a:endParaRPr lang="en-US" dirty="0"/>
          </a:p>
        </p:txBody>
      </p:sp>
      <p:sp>
        <p:nvSpPr>
          <p:cNvPr id="3" name="Content Placeholder 2"/>
          <p:cNvSpPr>
            <a:spLocks noGrp="1"/>
          </p:cNvSpPr>
          <p:nvPr>
            <p:ph idx="1"/>
          </p:nvPr>
        </p:nvSpPr>
        <p:spPr/>
        <p:txBody>
          <a:bodyPr/>
          <a:lstStyle/>
          <a:p>
            <a:pPr marL="0" lvl="0" indent="0">
              <a:buNone/>
            </a:pPr>
            <a:r>
              <a:rPr lang="en-US" b="1" dirty="0" smtClean="0"/>
              <a:t>Objectives: </a:t>
            </a:r>
          </a:p>
          <a:p>
            <a:pPr lvl="0"/>
            <a:r>
              <a:rPr lang="en-US" dirty="0" smtClean="0"/>
              <a:t>To </a:t>
            </a:r>
            <a:r>
              <a:rPr lang="en-US" dirty="0"/>
              <a:t>discuss ways through which open wells can be contaminated.</a:t>
            </a:r>
          </a:p>
          <a:p>
            <a:pPr lvl="0"/>
            <a:r>
              <a:rPr lang="en-US" dirty="0"/>
              <a:t>Discuss the steps taken in well protection.</a:t>
            </a:r>
          </a:p>
          <a:p>
            <a:pPr lvl="0"/>
            <a:r>
              <a:rPr lang="en-US" dirty="0"/>
              <a:t>Identify the parts of a water pump and explain the mechanism by which the water pump assists in drawing water</a:t>
            </a:r>
            <a:r>
              <a:rPr lang="en-US" b="1" dirty="0"/>
              <a:t>.  </a:t>
            </a:r>
            <a:endParaRPr lang="en-US" dirty="0"/>
          </a:p>
          <a:p>
            <a:endParaRPr lang="en-US" dirty="0"/>
          </a:p>
        </p:txBody>
      </p:sp>
    </p:spTree>
    <p:extLst>
      <p:ext uri="{BB962C8B-B14F-4D97-AF65-F5344CB8AC3E}">
        <p14:creationId xmlns:p14="http://schemas.microsoft.com/office/powerpoint/2010/main" val="18931060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52400"/>
          </a:xfrm>
        </p:spPr>
        <p:txBody>
          <a:bodyPr>
            <a:normAutofit fontScale="90000"/>
          </a:bodyPr>
          <a:lstStyle/>
          <a:p>
            <a:endParaRPr lang="en-US" dirty="0"/>
          </a:p>
        </p:txBody>
      </p:sp>
      <p:sp>
        <p:nvSpPr>
          <p:cNvPr id="3" name="Content Placeholder 2"/>
          <p:cNvSpPr>
            <a:spLocks noGrp="1"/>
          </p:cNvSpPr>
          <p:nvPr>
            <p:ph idx="1"/>
          </p:nvPr>
        </p:nvSpPr>
        <p:spPr>
          <a:xfrm>
            <a:off x="152400" y="381000"/>
            <a:ext cx="8763000" cy="6324600"/>
          </a:xfrm>
        </p:spPr>
        <p:txBody>
          <a:bodyPr>
            <a:normAutofit/>
          </a:bodyPr>
          <a:lstStyle/>
          <a:p>
            <a:r>
              <a:rPr lang="en-US" dirty="0"/>
              <a:t>Hand dug wells are the oldest and widely used water source in most parts of the developing world. </a:t>
            </a:r>
            <a:endParaRPr lang="en-US" dirty="0" smtClean="0"/>
          </a:p>
          <a:p>
            <a:r>
              <a:rPr lang="en-US" dirty="0" smtClean="0"/>
              <a:t>They </a:t>
            </a:r>
            <a:r>
              <a:rPr lang="en-US" dirty="0"/>
              <a:t>are dug manually with the use of simple and locally available tools. </a:t>
            </a:r>
            <a:endParaRPr lang="en-US" dirty="0" smtClean="0"/>
          </a:p>
          <a:p>
            <a:r>
              <a:rPr lang="en-US" dirty="0" smtClean="0"/>
              <a:t>Protecting </a:t>
            </a:r>
            <a:r>
              <a:rPr lang="en-US" dirty="0"/>
              <a:t>a well may be done at a site of an existing water hole or alongside a stream or river at a point where water will filter in from below but above the level at which it may be flooded. </a:t>
            </a:r>
            <a:endParaRPr lang="en-US" dirty="0" smtClean="0"/>
          </a:p>
          <a:p>
            <a:r>
              <a:rPr lang="en-US" dirty="0" smtClean="0"/>
              <a:t>It </a:t>
            </a:r>
            <a:r>
              <a:rPr lang="en-US" dirty="0"/>
              <a:t>is important to be as far as possible from the latrine.</a:t>
            </a:r>
          </a:p>
          <a:p>
            <a:pPr marL="0" indent="0">
              <a:buNone/>
            </a:pPr>
            <a:endParaRPr lang="en-US" dirty="0"/>
          </a:p>
        </p:txBody>
      </p:sp>
    </p:spTree>
    <p:extLst>
      <p:ext uri="{BB962C8B-B14F-4D97-AF65-F5344CB8AC3E}">
        <p14:creationId xmlns:p14="http://schemas.microsoft.com/office/powerpoint/2010/main" val="1339039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161" y="-152400"/>
            <a:ext cx="8229600" cy="228600"/>
          </a:xfrm>
        </p:spPr>
        <p:txBody>
          <a:bodyPr>
            <a:normAutofit fontScale="90000"/>
          </a:bodyPr>
          <a:lstStyle/>
          <a:p>
            <a:endParaRPr lang="en-US" dirty="0"/>
          </a:p>
        </p:txBody>
      </p:sp>
      <p:sp>
        <p:nvSpPr>
          <p:cNvPr id="3" name="Content Placeholder 2"/>
          <p:cNvSpPr>
            <a:spLocks noGrp="1"/>
          </p:cNvSpPr>
          <p:nvPr>
            <p:ph idx="1"/>
          </p:nvPr>
        </p:nvSpPr>
        <p:spPr>
          <a:xfrm>
            <a:off x="152400" y="228600"/>
            <a:ext cx="8763000" cy="6629400"/>
          </a:xfrm>
        </p:spPr>
        <p:txBody>
          <a:bodyPr>
            <a:normAutofit/>
          </a:bodyPr>
          <a:lstStyle/>
          <a:p>
            <a:r>
              <a:rPr lang="en-US" sz="3600" dirty="0"/>
              <a:t>It is best to dig a well in the dry season when there is little water. </a:t>
            </a:r>
            <a:endParaRPr lang="en-US" sz="3600" dirty="0" smtClean="0"/>
          </a:p>
          <a:p>
            <a:r>
              <a:rPr lang="en-US" sz="3600" dirty="0" smtClean="0"/>
              <a:t>This </a:t>
            </a:r>
            <a:r>
              <a:rPr lang="en-US" sz="3600" dirty="0"/>
              <a:t>enables the well to be dug deeper. </a:t>
            </a:r>
            <a:endParaRPr lang="en-US" sz="3600" dirty="0" smtClean="0"/>
          </a:p>
          <a:p>
            <a:r>
              <a:rPr lang="en-US" sz="3600" dirty="0" smtClean="0"/>
              <a:t>It </a:t>
            </a:r>
            <a:r>
              <a:rPr lang="en-US" sz="3600" dirty="0"/>
              <a:t>may be necessary to keep emptying the first water out to enable the digging to go on. </a:t>
            </a:r>
          </a:p>
          <a:p>
            <a:r>
              <a:rPr lang="en-US" sz="3600" dirty="0"/>
              <a:t>When the well is deep enough, the sides should be built up with stones, cement blocks or bricks. </a:t>
            </a:r>
            <a:endParaRPr lang="en-US" sz="3600" dirty="0" smtClean="0"/>
          </a:p>
          <a:p>
            <a:endParaRPr lang="en-US" sz="3600" dirty="0"/>
          </a:p>
        </p:txBody>
      </p:sp>
    </p:spTree>
    <p:extLst>
      <p:ext uri="{BB962C8B-B14F-4D97-AF65-F5344CB8AC3E}">
        <p14:creationId xmlns:p14="http://schemas.microsoft.com/office/powerpoint/2010/main" val="6671407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Protected wells ….</a:t>
            </a:r>
            <a:endParaRPr lang="en-US" dirty="0"/>
          </a:p>
        </p:txBody>
      </p:sp>
      <p:sp>
        <p:nvSpPr>
          <p:cNvPr id="3" name="Content Placeholder 2"/>
          <p:cNvSpPr>
            <a:spLocks noGrp="1"/>
          </p:cNvSpPr>
          <p:nvPr>
            <p:ph idx="1"/>
          </p:nvPr>
        </p:nvSpPr>
        <p:spPr>
          <a:xfrm>
            <a:off x="228600" y="914400"/>
            <a:ext cx="8610600" cy="5715000"/>
          </a:xfrm>
        </p:spPr>
        <p:txBody>
          <a:bodyPr>
            <a:normAutofit/>
          </a:bodyPr>
          <a:lstStyle/>
          <a:p>
            <a:r>
              <a:rPr lang="en-US" sz="3600" dirty="0"/>
              <a:t>The sides should be built up above the level of the surrounding ground to prevent dirt getting washed into the well.</a:t>
            </a:r>
          </a:p>
          <a:p>
            <a:r>
              <a:rPr lang="en-US" sz="3600" dirty="0"/>
              <a:t>Then the area outside the wall should be filled in to make a sloping apron.</a:t>
            </a:r>
          </a:p>
          <a:p>
            <a:r>
              <a:rPr lang="en-US" sz="3600" dirty="0"/>
              <a:t>Making the well deeper and building up its sides will greatly improve the quality of water.</a:t>
            </a:r>
          </a:p>
          <a:p>
            <a:endParaRPr lang="en-US" sz="3600" dirty="0"/>
          </a:p>
        </p:txBody>
      </p:sp>
    </p:spTree>
    <p:extLst>
      <p:ext uri="{BB962C8B-B14F-4D97-AF65-F5344CB8AC3E}">
        <p14:creationId xmlns:p14="http://schemas.microsoft.com/office/powerpoint/2010/main" val="35152059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rmAutofit fontScale="90000"/>
          </a:bodyPr>
          <a:lstStyle/>
          <a:p>
            <a:pPr algn="l"/>
            <a:r>
              <a:rPr lang="en-US" b="1" dirty="0" smtClean="0"/>
              <a:t/>
            </a:r>
            <a:br>
              <a:rPr lang="en-US" b="1" dirty="0" smtClean="0"/>
            </a:br>
            <a:r>
              <a:rPr lang="en-US" b="1" dirty="0" smtClean="0"/>
              <a:t>Other </a:t>
            </a:r>
            <a:r>
              <a:rPr lang="en-US" b="1" dirty="0"/>
              <a:t>improvements can be</a:t>
            </a:r>
            <a:r>
              <a:rPr lang="en-US" dirty="0"/>
              <a:t>:</a:t>
            </a:r>
            <a:br>
              <a:rPr lang="en-US" dirty="0"/>
            </a:br>
            <a:endParaRPr lang="en-US" dirty="0"/>
          </a:p>
        </p:txBody>
      </p:sp>
      <p:sp>
        <p:nvSpPr>
          <p:cNvPr id="3" name="Content Placeholder 2"/>
          <p:cNvSpPr>
            <a:spLocks noGrp="1"/>
          </p:cNvSpPr>
          <p:nvPr>
            <p:ph idx="1"/>
          </p:nvPr>
        </p:nvSpPr>
        <p:spPr>
          <a:xfrm>
            <a:off x="228600" y="838200"/>
            <a:ext cx="8686800" cy="6019800"/>
          </a:xfrm>
        </p:spPr>
        <p:txBody>
          <a:bodyPr>
            <a:normAutofit fontScale="92500" lnSpcReduction="10000"/>
          </a:bodyPr>
          <a:lstStyle/>
          <a:p>
            <a:r>
              <a:rPr lang="en-US" dirty="0" smtClean="0"/>
              <a:t>A </a:t>
            </a:r>
            <a:r>
              <a:rPr lang="en-US" dirty="0"/>
              <a:t>water proof (preferably cement) apron should be build around the top of the well so that spilled water cannot run back into the well. </a:t>
            </a:r>
            <a:endParaRPr lang="en-US" dirty="0" smtClean="0"/>
          </a:p>
          <a:p>
            <a:r>
              <a:rPr lang="en-US" dirty="0" smtClean="0"/>
              <a:t>The </a:t>
            </a:r>
            <a:r>
              <a:rPr lang="en-US" dirty="0"/>
              <a:t>lining of the well should be made waterproof to allow only water that has been filtered through the earth to get into the well at the bottom. </a:t>
            </a:r>
            <a:endParaRPr lang="en-US" dirty="0" smtClean="0"/>
          </a:p>
          <a:p>
            <a:r>
              <a:rPr lang="en-US" dirty="0" smtClean="0"/>
              <a:t>Given </a:t>
            </a:r>
            <a:r>
              <a:rPr lang="en-US" dirty="0"/>
              <a:t>the limited financial and human resources, hand pumped equipped wells are the most suitable and low cost approach to providing drinking water in most rural areas. </a:t>
            </a:r>
            <a:endParaRPr lang="en-US" dirty="0" smtClean="0"/>
          </a:p>
          <a:p>
            <a:r>
              <a:rPr lang="en-US" dirty="0" smtClean="0"/>
              <a:t>If </a:t>
            </a:r>
            <a:r>
              <a:rPr lang="en-US" dirty="0"/>
              <a:t>it is possible to obtain and maintain a pump, then a strong well cover should be made and fitted and the pump attached to it. </a:t>
            </a:r>
            <a:endParaRPr lang="en-US" dirty="0" smtClean="0"/>
          </a:p>
          <a:p>
            <a:endParaRPr lang="en-US" dirty="0"/>
          </a:p>
        </p:txBody>
      </p:sp>
    </p:spTree>
    <p:extLst>
      <p:ext uri="{BB962C8B-B14F-4D97-AF65-F5344CB8AC3E}">
        <p14:creationId xmlns:p14="http://schemas.microsoft.com/office/powerpoint/2010/main" val="1327628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0" y="0"/>
            <a:ext cx="9144000" cy="6858000"/>
          </a:xfrm>
          <a:prstGeom prst="rect">
            <a:avLst/>
          </a:prstGeom>
          <a:blipFill>
            <a:blip r:embed="rId2" cstate="print"/>
            <a:stretch>
              <a:fillRect/>
            </a:stretch>
          </a:blipFill>
        </p:spPr>
        <p:txBody>
          <a:bodyPr wrap="square" lIns="0" tIns="0" rIns="0" bIns="0" rtlCol="0">
            <a:noAutofit/>
          </a:bodyPr>
          <a:lstStyle/>
          <a:p>
            <a:endParaRPr/>
          </a:p>
        </p:txBody>
      </p:sp>
      <p:sp>
        <p:nvSpPr>
          <p:cNvPr id="8" name="object 8"/>
          <p:cNvSpPr/>
          <p:nvPr/>
        </p:nvSpPr>
        <p:spPr>
          <a:xfrm>
            <a:off x="0" y="2575561"/>
            <a:ext cx="75438" cy="626363"/>
          </a:xfrm>
          <a:custGeom>
            <a:avLst/>
            <a:gdLst/>
            <a:ahLst/>
            <a:cxnLst/>
            <a:rect l="l" t="t" r="r" b="b"/>
            <a:pathLst>
              <a:path w="100584" h="626363">
                <a:moveTo>
                  <a:pt x="4081" y="18649"/>
                </a:moveTo>
                <a:lnTo>
                  <a:pt x="0" y="0"/>
                </a:lnTo>
                <a:lnTo>
                  <a:pt x="0" y="161162"/>
                </a:lnTo>
                <a:lnTo>
                  <a:pt x="4148" y="181237"/>
                </a:lnTo>
                <a:lnTo>
                  <a:pt x="8362" y="201376"/>
                </a:lnTo>
                <a:lnTo>
                  <a:pt x="12637" y="221577"/>
                </a:lnTo>
                <a:lnTo>
                  <a:pt x="16971" y="241837"/>
                </a:lnTo>
                <a:lnTo>
                  <a:pt x="21359" y="262151"/>
                </a:lnTo>
                <a:lnTo>
                  <a:pt x="25799" y="282517"/>
                </a:lnTo>
                <a:lnTo>
                  <a:pt x="30287" y="302931"/>
                </a:lnTo>
                <a:lnTo>
                  <a:pt x="34820" y="323389"/>
                </a:lnTo>
                <a:lnTo>
                  <a:pt x="39394" y="343889"/>
                </a:lnTo>
                <a:lnTo>
                  <a:pt x="44005" y="364426"/>
                </a:lnTo>
                <a:lnTo>
                  <a:pt x="48651" y="384998"/>
                </a:lnTo>
                <a:lnTo>
                  <a:pt x="53327" y="405600"/>
                </a:lnTo>
                <a:lnTo>
                  <a:pt x="58031" y="426230"/>
                </a:lnTo>
                <a:lnTo>
                  <a:pt x="62759" y="446884"/>
                </a:lnTo>
                <a:lnTo>
                  <a:pt x="67508" y="467558"/>
                </a:lnTo>
                <a:lnTo>
                  <a:pt x="72274" y="488249"/>
                </a:lnTo>
                <a:lnTo>
                  <a:pt x="77053" y="508955"/>
                </a:lnTo>
                <a:lnTo>
                  <a:pt x="81843" y="529670"/>
                </a:lnTo>
                <a:lnTo>
                  <a:pt x="86639" y="550393"/>
                </a:lnTo>
                <a:lnTo>
                  <a:pt x="91440" y="571118"/>
                </a:lnTo>
                <a:lnTo>
                  <a:pt x="92092" y="583648"/>
                </a:lnTo>
                <a:lnTo>
                  <a:pt x="93835" y="596178"/>
                </a:lnTo>
                <a:lnTo>
                  <a:pt x="96349" y="608707"/>
                </a:lnTo>
                <a:lnTo>
                  <a:pt x="99314" y="621237"/>
                </a:lnTo>
                <a:lnTo>
                  <a:pt x="100584" y="626363"/>
                </a:lnTo>
                <a:lnTo>
                  <a:pt x="99245" y="613271"/>
                </a:lnTo>
                <a:lnTo>
                  <a:pt x="97968" y="600241"/>
                </a:lnTo>
                <a:lnTo>
                  <a:pt x="96746" y="587265"/>
                </a:lnTo>
                <a:lnTo>
                  <a:pt x="95573" y="574337"/>
                </a:lnTo>
                <a:lnTo>
                  <a:pt x="94440" y="561451"/>
                </a:lnTo>
                <a:lnTo>
                  <a:pt x="93341" y="548598"/>
                </a:lnTo>
                <a:lnTo>
                  <a:pt x="92270" y="535774"/>
                </a:lnTo>
                <a:lnTo>
                  <a:pt x="91220" y="522969"/>
                </a:lnTo>
                <a:lnTo>
                  <a:pt x="90183" y="510179"/>
                </a:lnTo>
                <a:lnTo>
                  <a:pt x="89153" y="497395"/>
                </a:lnTo>
                <a:lnTo>
                  <a:pt x="88124" y="484611"/>
                </a:lnTo>
                <a:lnTo>
                  <a:pt x="87087" y="471821"/>
                </a:lnTo>
                <a:lnTo>
                  <a:pt x="86037" y="459016"/>
                </a:lnTo>
                <a:lnTo>
                  <a:pt x="84966" y="446192"/>
                </a:lnTo>
                <a:lnTo>
                  <a:pt x="83867" y="433339"/>
                </a:lnTo>
                <a:lnTo>
                  <a:pt x="82734" y="420453"/>
                </a:lnTo>
                <a:lnTo>
                  <a:pt x="81561" y="407525"/>
                </a:lnTo>
                <a:lnTo>
                  <a:pt x="80339" y="394549"/>
                </a:lnTo>
                <a:lnTo>
                  <a:pt x="79062" y="381519"/>
                </a:lnTo>
                <a:lnTo>
                  <a:pt x="77724" y="368426"/>
                </a:lnTo>
                <a:lnTo>
                  <a:pt x="73642" y="350429"/>
                </a:lnTo>
                <a:lnTo>
                  <a:pt x="69622" y="332366"/>
                </a:lnTo>
                <a:lnTo>
                  <a:pt x="65657" y="314241"/>
                </a:lnTo>
                <a:lnTo>
                  <a:pt x="61740" y="296058"/>
                </a:lnTo>
                <a:lnTo>
                  <a:pt x="57864" y="277820"/>
                </a:lnTo>
                <a:lnTo>
                  <a:pt x="54022" y="259531"/>
                </a:lnTo>
                <a:lnTo>
                  <a:pt x="50208" y="241193"/>
                </a:lnTo>
                <a:lnTo>
                  <a:pt x="46414" y="222811"/>
                </a:lnTo>
                <a:lnTo>
                  <a:pt x="42635" y="204388"/>
                </a:lnTo>
                <a:lnTo>
                  <a:pt x="38861" y="185928"/>
                </a:lnTo>
                <a:lnTo>
                  <a:pt x="35088" y="167432"/>
                </a:lnTo>
                <a:lnTo>
                  <a:pt x="31309" y="148906"/>
                </a:lnTo>
                <a:lnTo>
                  <a:pt x="27515" y="130353"/>
                </a:lnTo>
                <a:lnTo>
                  <a:pt x="23701" y="111776"/>
                </a:lnTo>
                <a:lnTo>
                  <a:pt x="19859" y="93178"/>
                </a:lnTo>
                <a:lnTo>
                  <a:pt x="15983" y="74563"/>
                </a:lnTo>
                <a:lnTo>
                  <a:pt x="12066" y="55934"/>
                </a:lnTo>
                <a:lnTo>
                  <a:pt x="8101" y="37295"/>
                </a:lnTo>
                <a:lnTo>
                  <a:pt x="4081" y="18649"/>
                </a:lnTo>
                <a:close/>
              </a:path>
            </a:pathLst>
          </a:custGeom>
          <a:solidFill>
            <a:srgbClr val="766E53"/>
          </a:solidFill>
        </p:spPr>
        <p:txBody>
          <a:bodyPr wrap="square" lIns="0" tIns="0" rIns="0" bIns="0" rtlCol="0">
            <a:noAutofit/>
          </a:bodyPr>
          <a:lstStyle/>
          <a:p>
            <a:endParaRPr/>
          </a:p>
        </p:txBody>
      </p:sp>
      <p:sp>
        <p:nvSpPr>
          <p:cNvPr id="9" name="object 9"/>
          <p:cNvSpPr/>
          <p:nvPr/>
        </p:nvSpPr>
        <p:spPr>
          <a:xfrm>
            <a:off x="96012" y="3156204"/>
            <a:ext cx="485775" cy="2322576"/>
          </a:xfrm>
          <a:custGeom>
            <a:avLst/>
            <a:gdLst/>
            <a:ahLst/>
            <a:cxnLst/>
            <a:rect l="l" t="t" r="r" b="b"/>
            <a:pathLst>
              <a:path w="647700" h="2322576">
                <a:moveTo>
                  <a:pt x="38039" y="161596"/>
                </a:moveTo>
                <a:lnTo>
                  <a:pt x="18877" y="80833"/>
                </a:lnTo>
                <a:lnTo>
                  <a:pt x="0" y="0"/>
                </a:lnTo>
                <a:lnTo>
                  <a:pt x="1388" y="13863"/>
                </a:lnTo>
                <a:lnTo>
                  <a:pt x="2777" y="27788"/>
                </a:lnTo>
                <a:lnTo>
                  <a:pt x="4165" y="41768"/>
                </a:lnTo>
                <a:lnTo>
                  <a:pt x="5553" y="55795"/>
                </a:lnTo>
                <a:lnTo>
                  <a:pt x="6941" y="69863"/>
                </a:lnTo>
                <a:lnTo>
                  <a:pt x="8329" y="83965"/>
                </a:lnTo>
                <a:lnTo>
                  <a:pt x="9717" y="98094"/>
                </a:lnTo>
                <a:lnTo>
                  <a:pt x="11105" y="112243"/>
                </a:lnTo>
                <a:lnTo>
                  <a:pt x="12493" y="126405"/>
                </a:lnTo>
                <a:lnTo>
                  <a:pt x="13881" y="140573"/>
                </a:lnTo>
                <a:lnTo>
                  <a:pt x="15268" y="154739"/>
                </a:lnTo>
                <a:lnTo>
                  <a:pt x="19432" y="197165"/>
                </a:lnTo>
                <a:lnTo>
                  <a:pt x="23596" y="239331"/>
                </a:lnTo>
                <a:lnTo>
                  <a:pt x="27762" y="281050"/>
                </a:lnTo>
                <a:lnTo>
                  <a:pt x="44488" y="348105"/>
                </a:lnTo>
                <a:lnTo>
                  <a:pt x="61359" y="415153"/>
                </a:lnTo>
                <a:lnTo>
                  <a:pt x="78383" y="482187"/>
                </a:lnTo>
                <a:lnTo>
                  <a:pt x="95567" y="549200"/>
                </a:lnTo>
                <a:lnTo>
                  <a:pt x="112917" y="616186"/>
                </a:lnTo>
                <a:lnTo>
                  <a:pt x="130441" y="683136"/>
                </a:lnTo>
                <a:lnTo>
                  <a:pt x="148145" y="750045"/>
                </a:lnTo>
                <a:lnTo>
                  <a:pt x="166036" y="816905"/>
                </a:lnTo>
                <a:lnTo>
                  <a:pt x="184122" y="883710"/>
                </a:lnTo>
                <a:lnTo>
                  <a:pt x="202409" y="950452"/>
                </a:lnTo>
                <a:lnTo>
                  <a:pt x="220904" y="1017124"/>
                </a:lnTo>
                <a:lnTo>
                  <a:pt x="239614" y="1083720"/>
                </a:lnTo>
                <a:lnTo>
                  <a:pt x="258547" y="1150232"/>
                </a:lnTo>
                <a:lnTo>
                  <a:pt x="277708" y="1216655"/>
                </a:lnTo>
                <a:lnTo>
                  <a:pt x="297106" y="1282979"/>
                </a:lnTo>
                <a:lnTo>
                  <a:pt x="316747" y="1349200"/>
                </a:lnTo>
                <a:lnTo>
                  <a:pt x="336637" y="1415309"/>
                </a:lnTo>
                <a:lnTo>
                  <a:pt x="356785" y="1481300"/>
                </a:lnTo>
                <a:lnTo>
                  <a:pt x="377196" y="1547166"/>
                </a:lnTo>
                <a:lnTo>
                  <a:pt x="397878" y="1612900"/>
                </a:lnTo>
                <a:lnTo>
                  <a:pt x="421479" y="1684658"/>
                </a:lnTo>
                <a:lnTo>
                  <a:pt x="445136" y="1756164"/>
                </a:lnTo>
                <a:lnTo>
                  <a:pt x="468905" y="1827445"/>
                </a:lnTo>
                <a:lnTo>
                  <a:pt x="492842" y="1898532"/>
                </a:lnTo>
                <a:lnTo>
                  <a:pt x="517001" y="1969452"/>
                </a:lnTo>
                <a:lnTo>
                  <a:pt x="541438" y="2040235"/>
                </a:lnTo>
                <a:lnTo>
                  <a:pt x="566208" y="2110910"/>
                </a:lnTo>
                <a:lnTo>
                  <a:pt x="591368" y="2181506"/>
                </a:lnTo>
                <a:lnTo>
                  <a:pt x="616972" y="2252051"/>
                </a:lnTo>
                <a:lnTo>
                  <a:pt x="643077" y="2322576"/>
                </a:lnTo>
                <a:lnTo>
                  <a:pt x="643225" y="2284096"/>
                </a:lnTo>
                <a:lnTo>
                  <a:pt x="643429" y="2271594"/>
                </a:lnTo>
                <a:lnTo>
                  <a:pt x="643764" y="2259144"/>
                </a:lnTo>
                <a:lnTo>
                  <a:pt x="644265" y="2246680"/>
                </a:lnTo>
                <a:lnTo>
                  <a:pt x="644963" y="2234135"/>
                </a:lnTo>
                <a:lnTo>
                  <a:pt x="645893" y="2221443"/>
                </a:lnTo>
                <a:lnTo>
                  <a:pt x="647087" y="2208538"/>
                </a:lnTo>
                <a:lnTo>
                  <a:pt x="647700" y="2202815"/>
                </a:lnTo>
                <a:lnTo>
                  <a:pt x="636630" y="2173045"/>
                </a:lnTo>
                <a:lnTo>
                  <a:pt x="625630" y="2143211"/>
                </a:lnTo>
                <a:lnTo>
                  <a:pt x="614700" y="2113318"/>
                </a:lnTo>
                <a:lnTo>
                  <a:pt x="603839" y="2083367"/>
                </a:lnTo>
                <a:lnTo>
                  <a:pt x="593047" y="2053363"/>
                </a:lnTo>
                <a:lnTo>
                  <a:pt x="582325" y="2023309"/>
                </a:lnTo>
                <a:lnTo>
                  <a:pt x="571673" y="1993207"/>
                </a:lnTo>
                <a:lnTo>
                  <a:pt x="561090" y="1963061"/>
                </a:lnTo>
                <a:lnTo>
                  <a:pt x="550576" y="1932874"/>
                </a:lnTo>
                <a:lnTo>
                  <a:pt x="540132" y="1902650"/>
                </a:lnTo>
                <a:lnTo>
                  <a:pt x="529757" y="1872392"/>
                </a:lnTo>
                <a:lnTo>
                  <a:pt x="519452" y="1842102"/>
                </a:lnTo>
                <a:lnTo>
                  <a:pt x="509216" y="1811785"/>
                </a:lnTo>
                <a:lnTo>
                  <a:pt x="499050" y="1781443"/>
                </a:lnTo>
                <a:lnTo>
                  <a:pt x="488953" y="1751079"/>
                </a:lnTo>
                <a:lnTo>
                  <a:pt x="478925" y="1720698"/>
                </a:lnTo>
                <a:lnTo>
                  <a:pt x="468967" y="1690302"/>
                </a:lnTo>
                <a:lnTo>
                  <a:pt x="459078" y="1659894"/>
                </a:lnTo>
                <a:lnTo>
                  <a:pt x="449259" y="1629478"/>
                </a:lnTo>
                <a:lnTo>
                  <a:pt x="439508" y="1599057"/>
                </a:lnTo>
                <a:lnTo>
                  <a:pt x="414040" y="1520196"/>
                </a:lnTo>
                <a:lnTo>
                  <a:pt x="388980" y="1441198"/>
                </a:lnTo>
                <a:lnTo>
                  <a:pt x="364324" y="1362066"/>
                </a:lnTo>
                <a:lnTo>
                  <a:pt x="340062" y="1282805"/>
                </a:lnTo>
                <a:lnTo>
                  <a:pt x="316189" y="1203418"/>
                </a:lnTo>
                <a:lnTo>
                  <a:pt x="292698" y="1123908"/>
                </a:lnTo>
                <a:lnTo>
                  <a:pt x="269581" y="1044279"/>
                </a:lnTo>
                <a:lnTo>
                  <a:pt x="246832" y="964536"/>
                </a:lnTo>
                <a:lnTo>
                  <a:pt x="224443" y="884681"/>
                </a:lnTo>
                <a:lnTo>
                  <a:pt x="202409" y="804719"/>
                </a:lnTo>
                <a:lnTo>
                  <a:pt x="180721" y="724653"/>
                </a:lnTo>
                <a:lnTo>
                  <a:pt x="159374" y="644487"/>
                </a:lnTo>
                <a:lnTo>
                  <a:pt x="138359" y="564224"/>
                </a:lnTo>
                <a:lnTo>
                  <a:pt x="117671" y="483869"/>
                </a:lnTo>
                <a:lnTo>
                  <a:pt x="97301" y="403425"/>
                </a:lnTo>
                <a:lnTo>
                  <a:pt x="77244" y="322895"/>
                </a:lnTo>
                <a:lnTo>
                  <a:pt x="57492" y="242284"/>
                </a:lnTo>
                <a:lnTo>
                  <a:pt x="38039" y="161596"/>
                </a:lnTo>
                <a:close/>
              </a:path>
            </a:pathLst>
          </a:custGeom>
          <a:solidFill>
            <a:srgbClr val="766E53"/>
          </a:solidFill>
        </p:spPr>
        <p:txBody>
          <a:bodyPr wrap="square" lIns="0" tIns="0" rIns="0" bIns="0" rtlCol="0">
            <a:noAutofit/>
          </a:bodyPr>
          <a:lstStyle/>
          <a:p>
            <a:endParaRPr/>
          </a:p>
        </p:txBody>
      </p:sp>
      <p:sp>
        <p:nvSpPr>
          <p:cNvPr id="10" name="object 10"/>
          <p:cNvSpPr/>
          <p:nvPr/>
        </p:nvSpPr>
        <p:spPr>
          <a:xfrm>
            <a:off x="605790" y="5446777"/>
            <a:ext cx="456057" cy="1420367"/>
          </a:xfrm>
          <a:custGeom>
            <a:avLst/>
            <a:gdLst/>
            <a:ahLst/>
            <a:cxnLst/>
            <a:rect l="l" t="t" r="r" b="b"/>
            <a:pathLst>
              <a:path w="608076" h="1420367">
                <a:moveTo>
                  <a:pt x="594951" y="1393388"/>
                </a:moveTo>
                <a:lnTo>
                  <a:pt x="581832" y="1366406"/>
                </a:lnTo>
                <a:lnTo>
                  <a:pt x="568727" y="1339417"/>
                </a:lnTo>
                <a:lnTo>
                  <a:pt x="555642" y="1312417"/>
                </a:lnTo>
                <a:lnTo>
                  <a:pt x="542584" y="1285404"/>
                </a:lnTo>
                <a:lnTo>
                  <a:pt x="529560" y="1258374"/>
                </a:lnTo>
                <a:lnTo>
                  <a:pt x="516577" y="1231323"/>
                </a:lnTo>
                <a:lnTo>
                  <a:pt x="503642" y="1204248"/>
                </a:lnTo>
                <a:lnTo>
                  <a:pt x="490763" y="1177145"/>
                </a:lnTo>
                <a:lnTo>
                  <a:pt x="477945" y="1150011"/>
                </a:lnTo>
                <a:lnTo>
                  <a:pt x="465196" y="1122843"/>
                </a:lnTo>
                <a:lnTo>
                  <a:pt x="452523" y="1095637"/>
                </a:lnTo>
                <a:lnTo>
                  <a:pt x="439933" y="1068389"/>
                </a:lnTo>
                <a:lnTo>
                  <a:pt x="427433" y="1041096"/>
                </a:lnTo>
                <a:lnTo>
                  <a:pt x="415030" y="1013754"/>
                </a:lnTo>
                <a:lnTo>
                  <a:pt x="402731" y="986361"/>
                </a:lnTo>
                <a:lnTo>
                  <a:pt x="390542" y="958912"/>
                </a:lnTo>
                <a:lnTo>
                  <a:pt x="378471" y="931404"/>
                </a:lnTo>
                <a:lnTo>
                  <a:pt x="366525" y="903834"/>
                </a:lnTo>
                <a:lnTo>
                  <a:pt x="354711" y="876198"/>
                </a:lnTo>
                <a:lnTo>
                  <a:pt x="337505" y="838118"/>
                </a:lnTo>
                <a:lnTo>
                  <a:pt x="320438" y="799970"/>
                </a:lnTo>
                <a:lnTo>
                  <a:pt x="303508" y="761752"/>
                </a:lnTo>
                <a:lnTo>
                  <a:pt x="286717" y="723464"/>
                </a:lnTo>
                <a:lnTo>
                  <a:pt x="270064" y="685108"/>
                </a:lnTo>
                <a:lnTo>
                  <a:pt x="253550" y="646682"/>
                </a:lnTo>
                <a:lnTo>
                  <a:pt x="237173" y="608187"/>
                </a:lnTo>
                <a:lnTo>
                  <a:pt x="220935" y="569623"/>
                </a:lnTo>
                <a:lnTo>
                  <a:pt x="204834" y="530990"/>
                </a:lnTo>
                <a:lnTo>
                  <a:pt x="188872" y="492288"/>
                </a:lnTo>
                <a:lnTo>
                  <a:pt x="173048" y="453517"/>
                </a:lnTo>
                <a:lnTo>
                  <a:pt x="157363" y="414676"/>
                </a:lnTo>
                <a:lnTo>
                  <a:pt x="141815" y="375767"/>
                </a:lnTo>
                <a:lnTo>
                  <a:pt x="126406" y="336789"/>
                </a:lnTo>
                <a:lnTo>
                  <a:pt x="111135" y="297742"/>
                </a:lnTo>
                <a:lnTo>
                  <a:pt x="96003" y="258626"/>
                </a:lnTo>
                <a:lnTo>
                  <a:pt x="81008" y="219441"/>
                </a:lnTo>
                <a:lnTo>
                  <a:pt x="66152" y="180187"/>
                </a:lnTo>
                <a:lnTo>
                  <a:pt x="51434" y="140864"/>
                </a:lnTo>
                <a:lnTo>
                  <a:pt x="36855" y="101473"/>
                </a:lnTo>
                <a:lnTo>
                  <a:pt x="31986" y="90076"/>
                </a:lnTo>
                <a:lnTo>
                  <a:pt x="27160" y="78627"/>
                </a:lnTo>
                <a:lnTo>
                  <a:pt x="22425" y="67082"/>
                </a:lnTo>
                <a:lnTo>
                  <a:pt x="17824" y="55401"/>
                </a:lnTo>
                <a:lnTo>
                  <a:pt x="13403" y="43541"/>
                </a:lnTo>
                <a:lnTo>
                  <a:pt x="9207" y="31459"/>
                </a:lnTo>
                <a:lnTo>
                  <a:pt x="5283" y="19113"/>
                </a:lnTo>
                <a:lnTo>
                  <a:pt x="1674" y="6462"/>
                </a:lnTo>
                <a:lnTo>
                  <a:pt x="0" y="0"/>
                </a:lnTo>
                <a:lnTo>
                  <a:pt x="0" y="76043"/>
                </a:lnTo>
                <a:lnTo>
                  <a:pt x="0" y="133731"/>
                </a:lnTo>
                <a:lnTo>
                  <a:pt x="14578" y="172434"/>
                </a:lnTo>
                <a:lnTo>
                  <a:pt x="29292" y="211068"/>
                </a:lnTo>
                <a:lnTo>
                  <a:pt x="44137" y="249633"/>
                </a:lnTo>
                <a:lnTo>
                  <a:pt x="59110" y="288129"/>
                </a:lnTo>
                <a:lnTo>
                  <a:pt x="74208" y="326555"/>
                </a:lnTo>
                <a:lnTo>
                  <a:pt x="89426" y="364912"/>
                </a:lnTo>
                <a:lnTo>
                  <a:pt x="104762" y="403200"/>
                </a:lnTo>
                <a:lnTo>
                  <a:pt x="120212" y="441419"/>
                </a:lnTo>
                <a:lnTo>
                  <a:pt x="135773" y="479568"/>
                </a:lnTo>
                <a:lnTo>
                  <a:pt x="151441" y="517648"/>
                </a:lnTo>
                <a:lnTo>
                  <a:pt x="167212" y="555659"/>
                </a:lnTo>
                <a:lnTo>
                  <a:pt x="183083" y="593601"/>
                </a:lnTo>
                <a:lnTo>
                  <a:pt x="199052" y="631474"/>
                </a:lnTo>
                <a:lnTo>
                  <a:pt x="215113" y="669278"/>
                </a:lnTo>
                <a:lnTo>
                  <a:pt x="231264" y="707013"/>
                </a:lnTo>
                <a:lnTo>
                  <a:pt x="247502" y="744679"/>
                </a:lnTo>
                <a:lnTo>
                  <a:pt x="263822" y="782275"/>
                </a:lnTo>
                <a:lnTo>
                  <a:pt x="280221" y="819803"/>
                </a:lnTo>
                <a:lnTo>
                  <a:pt x="296697" y="857261"/>
                </a:lnTo>
                <a:lnTo>
                  <a:pt x="313245" y="894651"/>
                </a:lnTo>
                <a:lnTo>
                  <a:pt x="337007" y="947222"/>
                </a:lnTo>
                <a:lnTo>
                  <a:pt x="361264" y="999793"/>
                </a:lnTo>
                <a:lnTo>
                  <a:pt x="385963" y="1052365"/>
                </a:lnTo>
                <a:lnTo>
                  <a:pt x="411049" y="1104937"/>
                </a:lnTo>
                <a:lnTo>
                  <a:pt x="436468" y="1157509"/>
                </a:lnTo>
                <a:lnTo>
                  <a:pt x="462167" y="1210081"/>
                </a:lnTo>
                <a:lnTo>
                  <a:pt x="488091" y="1262653"/>
                </a:lnTo>
                <a:lnTo>
                  <a:pt x="514186" y="1315225"/>
                </a:lnTo>
                <a:lnTo>
                  <a:pt x="540398" y="1367796"/>
                </a:lnTo>
                <a:lnTo>
                  <a:pt x="562101" y="1411221"/>
                </a:lnTo>
                <a:lnTo>
                  <a:pt x="603626" y="1411221"/>
                </a:lnTo>
                <a:lnTo>
                  <a:pt x="594951" y="1393388"/>
                </a:lnTo>
                <a:close/>
              </a:path>
            </a:pathLst>
          </a:custGeom>
          <a:solidFill>
            <a:srgbClr val="766E53"/>
          </a:solidFill>
        </p:spPr>
        <p:txBody>
          <a:bodyPr wrap="square" lIns="0" tIns="0" rIns="0" bIns="0" rtlCol="0">
            <a:noAutofit/>
          </a:bodyPr>
          <a:lstStyle/>
          <a:p>
            <a:endParaRPr/>
          </a:p>
        </p:txBody>
      </p:sp>
      <p:sp>
        <p:nvSpPr>
          <p:cNvPr id="11" name="object 11"/>
          <p:cNvSpPr/>
          <p:nvPr/>
        </p:nvSpPr>
        <p:spPr>
          <a:xfrm>
            <a:off x="720089" y="6504433"/>
            <a:ext cx="128016" cy="362711"/>
          </a:xfrm>
          <a:custGeom>
            <a:avLst/>
            <a:gdLst/>
            <a:ahLst/>
            <a:cxnLst/>
            <a:rect l="l" t="t" r="r" b="b"/>
            <a:pathLst>
              <a:path w="170688" h="362711">
                <a:moveTo>
                  <a:pt x="161726" y="344805"/>
                </a:moveTo>
                <a:lnTo>
                  <a:pt x="152830" y="326895"/>
                </a:lnTo>
                <a:lnTo>
                  <a:pt x="143997" y="308978"/>
                </a:lnTo>
                <a:lnTo>
                  <a:pt x="135222" y="291050"/>
                </a:lnTo>
                <a:lnTo>
                  <a:pt x="126503" y="273109"/>
                </a:lnTo>
                <a:lnTo>
                  <a:pt x="117835" y="255151"/>
                </a:lnTo>
                <a:lnTo>
                  <a:pt x="109216" y="237172"/>
                </a:lnTo>
                <a:lnTo>
                  <a:pt x="100642" y="219169"/>
                </a:lnTo>
                <a:lnTo>
                  <a:pt x="92109" y="201139"/>
                </a:lnTo>
                <a:lnTo>
                  <a:pt x="83615" y="183077"/>
                </a:lnTo>
                <a:lnTo>
                  <a:pt x="75155" y="164981"/>
                </a:lnTo>
                <a:lnTo>
                  <a:pt x="66726" y="146847"/>
                </a:lnTo>
                <a:lnTo>
                  <a:pt x="58324" y="128672"/>
                </a:lnTo>
                <a:lnTo>
                  <a:pt x="49947" y="110452"/>
                </a:lnTo>
                <a:lnTo>
                  <a:pt x="41591" y="92184"/>
                </a:lnTo>
                <a:lnTo>
                  <a:pt x="33252" y="73864"/>
                </a:lnTo>
                <a:lnTo>
                  <a:pt x="24927" y="55489"/>
                </a:lnTo>
                <a:lnTo>
                  <a:pt x="16612" y="37056"/>
                </a:lnTo>
                <a:lnTo>
                  <a:pt x="8304" y="18560"/>
                </a:lnTo>
                <a:lnTo>
                  <a:pt x="0" y="0"/>
                </a:lnTo>
                <a:lnTo>
                  <a:pt x="5571" y="18560"/>
                </a:lnTo>
                <a:lnTo>
                  <a:pt x="11214" y="37056"/>
                </a:lnTo>
                <a:lnTo>
                  <a:pt x="16934" y="55489"/>
                </a:lnTo>
                <a:lnTo>
                  <a:pt x="22733" y="73864"/>
                </a:lnTo>
                <a:lnTo>
                  <a:pt x="28616" y="92184"/>
                </a:lnTo>
                <a:lnTo>
                  <a:pt x="34585" y="110452"/>
                </a:lnTo>
                <a:lnTo>
                  <a:pt x="40643" y="128672"/>
                </a:lnTo>
                <a:lnTo>
                  <a:pt x="46796" y="146847"/>
                </a:lnTo>
                <a:lnTo>
                  <a:pt x="53045" y="164981"/>
                </a:lnTo>
                <a:lnTo>
                  <a:pt x="59394" y="183077"/>
                </a:lnTo>
                <a:lnTo>
                  <a:pt x="65848" y="201139"/>
                </a:lnTo>
                <a:lnTo>
                  <a:pt x="72408" y="219169"/>
                </a:lnTo>
                <a:lnTo>
                  <a:pt x="79079" y="237172"/>
                </a:lnTo>
                <a:lnTo>
                  <a:pt x="85865" y="255151"/>
                </a:lnTo>
                <a:lnTo>
                  <a:pt x="92768" y="273109"/>
                </a:lnTo>
                <a:lnTo>
                  <a:pt x="99793" y="291050"/>
                </a:lnTo>
                <a:lnTo>
                  <a:pt x="106942" y="308978"/>
                </a:lnTo>
                <a:lnTo>
                  <a:pt x="114219" y="326895"/>
                </a:lnTo>
                <a:lnTo>
                  <a:pt x="121627" y="344805"/>
                </a:lnTo>
                <a:lnTo>
                  <a:pt x="125318" y="353565"/>
                </a:lnTo>
                <a:lnTo>
                  <a:pt x="166110" y="353565"/>
                </a:lnTo>
                <a:lnTo>
                  <a:pt x="161726" y="344805"/>
                </a:lnTo>
                <a:close/>
              </a:path>
            </a:pathLst>
          </a:custGeom>
          <a:solidFill>
            <a:srgbClr val="766E53"/>
          </a:solidFill>
        </p:spPr>
        <p:txBody>
          <a:bodyPr wrap="square" lIns="0" tIns="0" rIns="0" bIns="0" rtlCol="0">
            <a:noAutofit/>
          </a:bodyPr>
          <a:lstStyle/>
          <a:p>
            <a:endParaRPr/>
          </a:p>
        </p:txBody>
      </p:sp>
      <p:sp>
        <p:nvSpPr>
          <p:cNvPr id="12" name="object 12"/>
          <p:cNvSpPr/>
          <p:nvPr/>
        </p:nvSpPr>
        <p:spPr>
          <a:xfrm>
            <a:off x="75439" y="3201924"/>
            <a:ext cx="616076" cy="3328416"/>
          </a:xfrm>
          <a:custGeom>
            <a:avLst/>
            <a:gdLst/>
            <a:ahLst/>
            <a:cxnLst/>
            <a:rect l="l" t="t" r="r" b="b"/>
            <a:pathLst>
              <a:path w="821435" h="3328416">
                <a:moveTo>
                  <a:pt x="48" y="204"/>
                </a:moveTo>
                <a:lnTo>
                  <a:pt x="5641" y="54667"/>
                </a:lnTo>
                <a:lnTo>
                  <a:pt x="11490" y="109394"/>
                </a:lnTo>
                <a:lnTo>
                  <a:pt x="17547" y="164168"/>
                </a:lnTo>
                <a:lnTo>
                  <a:pt x="23812" y="218979"/>
                </a:lnTo>
                <a:lnTo>
                  <a:pt x="30284" y="273817"/>
                </a:lnTo>
                <a:lnTo>
                  <a:pt x="36964" y="328673"/>
                </a:lnTo>
                <a:lnTo>
                  <a:pt x="43852" y="383534"/>
                </a:lnTo>
                <a:lnTo>
                  <a:pt x="50947" y="438391"/>
                </a:lnTo>
                <a:lnTo>
                  <a:pt x="58250" y="493234"/>
                </a:lnTo>
                <a:lnTo>
                  <a:pt x="65760" y="548052"/>
                </a:lnTo>
                <a:lnTo>
                  <a:pt x="73478" y="602835"/>
                </a:lnTo>
                <a:lnTo>
                  <a:pt x="81404" y="657572"/>
                </a:lnTo>
                <a:lnTo>
                  <a:pt x="89537" y="712253"/>
                </a:lnTo>
                <a:lnTo>
                  <a:pt x="97878" y="766868"/>
                </a:lnTo>
                <a:lnTo>
                  <a:pt x="106427" y="821406"/>
                </a:lnTo>
                <a:lnTo>
                  <a:pt x="115183" y="875857"/>
                </a:lnTo>
                <a:lnTo>
                  <a:pt x="124147" y="930210"/>
                </a:lnTo>
                <a:lnTo>
                  <a:pt x="133319" y="984455"/>
                </a:lnTo>
                <a:lnTo>
                  <a:pt x="142698" y="1038582"/>
                </a:lnTo>
                <a:lnTo>
                  <a:pt x="152285" y="1092581"/>
                </a:lnTo>
                <a:lnTo>
                  <a:pt x="164987" y="1163035"/>
                </a:lnTo>
                <a:lnTo>
                  <a:pt x="178171" y="1233352"/>
                </a:lnTo>
                <a:lnTo>
                  <a:pt x="191831" y="1303532"/>
                </a:lnTo>
                <a:lnTo>
                  <a:pt x="205966" y="1373575"/>
                </a:lnTo>
                <a:lnTo>
                  <a:pt x="220572" y="1443481"/>
                </a:lnTo>
                <a:lnTo>
                  <a:pt x="235645" y="1513249"/>
                </a:lnTo>
                <a:lnTo>
                  <a:pt x="251181" y="1582880"/>
                </a:lnTo>
                <a:lnTo>
                  <a:pt x="267178" y="1652374"/>
                </a:lnTo>
                <a:lnTo>
                  <a:pt x="283632" y="1721730"/>
                </a:lnTo>
                <a:lnTo>
                  <a:pt x="300539" y="1790949"/>
                </a:lnTo>
                <a:lnTo>
                  <a:pt x="317896" y="1860030"/>
                </a:lnTo>
                <a:lnTo>
                  <a:pt x="335699" y="1928974"/>
                </a:lnTo>
                <a:lnTo>
                  <a:pt x="353946" y="1997780"/>
                </a:lnTo>
                <a:lnTo>
                  <a:pt x="372632" y="2066449"/>
                </a:lnTo>
                <a:lnTo>
                  <a:pt x="391754" y="2134980"/>
                </a:lnTo>
                <a:lnTo>
                  <a:pt x="411310" y="2203374"/>
                </a:lnTo>
                <a:lnTo>
                  <a:pt x="431294" y="2271630"/>
                </a:lnTo>
                <a:lnTo>
                  <a:pt x="451704" y="2339749"/>
                </a:lnTo>
                <a:lnTo>
                  <a:pt x="472537" y="2407729"/>
                </a:lnTo>
                <a:lnTo>
                  <a:pt x="493788" y="2475572"/>
                </a:lnTo>
                <a:lnTo>
                  <a:pt x="516212" y="2543199"/>
                </a:lnTo>
                <a:lnTo>
                  <a:pt x="539161" y="2610550"/>
                </a:lnTo>
                <a:lnTo>
                  <a:pt x="562608" y="2677624"/>
                </a:lnTo>
                <a:lnTo>
                  <a:pt x="586525" y="2744423"/>
                </a:lnTo>
                <a:lnTo>
                  <a:pt x="610885" y="2810944"/>
                </a:lnTo>
                <a:lnTo>
                  <a:pt x="635661" y="2877190"/>
                </a:lnTo>
                <a:lnTo>
                  <a:pt x="660824" y="2943158"/>
                </a:lnTo>
                <a:lnTo>
                  <a:pt x="686348" y="3008850"/>
                </a:lnTo>
                <a:lnTo>
                  <a:pt x="712204" y="3074264"/>
                </a:lnTo>
                <a:lnTo>
                  <a:pt x="738365" y="3139401"/>
                </a:lnTo>
                <a:lnTo>
                  <a:pt x="753698" y="3174719"/>
                </a:lnTo>
                <a:lnTo>
                  <a:pt x="774139" y="3220945"/>
                </a:lnTo>
                <a:lnTo>
                  <a:pt x="784358" y="3243919"/>
                </a:lnTo>
                <a:lnTo>
                  <a:pt x="789468" y="3255417"/>
                </a:lnTo>
                <a:lnTo>
                  <a:pt x="794577" y="3266938"/>
                </a:lnTo>
                <a:lnTo>
                  <a:pt x="799686" y="3278497"/>
                </a:lnTo>
                <a:lnTo>
                  <a:pt x="804795" y="3290105"/>
                </a:lnTo>
                <a:lnTo>
                  <a:pt x="809905" y="3301777"/>
                </a:lnTo>
                <a:lnTo>
                  <a:pt x="815014" y="3313523"/>
                </a:lnTo>
                <a:lnTo>
                  <a:pt x="820123" y="3325359"/>
                </a:lnTo>
                <a:lnTo>
                  <a:pt x="821435" y="3328416"/>
                </a:lnTo>
                <a:lnTo>
                  <a:pt x="816660" y="3315765"/>
                </a:lnTo>
                <a:lnTo>
                  <a:pt x="812690" y="3303730"/>
                </a:lnTo>
                <a:lnTo>
                  <a:pt x="809337" y="3291936"/>
                </a:lnTo>
                <a:lnTo>
                  <a:pt x="806413" y="3280008"/>
                </a:lnTo>
                <a:lnTo>
                  <a:pt x="803731" y="3267572"/>
                </a:lnTo>
                <a:lnTo>
                  <a:pt x="802982" y="3263874"/>
                </a:lnTo>
                <a:lnTo>
                  <a:pt x="799171" y="3251554"/>
                </a:lnTo>
                <a:lnTo>
                  <a:pt x="795445" y="3239234"/>
                </a:lnTo>
                <a:lnTo>
                  <a:pt x="791806" y="3226914"/>
                </a:lnTo>
                <a:lnTo>
                  <a:pt x="788252" y="3214594"/>
                </a:lnTo>
                <a:lnTo>
                  <a:pt x="784783" y="3202274"/>
                </a:lnTo>
                <a:lnTo>
                  <a:pt x="781401" y="3189954"/>
                </a:lnTo>
                <a:lnTo>
                  <a:pt x="778104" y="3177634"/>
                </a:lnTo>
                <a:lnTo>
                  <a:pt x="774893" y="3165314"/>
                </a:lnTo>
                <a:lnTo>
                  <a:pt x="771768" y="3152994"/>
                </a:lnTo>
                <a:lnTo>
                  <a:pt x="768729" y="3140674"/>
                </a:lnTo>
                <a:lnTo>
                  <a:pt x="765776" y="3128354"/>
                </a:lnTo>
                <a:lnTo>
                  <a:pt x="762909" y="3116034"/>
                </a:lnTo>
                <a:lnTo>
                  <a:pt x="760127" y="3103714"/>
                </a:lnTo>
                <a:lnTo>
                  <a:pt x="757432" y="3091394"/>
                </a:lnTo>
                <a:lnTo>
                  <a:pt x="754822" y="3079074"/>
                </a:lnTo>
                <a:lnTo>
                  <a:pt x="752298" y="3066754"/>
                </a:lnTo>
                <a:lnTo>
                  <a:pt x="749860" y="3054434"/>
                </a:lnTo>
                <a:lnTo>
                  <a:pt x="747598" y="3042589"/>
                </a:lnTo>
                <a:lnTo>
                  <a:pt x="735899" y="3013547"/>
                </a:lnTo>
                <a:lnTo>
                  <a:pt x="712903" y="2955463"/>
                </a:lnTo>
                <a:lnTo>
                  <a:pt x="690419" y="2897379"/>
                </a:lnTo>
                <a:lnTo>
                  <a:pt x="668419" y="2839294"/>
                </a:lnTo>
                <a:lnTo>
                  <a:pt x="646875" y="2781208"/>
                </a:lnTo>
                <a:lnTo>
                  <a:pt x="625761" y="2723123"/>
                </a:lnTo>
                <a:lnTo>
                  <a:pt x="605048" y="2665038"/>
                </a:lnTo>
                <a:lnTo>
                  <a:pt x="584709" y="2606953"/>
                </a:lnTo>
                <a:lnTo>
                  <a:pt x="564717" y="2548868"/>
                </a:lnTo>
                <a:lnTo>
                  <a:pt x="545043" y="2490784"/>
                </a:lnTo>
                <a:lnTo>
                  <a:pt x="513408" y="2394568"/>
                </a:lnTo>
                <a:lnTo>
                  <a:pt x="491979" y="2327193"/>
                </a:lnTo>
                <a:lnTo>
                  <a:pt x="471028" y="2259624"/>
                </a:lnTo>
                <a:lnTo>
                  <a:pt x="450552" y="2191867"/>
                </a:lnTo>
                <a:lnTo>
                  <a:pt x="430546" y="2123931"/>
                </a:lnTo>
                <a:lnTo>
                  <a:pt x="411008" y="2055821"/>
                </a:lnTo>
                <a:lnTo>
                  <a:pt x="391933" y="1987545"/>
                </a:lnTo>
                <a:lnTo>
                  <a:pt x="373319" y="1919110"/>
                </a:lnTo>
                <a:lnTo>
                  <a:pt x="355161" y="1850523"/>
                </a:lnTo>
                <a:lnTo>
                  <a:pt x="337458" y="1781790"/>
                </a:lnTo>
                <a:lnTo>
                  <a:pt x="320204" y="1712920"/>
                </a:lnTo>
                <a:lnTo>
                  <a:pt x="303396" y="1643917"/>
                </a:lnTo>
                <a:lnTo>
                  <a:pt x="287032" y="1574791"/>
                </a:lnTo>
                <a:lnTo>
                  <a:pt x="271107" y="1505547"/>
                </a:lnTo>
                <a:lnTo>
                  <a:pt x="255618" y="1436192"/>
                </a:lnTo>
                <a:lnTo>
                  <a:pt x="240562" y="1366735"/>
                </a:lnTo>
                <a:lnTo>
                  <a:pt x="225935" y="1297180"/>
                </a:lnTo>
                <a:lnTo>
                  <a:pt x="211733" y="1227537"/>
                </a:lnTo>
                <a:lnTo>
                  <a:pt x="197954" y="1157810"/>
                </a:lnTo>
                <a:lnTo>
                  <a:pt x="184594" y="1088008"/>
                </a:lnTo>
                <a:lnTo>
                  <a:pt x="177048" y="1045780"/>
                </a:lnTo>
                <a:lnTo>
                  <a:pt x="169637" y="1003488"/>
                </a:lnTo>
                <a:lnTo>
                  <a:pt x="162358" y="961136"/>
                </a:lnTo>
                <a:lnTo>
                  <a:pt x="155207" y="918727"/>
                </a:lnTo>
                <a:lnTo>
                  <a:pt x="148180" y="876264"/>
                </a:lnTo>
                <a:lnTo>
                  <a:pt x="141274" y="833750"/>
                </a:lnTo>
                <a:lnTo>
                  <a:pt x="134485" y="791190"/>
                </a:lnTo>
                <a:lnTo>
                  <a:pt x="127811" y="748585"/>
                </a:lnTo>
                <a:lnTo>
                  <a:pt x="121248" y="705940"/>
                </a:lnTo>
                <a:lnTo>
                  <a:pt x="114792" y="663257"/>
                </a:lnTo>
                <a:lnTo>
                  <a:pt x="108439" y="620540"/>
                </a:lnTo>
                <a:lnTo>
                  <a:pt x="102187" y="577792"/>
                </a:lnTo>
                <a:lnTo>
                  <a:pt x="96032" y="535016"/>
                </a:lnTo>
                <a:lnTo>
                  <a:pt x="89971" y="492215"/>
                </a:lnTo>
                <a:lnTo>
                  <a:pt x="83999" y="449393"/>
                </a:lnTo>
                <a:lnTo>
                  <a:pt x="78114" y="406553"/>
                </a:lnTo>
                <a:lnTo>
                  <a:pt x="72313" y="363698"/>
                </a:lnTo>
                <a:lnTo>
                  <a:pt x="66590" y="320831"/>
                </a:lnTo>
                <a:lnTo>
                  <a:pt x="60945" y="277957"/>
                </a:lnTo>
                <a:lnTo>
                  <a:pt x="55371" y="235076"/>
                </a:lnTo>
                <a:lnTo>
                  <a:pt x="52460" y="222715"/>
                </a:lnTo>
                <a:lnTo>
                  <a:pt x="49549" y="210353"/>
                </a:lnTo>
                <a:lnTo>
                  <a:pt x="46638" y="197991"/>
                </a:lnTo>
                <a:lnTo>
                  <a:pt x="43726" y="185630"/>
                </a:lnTo>
                <a:lnTo>
                  <a:pt x="40815" y="173268"/>
                </a:lnTo>
                <a:lnTo>
                  <a:pt x="37903" y="160906"/>
                </a:lnTo>
                <a:lnTo>
                  <a:pt x="34991" y="148545"/>
                </a:lnTo>
                <a:lnTo>
                  <a:pt x="32080" y="136183"/>
                </a:lnTo>
                <a:lnTo>
                  <a:pt x="29168" y="123821"/>
                </a:lnTo>
                <a:lnTo>
                  <a:pt x="26256" y="111460"/>
                </a:lnTo>
                <a:lnTo>
                  <a:pt x="23344" y="99098"/>
                </a:lnTo>
                <a:lnTo>
                  <a:pt x="20432" y="86736"/>
                </a:lnTo>
                <a:lnTo>
                  <a:pt x="17520" y="74374"/>
                </a:lnTo>
                <a:lnTo>
                  <a:pt x="14608" y="62013"/>
                </a:lnTo>
                <a:lnTo>
                  <a:pt x="11696" y="49651"/>
                </a:lnTo>
                <a:lnTo>
                  <a:pt x="8784" y="37289"/>
                </a:lnTo>
                <a:lnTo>
                  <a:pt x="5872" y="24928"/>
                </a:lnTo>
                <a:lnTo>
                  <a:pt x="2960" y="12566"/>
                </a:lnTo>
                <a:lnTo>
                  <a:pt x="48" y="204"/>
                </a:lnTo>
                <a:close/>
              </a:path>
            </a:pathLst>
          </a:custGeom>
          <a:solidFill>
            <a:srgbClr val="766E53"/>
          </a:solidFill>
        </p:spPr>
        <p:txBody>
          <a:bodyPr wrap="square" lIns="0" tIns="0" rIns="0" bIns="0" rtlCol="0">
            <a:noAutofit/>
          </a:bodyPr>
          <a:lstStyle/>
          <a:p>
            <a:endParaRPr/>
          </a:p>
        </p:txBody>
      </p:sp>
      <p:sp>
        <p:nvSpPr>
          <p:cNvPr id="13" name="object 13"/>
          <p:cNvSpPr/>
          <p:nvPr/>
        </p:nvSpPr>
        <p:spPr>
          <a:xfrm>
            <a:off x="19960" y="228600"/>
            <a:ext cx="76052" cy="2927604"/>
          </a:xfrm>
          <a:custGeom>
            <a:avLst/>
            <a:gdLst/>
            <a:ahLst/>
            <a:cxnLst/>
            <a:rect l="l" t="t" r="r" b="b"/>
            <a:pathLst>
              <a:path w="101402" h="2927604">
                <a:moveTo>
                  <a:pt x="0" y="1382482"/>
                </a:moveTo>
                <a:lnTo>
                  <a:pt x="10" y="1453561"/>
                </a:lnTo>
                <a:lnTo>
                  <a:pt x="306" y="1524591"/>
                </a:lnTo>
                <a:lnTo>
                  <a:pt x="889" y="1595580"/>
                </a:lnTo>
                <a:lnTo>
                  <a:pt x="1764" y="1666535"/>
                </a:lnTo>
                <a:lnTo>
                  <a:pt x="2934" y="1737462"/>
                </a:lnTo>
                <a:lnTo>
                  <a:pt x="4402" y="1808369"/>
                </a:lnTo>
                <a:lnTo>
                  <a:pt x="6172" y="1879262"/>
                </a:lnTo>
                <a:lnTo>
                  <a:pt x="8247" y="1950148"/>
                </a:lnTo>
                <a:lnTo>
                  <a:pt x="10631" y="2021034"/>
                </a:lnTo>
                <a:lnTo>
                  <a:pt x="13327" y="2091927"/>
                </a:lnTo>
                <a:lnTo>
                  <a:pt x="16338" y="2162834"/>
                </a:lnTo>
                <a:lnTo>
                  <a:pt x="19668" y="2233761"/>
                </a:lnTo>
                <a:lnTo>
                  <a:pt x="23321" y="2304716"/>
                </a:lnTo>
                <a:lnTo>
                  <a:pt x="27299" y="2375705"/>
                </a:lnTo>
                <a:lnTo>
                  <a:pt x="31606" y="2446735"/>
                </a:lnTo>
                <a:lnTo>
                  <a:pt x="36246" y="2517814"/>
                </a:lnTo>
                <a:lnTo>
                  <a:pt x="41222" y="2588947"/>
                </a:lnTo>
                <a:lnTo>
                  <a:pt x="46538" y="2660141"/>
                </a:lnTo>
                <a:lnTo>
                  <a:pt x="49011" y="2672838"/>
                </a:lnTo>
                <a:lnTo>
                  <a:pt x="50379" y="2685504"/>
                </a:lnTo>
                <a:lnTo>
                  <a:pt x="50968" y="2698148"/>
                </a:lnTo>
                <a:lnTo>
                  <a:pt x="51107" y="2710780"/>
                </a:lnTo>
                <a:lnTo>
                  <a:pt x="51110" y="2715514"/>
                </a:lnTo>
                <a:lnTo>
                  <a:pt x="53730" y="2727598"/>
                </a:lnTo>
                <a:lnTo>
                  <a:pt x="56443" y="2739692"/>
                </a:lnTo>
                <a:lnTo>
                  <a:pt x="59237" y="2751801"/>
                </a:lnTo>
                <a:lnTo>
                  <a:pt x="62097" y="2763932"/>
                </a:lnTo>
                <a:lnTo>
                  <a:pt x="65011" y="2776091"/>
                </a:lnTo>
                <a:lnTo>
                  <a:pt x="67965" y="2788285"/>
                </a:lnTo>
                <a:lnTo>
                  <a:pt x="70946" y="2800519"/>
                </a:lnTo>
                <a:lnTo>
                  <a:pt x="73940" y="2812801"/>
                </a:lnTo>
                <a:lnTo>
                  <a:pt x="76935" y="2825136"/>
                </a:lnTo>
                <a:lnTo>
                  <a:pt x="79916" y="2837531"/>
                </a:lnTo>
                <a:lnTo>
                  <a:pt x="82871" y="2849991"/>
                </a:lnTo>
                <a:lnTo>
                  <a:pt x="85786" y="2862524"/>
                </a:lnTo>
                <a:lnTo>
                  <a:pt x="88647" y="2875136"/>
                </a:lnTo>
                <a:lnTo>
                  <a:pt x="91442" y="2887832"/>
                </a:lnTo>
                <a:lnTo>
                  <a:pt x="94157" y="2900620"/>
                </a:lnTo>
                <a:lnTo>
                  <a:pt x="96779" y="2913505"/>
                </a:lnTo>
                <a:lnTo>
                  <a:pt x="96830" y="2923032"/>
                </a:lnTo>
                <a:lnTo>
                  <a:pt x="101402" y="2927604"/>
                </a:lnTo>
                <a:lnTo>
                  <a:pt x="100030" y="2913806"/>
                </a:lnTo>
                <a:lnTo>
                  <a:pt x="98659" y="2900071"/>
                </a:lnTo>
                <a:lnTo>
                  <a:pt x="97287" y="2886390"/>
                </a:lnTo>
                <a:lnTo>
                  <a:pt x="95915" y="2872758"/>
                </a:lnTo>
                <a:lnTo>
                  <a:pt x="94544" y="2859166"/>
                </a:lnTo>
                <a:lnTo>
                  <a:pt x="93172" y="2845609"/>
                </a:lnTo>
                <a:lnTo>
                  <a:pt x="91801" y="2832080"/>
                </a:lnTo>
                <a:lnTo>
                  <a:pt x="90429" y="2818570"/>
                </a:lnTo>
                <a:lnTo>
                  <a:pt x="89057" y="2805075"/>
                </a:lnTo>
                <a:lnTo>
                  <a:pt x="87686" y="2791587"/>
                </a:lnTo>
                <a:lnTo>
                  <a:pt x="86314" y="2778098"/>
                </a:lnTo>
                <a:lnTo>
                  <a:pt x="82199" y="2737564"/>
                </a:lnTo>
                <a:lnTo>
                  <a:pt x="78085" y="2696783"/>
                </a:lnTo>
                <a:lnTo>
                  <a:pt x="73970" y="2655570"/>
                </a:lnTo>
                <a:lnTo>
                  <a:pt x="68621" y="2585027"/>
                </a:lnTo>
                <a:lnTo>
                  <a:pt x="63546" y="2514481"/>
                </a:lnTo>
                <a:lnTo>
                  <a:pt x="58745" y="2443928"/>
                </a:lnTo>
                <a:lnTo>
                  <a:pt x="54219" y="2373364"/>
                </a:lnTo>
                <a:lnTo>
                  <a:pt x="49967" y="2302787"/>
                </a:lnTo>
                <a:lnTo>
                  <a:pt x="45989" y="2232193"/>
                </a:lnTo>
                <a:lnTo>
                  <a:pt x="42286" y="2161578"/>
                </a:lnTo>
                <a:lnTo>
                  <a:pt x="38857" y="2090940"/>
                </a:lnTo>
                <a:lnTo>
                  <a:pt x="35702" y="2020274"/>
                </a:lnTo>
                <a:lnTo>
                  <a:pt x="32822" y="1949577"/>
                </a:lnTo>
                <a:lnTo>
                  <a:pt x="30216" y="1878845"/>
                </a:lnTo>
                <a:lnTo>
                  <a:pt x="27884" y="1808076"/>
                </a:lnTo>
                <a:lnTo>
                  <a:pt x="25827" y="1737266"/>
                </a:lnTo>
                <a:lnTo>
                  <a:pt x="24044" y="1666411"/>
                </a:lnTo>
                <a:lnTo>
                  <a:pt x="22535" y="1595508"/>
                </a:lnTo>
                <a:lnTo>
                  <a:pt x="21300" y="1524554"/>
                </a:lnTo>
                <a:lnTo>
                  <a:pt x="20340" y="1453545"/>
                </a:lnTo>
                <a:lnTo>
                  <a:pt x="19655" y="1382478"/>
                </a:lnTo>
                <a:lnTo>
                  <a:pt x="19243" y="1311349"/>
                </a:lnTo>
                <a:lnTo>
                  <a:pt x="19106" y="1240154"/>
                </a:lnTo>
                <a:lnTo>
                  <a:pt x="19861" y="1177951"/>
                </a:lnTo>
                <a:lnTo>
                  <a:pt x="20756" y="1115810"/>
                </a:lnTo>
                <a:lnTo>
                  <a:pt x="21796" y="1053723"/>
                </a:lnTo>
                <a:lnTo>
                  <a:pt x="22983" y="991685"/>
                </a:lnTo>
                <a:lnTo>
                  <a:pt x="24321" y="929687"/>
                </a:lnTo>
                <a:lnTo>
                  <a:pt x="25813" y="867724"/>
                </a:lnTo>
                <a:lnTo>
                  <a:pt x="27463" y="805788"/>
                </a:lnTo>
                <a:lnTo>
                  <a:pt x="29274" y="743873"/>
                </a:lnTo>
                <a:lnTo>
                  <a:pt x="31250" y="681972"/>
                </a:lnTo>
                <a:lnTo>
                  <a:pt x="33393" y="620077"/>
                </a:lnTo>
                <a:lnTo>
                  <a:pt x="35709" y="558182"/>
                </a:lnTo>
                <a:lnTo>
                  <a:pt x="38199" y="496281"/>
                </a:lnTo>
                <a:lnTo>
                  <a:pt x="40867" y="434366"/>
                </a:lnTo>
                <a:lnTo>
                  <a:pt x="43717" y="372430"/>
                </a:lnTo>
                <a:lnTo>
                  <a:pt x="46752" y="310467"/>
                </a:lnTo>
                <a:lnTo>
                  <a:pt x="49976" y="248469"/>
                </a:lnTo>
                <a:lnTo>
                  <a:pt x="53392" y="186431"/>
                </a:lnTo>
                <a:lnTo>
                  <a:pt x="57003" y="124344"/>
                </a:lnTo>
                <a:lnTo>
                  <a:pt x="60813" y="62203"/>
                </a:lnTo>
                <a:lnTo>
                  <a:pt x="64826" y="0"/>
                </a:lnTo>
                <a:lnTo>
                  <a:pt x="51110" y="0"/>
                </a:lnTo>
                <a:lnTo>
                  <a:pt x="46445" y="61584"/>
                </a:lnTo>
                <a:lnTo>
                  <a:pt x="42048" y="123233"/>
                </a:lnTo>
                <a:lnTo>
                  <a:pt x="37912" y="184944"/>
                </a:lnTo>
                <a:lnTo>
                  <a:pt x="34029" y="246714"/>
                </a:lnTo>
                <a:lnTo>
                  <a:pt x="30393" y="308538"/>
                </a:lnTo>
                <a:lnTo>
                  <a:pt x="26997" y="370414"/>
                </a:lnTo>
                <a:lnTo>
                  <a:pt x="23834" y="432338"/>
                </a:lnTo>
                <a:lnTo>
                  <a:pt x="20898" y="494306"/>
                </a:lnTo>
                <a:lnTo>
                  <a:pt x="18181" y="556315"/>
                </a:lnTo>
                <a:lnTo>
                  <a:pt x="15677" y="618363"/>
                </a:lnTo>
                <a:lnTo>
                  <a:pt x="13378" y="680444"/>
                </a:lnTo>
                <a:lnTo>
                  <a:pt x="11279" y="742556"/>
                </a:lnTo>
                <a:lnTo>
                  <a:pt x="9371" y="804696"/>
                </a:lnTo>
                <a:lnTo>
                  <a:pt x="7648" y="866860"/>
                </a:lnTo>
                <a:lnTo>
                  <a:pt x="6104" y="929044"/>
                </a:lnTo>
                <a:lnTo>
                  <a:pt x="4732" y="991246"/>
                </a:lnTo>
                <a:lnTo>
                  <a:pt x="3523" y="1053461"/>
                </a:lnTo>
                <a:lnTo>
                  <a:pt x="2473" y="1115686"/>
                </a:lnTo>
                <a:lnTo>
                  <a:pt x="1573" y="1177919"/>
                </a:lnTo>
                <a:lnTo>
                  <a:pt x="818" y="1240154"/>
                </a:lnTo>
                <a:lnTo>
                  <a:pt x="270" y="1311349"/>
                </a:lnTo>
                <a:lnTo>
                  <a:pt x="0" y="1382482"/>
                </a:lnTo>
                <a:close/>
              </a:path>
            </a:pathLst>
          </a:custGeom>
          <a:solidFill>
            <a:srgbClr val="766E53"/>
          </a:solidFill>
        </p:spPr>
        <p:txBody>
          <a:bodyPr wrap="square" lIns="0" tIns="0" rIns="0" bIns="0" rtlCol="0">
            <a:noAutofit/>
          </a:bodyPr>
          <a:lstStyle/>
          <a:p>
            <a:endParaRPr/>
          </a:p>
        </p:txBody>
      </p:sp>
      <p:sp>
        <p:nvSpPr>
          <p:cNvPr id="14" name="object 14"/>
          <p:cNvSpPr/>
          <p:nvPr/>
        </p:nvSpPr>
        <p:spPr>
          <a:xfrm>
            <a:off x="58294" y="2944367"/>
            <a:ext cx="59435" cy="493776"/>
          </a:xfrm>
          <a:custGeom>
            <a:avLst/>
            <a:gdLst/>
            <a:ahLst/>
            <a:cxnLst/>
            <a:rect l="l" t="t" r="r" b="b"/>
            <a:pathLst>
              <a:path w="79247" h="493776">
                <a:moveTo>
                  <a:pt x="62468" y="324621"/>
                </a:moveTo>
                <a:lnTo>
                  <a:pt x="61070" y="310450"/>
                </a:lnTo>
                <a:lnTo>
                  <a:pt x="59672" y="296300"/>
                </a:lnTo>
                <a:lnTo>
                  <a:pt x="58273" y="282178"/>
                </a:lnTo>
                <a:lnTo>
                  <a:pt x="56875" y="268089"/>
                </a:lnTo>
                <a:lnTo>
                  <a:pt x="55477" y="254042"/>
                </a:lnTo>
                <a:lnTo>
                  <a:pt x="54079" y="240043"/>
                </a:lnTo>
                <a:lnTo>
                  <a:pt x="52680" y="226099"/>
                </a:lnTo>
                <a:lnTo>
                  <a:pt x="51282" y="212217"/>
                </a:lnTo>
                <a:lnTo>
                  <a:pt x="46616" y="207645"/>
                </a:lnTo>
                <a:lnTo>
                  <a:pt x="46616" y="198374"/>
                </a:lnTo>
                <a:lnTo>
                  <a:pt x="43949" y="185486"/>
                </a:lnTo>
                <a:lnTo>
                  <a:pt x="41187" y="172701"/>
                </a:lnTo>
                <a:lnTo>
                  <a:pt x="38344" y="160012"/>
                </a:lnTo>
                <a:lnTo>
                  <a:pt x="35432" y="147411"/>
                </a:lnTo>
                <a:lnTo>
                  <a:pt x="32466" y="134891"/>
                </a:lnTo>
                <a:lnTo>
                  <a:pt x="29460" y="122446"/>
                </a:lnTo>
                <a:lnTo>
                  <a:pt x="26425" y="110069"/>
                </a:lnTo>
                <a:lnTo>
                  <a:pt x="23377" y="97751"/>
                </a:lnTo>
                <a:lnTo>
                  <a:pt x="20329" y="85488"/>
                </a:lnTo>
                <a:lnTo>
                  <a:pt x="17294" y="73271"/>
                </a:lnTo>
                <a:lnTo>
                  <a:pt x="14285" y="61093"/>
                </a:lnTo>
                <a:lnTo>
                  <a:pt x="11317" y="48947"/>
                </a:lnTo>
                <a:lnTo>
                  <a:pt x="8403" y="36827"/>
                </a:lnTo>
                <a:lnTo>
                  <a:pt x="5556" y="24725"/>
                </a:lnTo>
                <a:lnTo>
                  <a:pt x="2790" y="12635"/>
                </a:lnTo>
                <a:lnTo>
                  <a:pt x="119" y="549"/>
                </a:lnTo>
                <a:lnTo>
                  <a:pt x="0" y="0"/>
                </a:lnTo>
                <a:lnTo>
                  <a:pt x="1364" y="13111"/>
                </a:lnTo>
                <a:lnTo>
                  <a:pt x="2666" y="26161"/>
                </a:lnTo>
                <a:lnTo>
                  <a:pt x="3912" y="39156"/>
                </a:lnTo>
                <a:lnTo>
                  <a:pt x="5109" y="52103"/>
                </a:lnTo>
                <a:lnTo>
                  <a:pt x="6264" y="65010"/>
                </a:lnTo>
                <a:lnTo>
                  <a:pt x="7384" y="77882"/>
                </a:lnTo>
                <a:lnTo>
                  <a:pt x="8476" y="90728"/>
                </a:lnTo>
                <a:lnTo>
                  <a:pt x="9547" y="103554"/>
                </a:lnTo>
                <a:lnTo>
                  <a:pt x="10604" y="116367"/>
                </a:lnTo>
                <a:lnTo>
                  <a:pt x="11654" y="129174"/>
                </a:lnTo>
                <a:lnTo>
                  <a:pt x="12704" y="141982"/>
                </a:lnTo>
                <a:lnTo>
                  <a:pt x="13761" y="154798"/>
                </a:lnTo>
                <a:lnTo>
                  <a:pt x="14832" y="167629"/>
                </a:lnTo>
                <a:lnTo>
                  <a:pt x="15924" y="180482"/>
                </a:lnTo>
                <a:lnTo>
                  <a:pt x="17044" y="193363"/>
                </a:lnTo>
                <a:lnTo>
                  <a:pt x="18199" y="206280"/>
                </a:lnTo>
                <a:lnTo>
                  <a:pt x="19396" y="219240"/>
                </a:lnTo>
                <a:lnTo>
                  <a:pt x="20641" y="232249"/>
                </a:lnTo>
                <a:lnTo>
                  <a:pt x="21943" y="245315"/>
                </a:lnTo>
                <a:lnTo>
                  <a:pt x="23308" y="258445"/>
                </a:lnTo>
                <a:lnTo>
                  <a:pt x="26245" y="270806"/>
                </a:lnTo>
                <a:lnTo>
                  <a:pt x="29182" y="283165"/>
                </a:lnTo>
                <a:lnTo>
                  <a:pt x="32119" y="295523"/>
                </a:lnTo>
                <a:lnTo>
                  <a:pt x="35056" y="307880"/>
                </a:lnTo>
                <a:lnTo>
                  <a:pt x="37993" y="320235"/>
                </a:lnTo>
                <a:lnTo>
                  <a:pt x="40930" y="332589"/>
                </a:lnTo>
                <a:lnTo>
                  <a:pt x="43868" y="344942"/>
                </a:lnTo>
                <a:lnTo>
                  <a:pt x="46805" y="357295"/>
                </a:lnTo>
                <a:lnTo>
                  <a:pt x="49742" y="369648"/>
                </a:lnTo>
                <a:lnTo>
                  <a:pt x="52679" y="382000"/>
                </a:lnTo>
                <a:lnTo>
                  <a:pt x="55616" y="394353"/>
                </a:lnTo>
                <a:lnTo>
                  <a:pt x="58553" y="406705"/>
                </a:lnTo>
                <a:lnTo>
                  <a:pt x="61490" y="419059"/>
                </a:lnTo>
                <a:lnTo>
                  <a:pt x="64427" y="431413"/>
                </a:lnTo>
                <a:lnTo>
                  <a:pt x="67364" y="443768"/>
                </a:lnTo>
                <a:lnTo>
                  <a:pt x="70301" y="456124"/>
                </a:lnTo>
                <a:lnTo>
                  <a:pt x="73238" y="468482"/>
                </a:lnTo>
                <a:lnTo>
                  <a:pt x="76175" y="480842"/>
                </a:lnTo>
                <a:lnTo>
                  <a:pt x="79111" y="493203"/>
                </a:lnTo>
                <a:lnTo>
                  <a:pt x="79247" y="493776"/>
                </a:lnTo>
                <a:lnTo>
                  <a:pt x="77849" y="479893"/>
                </a:lnTo>
                <a:lnTo>
                  <a:pt x="76451" y="465949"/>
                </a:lnTo>
                <a:lnTo>
                  <a:pt x="75053" y="451950"/>
                </a:lnTo>
                <a:lnTo>
                  <a:pt x="73654" y="437903"/>
                </a:lnTo>
                <a:lnTo>
                  <a:pt x="72256" y="423814"/>
                </a:lnTo>
                <a:lnTo>
                  <a:pt x="70858" y="409692"/>
                </a:lnTo>
                <a:lnTo>
                  <a:pt x="69460" y="395542"/>
                </a:lnTo>
                <a:lnTo>
                  <a:pt x="68061" y="381371"/>
                </a:lnTo>
                <a:lnTo>
                  <a:pt x="66663" y="367187"/>
                </a:lnTo>
                <a:lnTo>
                  <a:pt x="65265" y="352996"/>
                </a:lnTo>
                <a:lnTo>
                  <a:pt x="63867" y="338805"/>
                </a:lnTo>
                <a:lnTo>
                  <a:pt x="62468" y="324621"/>
                </a:lnTo>
                <a:close/>
              </a:path>
            </a:pathLst>
          </a:custGeom>
          <a:solidFill>
            <a:srgbClr val="766E53"/>
          </a:solidFill>
        </p:spPr>
        <p:txBody>
          <a:bodyPr wrap="square" lIns="0" tIns="0" rIns="0" bIns="0" rtlCol="0">
            <a:noAutofit/>
          </a:bodyPr>
          <a:lstStyle/>
          <a:p>
            <a:endParaRPr/>
          </a:p>
        </p:txBody>
      </p:sp>
      <p:sp>
        <p:nvSpPr>
          <p:cNvPr id="15" name="object 15"/>
          <p:cNvSpPr/>
          <p:nvPr/>
        </p:nvSpPr>
        <p:spPr>
          <a:xfrm>
            <a:off x="577216" y="5478781"/>
            <a:ext cx="142874" cy="1025651"/>
          </a:xfrm>
          <a:custGeom>
            <a:avLst/>
            <a:gdLst/>
            <a:ahLst/>
            <a:cxnLst/>
            <a:rect l="l" t="t" r="r" b="b"/>
            <a:pathLst>
              <a:path w="190499" h="1025651">
                <a:moveTo>
                  <a:pt x="40481" y="165412"/>
                </a:moveTo>
                <a:lnTo>
                  <a:pt x="39561" y="149447"/>
                </a:lnTo>
                <a:lnTo>
                  <a:pt x="38701" y="133493"/>
                </a:lnTo>
                <a:lnTo>
                  <a:pt x="37904" y="117545"/>
                </a:lnTo>
                <a:lnTo>
                  <a:pt x="37172" y="101600"/>
                </a:lnTo>
                <a:lnTo>
                  <a:pt x="37172" y="97028"/>
                </a:lnTo>
                <a:lnTo>
                  <a:pt x="32524" y="92456"/>
                </a:lnTo>
                <a:lnTo>
                  <a:pt x="32524" y="83185"/>
                </a:lnTo>
                <a:lnTo>
                  <a:pt x="28304" y="71368"/>
                </a:lnTo>
                <a:lnTo>
                  <a:pt x="23682" y="59540"/>
                </a:lnTo>
                <a:lnTo>
                  <a:pt x="18817" y="47705"/>
                </a:lnTo>
                <a:lnTo>
                  <a:pt x="13869" y="35868"/>
                </a:lnTo>
                <a:lnTo>
                  <a:pt x="8999" y="24033"/>
                </a:lnTo>
                <a:lnTo>
                  <a:pt x="4366" y="12205"/>
                </a:lnTo>
                <a:lnTo>
                  <a:pt x="130" y="388"/>
                </a:lnTo>
                <a:lnTo>
                  <a:pt x="0" y="0"/>
                </a:lnTo>
                <a:lnTo>
                  <a:pt x="69" y="21482"/>
                </a:lnTo>
                <a:lnTo>
                  <a:pt x="611" y="64448"/>
                </a:lnTo>
                <a:lnTo>
                  <a:pt x="1670" y="107415"/>
                </a:lnTo>
                <a:lnTo>
                  <a:pt x="3216" y="150382"/>
                </a:lnTo>
                <a:lnTo>
                  <a:pt x="5222" y="193349"/>
                </a:lnTo>
                <a:lnTo>
                  <a:pt x="7661" y="236316"/>
                </a:lnTo>
                <a:lnTo>
                  <a:pt x="10503" y="279284"/>
                </a:lnTo>
                <a:lnTo>
                  <a:pt x="13721" y="322250"/>
                </a:lnTo>
                <a:lnTo>
                  <a:pt x="17287" y="365217"/>
                </a:lnTo>
                <a:lnTo>
                  <a:pt x="21173" y="408183"/>
                </a:lnTo>
                <a:lnTo>
                  <a:pt x="25354" y="446332"/>
                </a:lnTo>
                <a:lnTo>
                  <a:pt x="29816" y="479844"/>
                </a:lnTo>
                <a:lnTo>
                  <a:pt x="34556" y="513549"/>
                </a:lnTo>
                <a:lnTo>
                  <a:pt x="39574" y="547393"/>
                </a:lnTo>
                <a:lnTo>
                  <a:pt x="44871" y="581319"/>
                </a:lnTo>
                <a:lnTo>
                  <a:pt x="50447" y="615274"/>
                </a:lnTo>
                <a:lnTo>
                  <a:pt x="56302" y="649200"/>
                </a:lnTo>
                <a:lnTo>
                  <a:pt x="62436" y="683044"/>
                </a:lnTo>
                <a:lnTo>
                  <a:pt x="68850" y="716749"/>
                </a:lnTo>
                <a:lnTo>
                  <a:pt x="75542" y="750261"/>
                </a:lnTo>
                <a:lnTo>
                  <a:pt x="83211" y="778756"/>
                </a:lnTo>
                <a:lnTo>
                  <a:pt x="97648" y="814239"/>
                </a:lnTo>
                <a:lnTo>
                  <a:pt x="102519" y="826067"/>
                </a:lnTo>
                <a:lnTo>
                  <a:pt x="107152" y="837895"/>
                </a:lnTo>
                <a:lnTo>
                  <a:pt x="111384" y="849724"/>
                </a:lnTo>
                <a:lnTo>
                  <a:pt x="111505" y="850087"/>
                </a:lnTo>
                <a:lnTo>
                  <a:pt x="116967" y="861915"/>
                </a:lnTo>
                <a:lnTo>
                  <a:pt x="122322" y="873639"/>
                </a:lnTo>
                <a:lnTo>
                  <a:pt x="127588" y="885274"/>
                </a:lnTo>
                <a:lnTo>
                  <a:pt x="132780" y="896836"/>
                </a:lnTo>
                <a:lnTo>
                  <a:pt x="137915" y="908342"/>
                </a:lnTo>
                <a:lnTo>
                  <a:pt x="143008" y="919806"/>
                </a:lnTo>
                <a:lnTo>
                  <a:pt x="148076" y="931246"/>
                </a:lnTo>
                <a:lnTo>
                  <a:pt x="153134" y="942676"/>
                </a:lnTo>
                <a:lnTo>
                  <a:pt x="158199" y="954113"/>
                </a:lnTo>
                <a:lnTo>
                  <a:pt x="163287" y="965573"/>
                </a:lnTo>
                <a:lnTo>
                  <a:pt x="168413" y="977071"/>
                </a:lnTo>
                <a:lnTo>
                  <a:pt x="173594" y="988623"/>
                </a:lnTo>
                <a:lnTo>
                  <a:pt x="178845" y="1000246"/>
                </a:lnTo>
                <a:lnTo>
                  <a:pt x="184183" y="1011954"/>
                </a:lnTo>
                <a:lnTo>
                  <a:pt x="189625" y="1023765"/>
                </a:lnTo>
                <a:lnTo>
                  <a:pt x="190499" y="1025652"/>
                </a:lnTo>
                <a:lnTo>
                  <a:pt x="186830" y="1013919"/>
                </a:lnTo>
                <a:lnTo>
                  <a:pt x="183160" y="1001274"/>
                </a:lnTo>
                <a:lnTo>
                  <a:pt x="179491" y="988731"/>
                </a:lnTo>
                <a:lnTo>
                  <a:pt x="176555" y="979449"/>
                </a:lnTo>
                <a:lnTo>
                  <a:pt x="168331" y="951729"/>
                </a:lnTo>
                <a:lnTo>
                  <a:pt x="160382" y="924009"/>
                </a:lnTo>
                <a:lnTo>
                  <a:pt x="152705" y="896289"/>
                </a:lnTo>
                <a:lnTo>
                  <a:pt x="145296" y="868569"/>
                </a:lnTo>
                <a:lnTo>
                  <a:pt x="138151" y="840849"/>
                </a:lnTo>
                <a:lnTo>
                  <a:pt x="131269" y="813128"/>
                </a:lnTo>
                <a:lnTo>
                  <a:pt x="124644" y="785408"/>
                </a:lnTo>
                <a:lnTo>
                  <a:pt x="118273" y="757687"/>
                </a:lnTo>
                <a:lnTo>
                  <a:pt x="112153" y="729967"/>
                </a:lnTo>
                <a:lnTo>
                  <a:pt x="106281" y="702246"/>
                </a:lnTo>
                <a:lnTo>
                  <a:pt x="100653" y="674525"/>
                </a:lnTo>
                <a:lnTo>
                  <a:pt x="95265" y="646805"/>
                </a:lnTo>
                <a:lnTo>
                  <a:pt x="90114" y="619084"/>
                </a:lnTo>
                <a:lnTo>
                  <a:pt x="85196" y="591364"/>
                </a:lnTo>
                <a:lnTo>
                  <a:pt x="80509" y="563643"/>
                </a:lnTo>
                <a:lnTo>
                  <a:pt x="76048" y="535923"/>
                </a:lnTo>
                <a:lnTo>
                  <a:pt x="71810" y="508203"/>
                </a:lnTo>
                <a:lnTo>
                  <a:pt x="67792" y="480483"/>
                </a:lnTo>
                <a:lnTo>
                  <a:pt x="63990" y="452763"/>
                </a:lnTo>
                <a:lnTo>
                  <a:pt x="60401" y="425043"/>
                </a:lnTo>
                <a:lnTo>
                  <a:pt x="59007" y="408445"/>
                </a:lnTo>
                <a:lnTo>
                  <a:pt x="57617" y="391912"/>
                </a:lnTo>
                <a:lnTo>
                  <a:pt x="56234" y="375442"/>
                </a:lnTo>
                <a:lnTo>
                  <a:pt x="54861" y="359030"/>
                </a:lnTo>
                <a:lnTo>
                  <a:pt x="53503" y="342674"/>
                </a:lnTo>
                <a:lnTo>
                  <a:pt x="52162" y="326370"/>
                </a:lnTo>
                <a:lnTo>
                  <a:pt x="50842" y="310114"/>
                </a:lnTo>
                <a:lnTo>
                  <a:pt x="49547" y="293903"/>
                </a:lnTo>
                <a:lnTo>
                  <a:pt x="48280" y="277734"/>
                </a:lnTo>
                <a:lnTo>
                  <a:pt x="47043" y="261602"/>
                </a:lnTo>
                <a:lnTo>
                  <a:pt x="45842" y="245505"/>
                </a:lnTo>
                <a:lnTo>
                  <a:pt x="44679" y="229438"/>
                </a:lnTo>
                <a:lnTo>
                  <a:pt x="43558" y="213399"/>
                </a:lnTo>
                <a:lnTo>
                  <a:pt x="42483" y="197384"/>
                </a:lnTo>
                <a:lnTo>
                  <a:pt x="41455" y="181389"/>
                </a:lnTo>
                <a:lnTo>
                  <a:pt x="40481" y="165412"/>
                </a:lnTo>
                <a:close/>
              </a:path>
            </a:pathLst>
          </a:custGeom>
          <a:solidFill>
            <a:srgbClr val="766E53"/>
          </a:solidFill>
        </p:spPr>
        <p:txBody>
          <a:bodyPr wrap="square" lIns="0" tIns="0" rIns="0" bIns="0" rtlCol="0">
            <a:noAutofit/>
          </a:bodyPr>
          <a:lstStyle/>
          <a:p>
            <a:endParaRPr/>
          </a:p>
        </p:txBody>
      </p:sp>
      <p:sp>
        <p:nvSpPr>
          <p:cNvPr id="16" name="object 16"/>
          <p:cNvSpPr/>
          <p:nvPr/>
        </p:nvSpPr>
        <p:spPr>
          <a:xfrm>
            <a:off x="581787" y="1399033"/>
            <a:ext cx="1556766" cy="4047743"/>
          </a:xfrm>
          <a:custGeom>
            <a:avLst/>
            <a:gdLst/>
            <a:ahLst/>
            <a:cxnLst/>
            <a:rect l="l" t="t" r="r" b="b"/>
            <a:pathLst>
              <a:path w="2075688" h="4047743">
                <a:moveTo>
                  <a:pt x="3773" y="3971639"/>
                </a:moveTo>
                <a:lnTo>
                  <a:pt x="7618" y="3983535"/>
                </a:lnTo>
                <a:lnTo>
                  <a:pt x="11602" y="3995661"/>
                </a:lnTo>
                <a:lnTo>
                  <a:pt x="15795" y="4007881"/>
                </a:lnTo>
                <a:lnTo>
                  <a:pt x="20267" y="4020057"/>
                </a:lnTo>
                <a:lnTo>
                  <a:pt x="25085" y="4032049"/>
                </a:lnTo>
                <a:lnTo>
                  <a:pt x="30320" y="4043722"/>
                </a:lnTo>
                <a:lnTo>
                  <a:pt x="32283" y="4047743"/>
                </a:lnTo>
                <a:lnTo>
                  <a:pt x="32283" y="3937127"/>
                </a:lnTo>
                <a:lnTo>
                  <a:pt x="34806" y="3880451"/>
                </a:lnTo>
                <a:lnTo>
                  <a:pt x="38211" y="3823853"/>
                </a:lnTo>
                <a:lnTo>
                  <a:pt x="42482" y="3767339"/>
                </a:lnTo>
                <a:lnTo>
                  <a:pt x="47599" y="3710915"/>
                </a:lnTo>
                <a:lnTo>
                  <a:pt x="53547" y="3654589"/>
                </a:lnTo>
                <a:lnTo>
                  <a:pt x="60308" y="3598368"/>
                </a:lnTo>
                <a:lnTo>
                  <a:pt x="67864" y="3542257"/>
                </a:lnTo>
                <a:lnTo>
                  <a:pt x="76198" y="3486264"/>
                </a:lnTo>
                <a:lnTo>
                  <a:pt x="85294" y="3430396"/>
                </a:lnTo>
                <a:lnTo>
                  <a:pt x="95134" y="3374659"/>
                </a:lnTo>
                <a:lnTo>
                  <a:pt x="105700" y="3319061"/>
                </a:lnTo>
                <a:lnTo>
                  <a:pt x="116975" y="3263607"/>
                </a:lnTo>
                <a:lnTo>
                  <a:pt x="128942" y="3208305"/>
                </a:lnTo>
                <a:lnTo>
                  <a:pt x="141583" y="3153161"/>
                </a:lnTo>
                <a:lnTo>
                  <a:pt x="154882" y="3098182"/>
                </a:lnTo>
                <a:lnTo>
                  <a:pt x="168821" y="3043376"/>
                </a:lnTo>
                <a:lnTo>
                  <a:pt x="183383" y="2988748"/>
                </a:lnTo>
                <a:lnTo>
                  <a:pt x="198550" y="2934305"/>
                </a:lnTo>
                <a:lnTo>
                  <a:pt x="214305" y="2880055"/>
                </a:lnTo>
                <a:lnTo>
                  <a:pt x="230631" y="2826004"/>
                </a:lnTo>
                <a:lnTo>
                  <a:pt x="248239" y="2772176"/>
                </a:lnTo>
                <a:lnTo>
                  <a:pt x="266458" y="2718554"/>
                </a:lnTo>
                <a:lnTo>
                  <a:pt x="285280" y="2665139"/>
                </a:lnTo>
                <a:lnTo>
                  <a:pt x="304694" y="2611929"/>
                </a:lnTo>
                <a:lnTo>
                  <a:pt x="324689" y="2558926"/>
                </a:lnTo>
                <a:lnTo>
                  <a:pt x="345255" y="2506130"/>
                </a:lnTo>
                <a:lnTo>
                  <a:pt x="366382" y="2453541"/>
                </a:lnTo>
                <a:lnTo>
                  <a:pt x="388059" y="2401159"/>
                </a:lnTo>
                <a:lnTo>
                  <a:pt x="410276" y="2348984"/>
                </a:lnTo>
                <a:lnTo>
                  <a:pt x="433022" y="2297017"/>
                </a:lnTo>
                <a:lnTo>
                  <a:pt x="456287" y="2245257"/>
                </a:lnTo>
                <a:lnTo>
                  <a:pt x="480062" y="2193705"/>
                </a:lnTo>
                <a:lnTo>
                  <a:pt x="504334" y="2142361"/>
                </a:lnTo>
                <a:lnTo>
                  <a:pt x="529095" y="2091225"/>
                </a:lnTo>
                <a:lnTo>
                  <a:pt x="554333" y="2040298"/>
                </a:lnTo>
                <a:lnTo>
                  <a:pt x="580038" y="1989579"/>
                </a:lnTo>
                <a:lnTo>
                  <a:pt x="606200" y="1939070"/>
                </a:lnTo>
                <a:lnTo>
                  <a:pt x="632809" y="1888769"/>
                </a:lnTo>
                <a:lnTo>
                  <a:pt x="659853" y="1838677"/>
                </a:lnTo>
                <a:lnTo>
                  <a:pt x="687324" y="1788794"/>
                </a:lnTo>
                <a:lnTo>
                  <a:pt x="715192" y="1739136"/>
                </a:lnTo>
                <a:lnTo>
                  <a:pt x="743470" y="1689753"/>
                </a:lnTo>
                <a:lnTo>
                  <a:pt x="772151" y="1640640"/>
                </a:lnTo>
                <a:lnTo>
                  <a:pt x="801228" y="1591794"/>
                </a:lnTo>
                <a:lnTo>
                  <a:pt x="830695" y="1543212"/>
                </a:lnTo>
                <a:lnTo>
                  <a:pt x="860543" y="1494890"/>
                </a:lnTo>
                <a:lnTo>
                  <a:pt x="890766" y="1446825"/>
                </a:lnTo>
                <a:lnTo>
                  <a:pt x="921357" y="1399012"/>
                </a:lnTo>
                <a:lnTo>
                  <a:pt x="952309" y="1351449"/>
                </a:lnTo>
                <a:lnTo>
                  <a:pt x="983614" y="1304131"/>
                </a:lnTo>
                <a:lnTo>
                  <a:pt x="1015267" y="1257055"/>
                </a:lnTo>
                <a:lnTo>
                  <a:pt x="1047259" y="1210217"/>
                </a:lnTo>
                <a:lnTo>
                  <a:pt x="1079583" y="1163614"/>
                </a:lnTo>
                <a:lnTo>
                  <a:pt x="1112233" y="1117242"/>
                </a:lnTo>
                <a:lnTo>
                  <a:pt x="1145202" y="1071098"/>
                </a:lnTo>
                <a:lnTo>
                  <a:pt x="1178482" y="1025177"/>
                </a:lnTo>
                <a:lnTo>
                  <a:pt x="1212067" y="979477"/>
                </a:lnTo>
                <a:lnTo>
                  <a:pt x="1245949" y="933993"/>
                </a:lnTo>
                <a:lnTo>
                  <a:pt x="1280121" y="888722"/>
                </a:lnTo>
                <a:lnTo>
                  <a:pt x="1314577" y="843660"/>
                </a:lnTo>
                <a:lnTo>
                  <a:pt x="1349440" y="799401"/>
                </a:lnTo>
                <a:lnTo>
                  <a:pt x="1384803" y="755203"/>
                </a:lnTo>
                <a:lnTo>
                  <a:pt x="1420610" y="711122"/>
                </a:lnTo>
                <a:lnTo>
                  <a:pt x="1456804" y="667210"/>
                </a:lnTo>
                <a:lnTo>
                  <a:pt x="1493329" y="623522"/>
                </a:lnTo>
                <a:lnTo>
                  <a:pt x="1530128" y="580112"/>
                </a:lnTo>
                <a:lnTo>
                  <a:pt x="1567145" y="537035"/>
                </a:lnTo>
                <a:lnTo>
                  <a:pt x="1604323" y="494343"/>
                </a:lnTo>
                <a:lnTo>
                  <a:pt x="1641607" y="452093"/>
                </a:lnTo>
                <a:lnTo>
                  <a:pt x="1678939" y="410337"/>
                </a:lnTo>
                <a:lnTo>
                  <a:pt x="1688635" y="399922"/>
                </a:lnTo>
                <a:lnTo>
                  <a:pt x="1698329" y="389449"/>
                </a:lnTo>
                <a:lnTo>
                  <a:pt x="1708021" y="378928"/>
                </a:lnTo>
                <a:lnTo>
                  <a:pt x="1717712" y="368370"/>
                </a:lnTo>
                <a:lnTo>
                  <a:pt x="1727402" y="357784"/>
                </a:lnTo>
                <a:lnTo>
                  <a:pt x="1737091" y="347182"/>
                </a:lnTo>
                <a:lnTo>
                  <a:pt x="1746779" y="336574"/>
                </a:lnTo>
                <a:lnTo>
                  <a:pt x="1756466" y="325970"/>
                </a:lnTo>
                <a:lnTo>
                  <a:pt x="1766154" y="315380"/>
                </a:lnTo>
                <a:lnTo>
                  <a:pt x="1775840" y="304815"/>
                </a:lnTo>
                <a:lnTo>
                  <a:pt x="1785527" y="294286"/>
                </a:lnTo>
                <a:lnTo>
                  <a:pt x="1795215" y="283802"/>
                </a:lnTo>
                <a:lnTo>
                  <a:pt x="1804902" y="273374"/>
                </a:lnTo>
                <a:lnTo>
                  <a:pt x="1814590" y="263012"/>
                </a:lnTo>
                <a:lnTo>
                  <a:pt x="1824279" y="252728"/>
                </a:lnTo>
                <a:lnTo>
                  <a:pt x="1833969" y="242530"/>
                </a:lnTo>
                <a:lnTo>
                  <a:pt x="1843660" y="232430"/>
                </a:lnTo>
                <a:lnTo>
                  <a:pt x="1853352" y="222438"/>
                </a:lnTo>
                <a:lnTo>
                  <a:pt x="1863046" y="212564"/>
                </a:lnTo>
                <a:lnTo>
                  <a:pt x="1872741" y="202818"/>
                </a:lnTo>
                <a:lnTo>
                  <a:pt x="1883090" y="192489"/>
                </a:lnTo>
                <a:lnTo>
                  <a:pt x="1893374" y="182225"/>
                </a:lnTo>
                <a:lnTo>
                  <a:pt x="1903603" y="172022"/>
                </a:lnTo>
                <a:lnTo>
                  <a:pt x="1913782" y="161877"/>
                </a:lnTo>
                <a:lnTo>
                  <a:pt x="1923919" y="151786"/>
                </a:lnTo>
                <a:lnTo>
                  <a:pt x="1934020" y="141747"/>
                </a:lnTo>
                <a:lnTo>
                  <a:pt x="1944093" y="131755"/>
                </a:lnTo>
                <a:lnTo>
                  <a:pt x="1954145" y="121807"/>
                </a:lnTo>
                <a:lnTo>
                  <a:pt x="1964184" y="111899"/>
                </a:lnTo>
                <a:lnTo>
                  <a:pt x="1974214" y="102028"/>
                </a:lnTo>
                <a:lnTo>
                  <a:pt x="1984245" y="92191"/>
                </a:lnTo>
                <a:lnTo>
                  <a:pt x="1994284" y="82383"/>
                </a:lnTo>
                <a:lnTo>
                  <a:pt x="2004336" y="72601"/>
                </a:lnTo>
                <a:lnTo>
                  <a:pt x="2014409" y="62843"/>
                </a:lnTo>
                <a:lnTo>
                  <a:pt x="2024510" y="53103"/>
                </a:lnTo>
                <a:lnTo>
                  <a:pt x="2034647" y="43380"/>
                </a:lnTo>
                <a:lnTo>
                  <a:pt x="2044826" y="33668"/>
                </a:lnTo>
                <a:lnTo>
                  <a:pt x="2055055" y="23965"/>
                </a:lnTo>
                <a:lnTo>
                  <a:pt x="2065339" y="14268"/>
                </a:lnTo>
                <a:lnTo>
                  <a:pt x="2075688" y="4571"/>
                </a:lnTo>
                <a:lnTo>
                  <a:pt x="2075688" y="0"/>
                </a:lnTo>
                <a:lnTo>
                  <a:pt x="2064686" y="9677"/>
                </a:lnTo>
                <a:lnTo>
                  <a:pt x="2053812" y="19359"/>
                </a:lnTo>
                <a:lnTo>
                  <a:pt x="2043055" y="29048"/>
                </a:lnTo>
                <a:lnTo>
                  <a:pt x="2032404" y="38747"/>
                </a:lnTo>
                <a:lnTo>
                  <a:pt x="2021849" y="48460"/>
                </a:lnTo>
                <a:lnTo>
                  <a:pt x="2011381" y="58191"/>
                </a:lnTo>
                <a:lnTo>
                  <a:pt x="2000989" y="67943"/>
                </a:lnTo>
                <a:lnTo>
                  <a:pt x="1990663" y="77719"/>
                </a:lnTo>
                <a:lnTo>
                  <a:pt x="1980392" y="87524"/>
                </a:lnTo>
                <a:lnTo>
                  <a:pt x="1970166" y="97361"/>
                </a:lnTo>
                <a:lnTo>
                  <a:pt x="1959976" y="107233"/>
                </a:lnTo>
                <a:lnTo>
                  <a:pt x="1949811" y="117143"/>
                </a:lnTo>
                <a:lnTo>
                  <a:pt x="1939661" y="127096"/>
                </a:lnTo>
                <a:lnTo>
                  <a:pt x="1929515" y="137095"/>
                </a:lnTo>
                <a:lnTo>
                  <a:pt x="1919364" y="147143"/>
                </a:lnTo>
                <a:lnTo>
                  <a:pt x="1909198" y="157244"/>
                </a:lnTo>
                <a:lnTo>
                  <a:pt x="1899005" y="167401"/>
                </a:lnTo>
                <a:lnTo>
                  <a:pt x="1888776" y="177618"/>
                </a:lnTo>
                <a:lnTo>
                  <a:pt x="1878501" y="187899"/>
                </a:lnTo>
                <a:lnTo>
                  <a:pt x="1868170" y="198246"/>
                </a:lnTo>
                <a:lnTo>
                  <a:pt x="1858474" y="207959"/>
                </a:lnTo>
                <a:lnTo>
                  <a:pt x="1848780" y="217742"/>
                </a:lnTo>
                <a:lnTo>
                  <a:pt x="1839088" y="227595"/>
                </a:lnTo>
                <a:lnTo>
                  <a:pt x="1829397" y="237518"/>
                </a:lnTo>
                <a:lnTo>
                  <a:pt x="1819707" y="247511"/>
                </a:lnTo>
                <a:lnTo>
                  <a:pt x="1810018" y="257573"/>
                </a:lnTo>
                <a:lnTo>
                  <a:pt x="1800330" y="267704"/>
                </a:lnTo>
                <a:lnTo>
                  <a:pt x="1790643" y="277905"/>
                </a:lnTo>
                <a:lnTo>
                  <a:pt x="1780955" y="288175"/>
                </a:lnTo>
                <a:lnTo>
                  <a:pt x="1771268" y="298513"/>
                </a:lnTo>
                <a:lnTo>
                  <a:pt x="1761582" y="308920"/>
                </a:lnTo>
                <a:lnTo>
                  <a:pt x="1751894" y="319395"/>
                </a:lnTo>
                <a:lnTo>
                  <a:pt x="1742207" y="329939"/>
                </a:lnTo>
                <a:lnTo>
                  <a:pt x="1732519" y="340551"/>
                </a:lnTo>
                <a:lnTo>
                  <a:pt x="1722830" y="351230"/>
                </a:lnTo>
                <a:lnTo>
                  <a:pt x="1713140" y="361977"/>
                </a:lnTo>
                <a:lnTo>
                  <a:pt x="1703449" y="372791"/>
                </a:lnTo>
                <a:lnTo>
                  <a:pt x="1693757" y="383673"/>
                </a:lnTo>
                <a:lnTo>
                  <a:pt x="1684063" y="394622"/>
                </a:lnTo>
                <a:lnTo>
                  <a:pt x="1674367" y="405638"/>
                </a:lnTo>
                <a:lnTo>
                  <a:pt x="1655029" y="426418"/>
                </a:lnTo>
                <a:lnTo>
                  <a:pt x="1616578" y="468190"/>
                </a:lnTo>
                <a:lnTo>
                  <a:pt x="1578449" y="510242"/>
                </a:lnTo>
                <a:lnTo>
                  <a:pt x="1540668" y="552572"/>
                </a:lnTo>
                <a:lnTo>
                  <a:pt x="1503263" y="595178"/>
                </a:lnTo>
                <a:lnTo>
                  <a:pt x="1466259" y="638060"/>
                </a:lnTo>
                <a:lnTo>
                  <a:pt x="1429684" y="681215"/>
                </a:lnTo>
                <a:lnTo>
                  <a:pt x="1393565" y="724642"/>
                </a:lnTo>
                <a:lnTo>
                  <a:pt x="1357927" y="768339"/>
                </a:lnTo>
                <a:lnTo>
                  <a:pt x="1322798" y="812306"/>
                </a:lnTo>
                <a:lnTo>
                  <a:pt x="1270274" y="879451"/>
                </a:lnTo>
                <a:lnTo>
                  <a:pt x="1235403" y="924722"/>
                </a:lnTo>
                <a:lnTo>
                  <a:pt x="1200831" y="970206"/>
                </a:lnTo>
                <a:lnTo>
                  <a:pt x="1166569" y="1015906"/>
                </a:lnTo>
                <a:lnTo>
                  <a:pt x="1132625" y="1061827"/>
                </a:lnTo>
                <a:lnTo>
                  <a:pt x="1099011" y="1107971"/>
                </a:lnTo>
                <a:lnTo>
                  <a:pt x="1065737" y="1154343"/>
                </a:lnTo>
                <a:lnTo>
                  <a:pt x="1032813" y="1200946"/>
                </a:lnTo>
                <a:lnTo>
                  <a:pt x="1000250" y="1247784"/>
                </a:lnTo>
                <a:lnTo>
                  <a:pt x="968057" y="1294860"/>
                </a:lnTo>
                <a:lnTo>
                  <a:pt x="936245" y="1342178"/>
                </a:lnTo>
                <a:lnTo>
                  <a:pt x="904825" y="1389741"/>
                </a:lnTo>
                <a:lnTo>
                  <a:pt x="873806" y="1437554"/>
                </a:lnTo>
                <a:lnTo>
                  <a:pt x="843199" y="1485619"/>
                </a:lnTo>
                <a:lnTo>
                  <a:pt x="813014" y="1533941"/>
                </a:lnTo>
                <a:lnTo>
                  <a:pt x="783261" y="1582523"/>
                </a:lnTo>
                <a:lnTo>
                  <a:pt x="753952" y="1631369"/>
                </a:lnTo>
                <a:lnTo>
                  <a:pt x="725095" y="1680482"/>
                </a:lnTo>
                <a:lnTo>
                  <a:pt x="696701" y="1729865"/>
                </a:lnTo>
                <a:lnTo>
                  <a:pt x="668782" y="1779523"/>
                </a:lnTo>
                <a:lnTo>
                  <a:pt x="640665" y="1828787"/>
                </a:lnTo>
                <a:lnTo>
                  <a:pt x="613038" y="1878387"/>
                </a:lnTo>
                <a:lnTo>
                  <a:pt x="585909" y="1928313"/>
                </a:lnTo>
                <a:lnTo>
                  <a:pt x="559285" y="1978554"/>
                </a:lnTo>
                <a:lnTo>
                  <a:pt x="533171" y="2029100"/>
                </a:lnTo>
                <a:lnTo>
                  <a:pt x="507577" y="2079942"/>
                </a:lnTo>
                <a:lnTo>
                  <a:pt x="482507" y="2131067"/>
                </a:lnTo>
                <a:lnTo>
                  <a:pt x="457969" y="2182467"/>
                </a:lnTo>
                <a:lnTo>
                  <a:pt x="433971" y="2234130"/>
                </a:lnTo>
                <a:lnTo>
                  <a:pt x="410519" y="2286047"/>
                </a:lnTo>
                <a:lnTo>
                  <a:pt x="387620" y="2338207"/>
                </a:lnTo>
                <a:lnTo>
                  <a:pt x="365281" y="2390599"/>
                </a:lnTo>
                <a:lnTo>
                  <a:pt x="343509" y="2443213"/>
                </a:lnTo>
                <a:lnTo>
                  <a:pt x="322311" y="2496039"/>
                </a:lnTo>
                <a:lnTo>
                  <a:pt x="301695" y="2549066"/>
                </a:lnTo>
                <a:lnTo>
                  <a:pt x="281666" y="2602284"/>
                </a:lnTo>
                <a:lnTo>
                  <a:pt x="262232" y="2655683"/>
                </a:lnTo>
                <a:lnTo>
                  <a:pt x="243399" y="2709252"/>
                </a:lnTo>
                <a:lnTo>
                  <a:pt x="225176" y="2762981"/>
                </a:lnTo>
                <a:lnTo>
                  <a:pt x="207568" y="2816860"/>
                </a:lnTo>
                <a:lnTo>
                  <a:pt x="189927" y="2871546"/>
                </a:lnTo>
                <a:lnTo>
                  <a:pt x="172988" y="2926374"/>
                </a:lnTo>
                <a:lnTo>
                  <a:pt x="156762" y="2981342"/>
                </a:lnTo>
                <a:lnTo>
                  <a:pt x="141258" y="3036451"/>
                </a:lnTo>
                <a:lnTo>
                  <a:pt x="126489" y="3091699"/>
                </a:lnTo>
                <a:lnTo>
                  <a:pt x="112462" y="3147088"/>
                </a:lnTo>
                <a:lnTo>
                  <a:pt x="99190" y="3202617"/>
                </a:lnTo>
                <a:lnTo>
                  <a:pt x="86683" y="3258285"/>
                </a:lnTo>
                <a:lnTo>
                  <a:pt x="74950" y="3314093"/>
                </a:lnTo>
                <a:lnTo>
                  <a:pt x="64003" y="3370040"/>
                </a:lnTo>
                <a:lnTo>
                  <a:pt x="53851" y="3426126"/>
                </a:lnTo>
                <a:lnTo>
                  <a:pt x="44505" y="3482351"/>
                </a:lnTo>
                <a:lnTo>
                  <a:pt x="35976" y="3538714"/>
                </a:lnTo>
                <a:lnTo>
                  <a:pt x="28273" y="3595216"/>
                </a:lnTo>
                <a:lnTo>
                  <a:pt x="21408" y="3651857"/>
                </a:lnTo>
                <a:lnTo>
                  <a:pt x="15389" y="3708635"/>
                </a:lnTo>
                <a:lnTo>
                  <a:pt x="10229" y="3765552"/>
                </a:lnTo>
                <a:lnTo>
                  <a:pt x="5937" y="3822606"/>
                </a:lnTo>
                <a:lnTo>
                  <a:pt x="2524" y="3879797"/>
                </a:lnTo>
                <a:lnTo>
                  <a:pt x="0" y="3937127"/>
                </a:lnTo>
                <a:lnTo>
                  <a:pt x="0" y="3960114"/>
                </a:lnTo>
                <a:lnTo>
                  <a:pt x="3773" y="3971639"/>
                </a:lnTo>
                <a:close/>
              </a:path>
            </a:pathLst>
          </a:custGeom>
          <a:solidFill>
            <a:srgbClr val="766E53"/>
          </a:solidFill>
        </p:spPr>
        <p:txBody>
          <a:bodyPr wrap="square" lIns="0" tIns="0" rIns="0" bIns="0" rtlCol="0">
            <a:noAutofit/>
          </a:bodyPr>
          <a:lstStyle/>
          <a:p>
            <a:endParaRPr/>
          </a:p>
        </p:txBody>
      </p:sp>
      <p:sp>
        <p:nvSpPr>
          <p:cNvPr id="17" name="object 17"/>
          <p:cNvSpPr/>
          <p:nvPr/>
        </p:nvSpPr>
        <p:spPr>
          <a:xfrm>
            <a:off x="691514" y="6530341"/>
            <a:ext cx="122301" cy="336803"/>
          </a:xfrm>
          <a:custGeom>
            <a:avLst/>
            <a:gdLst/>
            <a:ahLst/>
            <a:cxnLst/>
            <a:rect l="l" t="t" r="r" b="b"/>
            <a:pathLst>
              <a:path w="163068" h="336803">
                <a:moveTo>
                  <a:pt x="154682" y="320160"/>
                </a:moveTo>
                <a:lnTo>
                  <a:pt x="146300" y="303455"/>
                </a:lnTo>
                <a:lnTo>
                  <a:pt x="137925" y="286694"/>
                </a:lnTo>
                <a:lnTo>
                  <a:pt x="129560" y="269885"/>
                </a:lnTo>
                <a:lnTo>
                  <a:pt x="121209" y="253035"/>
                </a:lnTo>
                <a:lnTo>
                  <a:pt x="112876" y="236149"/>
                </a:lnTo>
                <a:lnTo>
                  <a:pt x="104563" y="219237"/>
                </a:lnTo>
                <a:lnTo>
                  <a:pt x="96275" y="202303"/>
                </a:lnTo>
                <a:lnTo>
                  <a:pt x="88015" y="185356"/>
                </a:lnTo>
                <a:lnTo>
                  <a:pt x="79786" y="168401"/>
                </a:lnTo>
                <a:lnTo>
                  <a:pt x="71592" y="151447"/>
                </a:lnTo>
                <a:lnTo>
                  <a:pt x="63436" y="134500"/>
                </a:lnTo>
                <a:lnTo>
                  <a:pt x="55323" y="117566"/>
                </a:lnTo>
                <a:lnTo>
                  <a:pt x="47255" y="100653"/>
                </a:lnTo>
                <a:lnTo>
                  <a:pt x="39236" y="83768"/>
                </a:lnTo>
                <a:lnTo>
                  <a:pt x="31270" y="66918"/>
                </a:lnTo>
                <a:lnTo>
                  <a:pt x="23359" y="50109"/>
                </a:lnTo>
                <a:lnTo>
                  <a:pt x="15508" y="33348"/>
                </a:lnTo>
                <a:lnTo>
                  <a:pt x="7721" y="16643"/>
                </a:lnTo>
                <a:lnTo>
                  <a:pt x="0" y="0"/>
                </a:lnTo>
                <a:lnTo>
                  <a:pt x="4961" y="16643"/>
                </a:lnTo>
                <a:lnTo>
                  <a:pt x="10059" y="33348"/>
                </a:lnTo>
                <a:lnTo>
                  <a:pt x="15289" y="50109"/>
                </a:lnTo>
                <a:lnTo>
                  <a:pt x="20649" y="66918"/>
                </a:lnTo>
                <a:lnTo>
                  <a:pt x="26135" y="83768"/>
                </a:lnTo>
                <a:lnTo>
                  <a:pt x="31742" y="100653"/>
                </a:lnTo>
                <a:lnTo>
                  <a:pt x="37469" y="117566"/>
                </a:lnTo>
                <a:lnTo>
                  <a:pt x="43311" y="134500"/>
                </a:lnTo>
                <a:lnTo>
                  <a:pt x="49265" y="151447"/>
                </a:lnTo>
                <a:lnTo>
                  <a:pt x="55327" y="168401"/>
                </a:lnTo>
                <a:lnTo>
                  <a:pt x="61494" y="185356"/>
                </a:lnTo>
                <a:lnTo>
                  <a:pt x="67762" y="202303"/>
                </a:lnTo>
                <a:lnTo>
                  <a:pt x="74128" y="219237"/>
                </a:lnTo>
                <a:lnTo>
                  <a:pt x="80588" y="236149"/>
                </a:lnTo>
                <a:lnTo>
                  <a:pt x="87139" y="253035"/>
                </a:lnTo>
                <a:lnTo>
                  <a:pt x="93777" y="269885"/>
                </a:lnTo>
                <a:lnTo>
                  <a:pt x="100499" y="286694"/>
                </a:lnTo>
                <a:lnTo>
                  <a:pt x="107301" y="303455"/>
                </a:lnTo>
                <a:lnTo>
                  <a:pt x="114180" y="320160"/>
                </a:lnTo>
                <a:lnTo>
                  <a:pt x="117311" y="327656"/>
                </a:lnTo>
                <a:lnTo>
                  <a:pt x="158459" y="327656"/>
                </a:lnTo>
                <a:lnTo>
                  <a:pt x="154682" y="320160"/>
                </a:lnTo>
                <a:close/>
              </a:path>
            </a:pathLst>
          </a:custGeom>
          <a:solidFill>
            <a:srgbClr val="766E53"/>
          </a:solidFill>
        </p:spPr>
        <p:txBody>
          <a:bodyPr wrap="square" lIns="0" tIns="0" rIns="0" bIns="0" rtlCol="0">
            <a:noAutofit/>
          </a:bodyPr>
          <a:lstStyle/>
          <a:p>
            <a:endParaRPr/>
          </a:p>
        </p:txBody>
      </p:sp>
      <p:sp>
        <p:nvSpPr>
          <p:cNvPr id="18" name="object 18"/>
          <p:cNvSpPr/>
          <p:nvPr/>
        </p:nvSpPr>
        <p:spPr>
          <a:xfrm>
            <a:off x="577215" y="5359909"/>
            <a:ext cx="28575" cy="216407"/>
          </a:xfrm>
          <a:custGeom>
            <a:avLst/>
            <a:gdLst/>
            <a:ahLst/>
            <a:cxnLst/>
            <a:rect l="l" t="t" r="r" b="b"/>
            <a:pathLst>
              <a:path w="38100" h="216408">
                <a:moveTo>
                  <a:pt x="19107" y="166763"/>
                </a:moveTo>
                <a:lnTo>
                  <a:pt x="24096" y="178540"/>
                </a:lnTo>
                <a:lnTo>
                  <a:pt x="28843" y="190324"/>
                </a:lnTo>
                <a:lnTo>
                  <a:pt x="33183" y="202118"/>
                </a:lnTo>
                <a:lnTo>
                  <a:pt x="33337" y="202564"/>
                </a:lnTo>
                <a:lnTo>
                  <a:pt x="33337" y="211708"/>
                </a:lnTo>
                <a:lnTo>
                  <a:pt x="38100" y="216407"/>
                </a:lnTo>
                <a:lnTo>
                  <a:pt x="38100" y="87502"/>
                </a:lnTo>
                <a:lnTo>
                  <a:pt x="32537" y="76008"/>
                </a:lnTo>
                <a:lnTo>
                  <a:pt x="27429" y="64148"/>
                </a:lnTo>
                <a:lnTo>
                  <a:pt x="22704" y="52061"/>
                </a:lnTo>
                <a:lnTo>
                  <a:pt x="18291" y="39886"/>
                </a:lnTo>
                <a:lnTo>
                  <a:pt x="14118" y="27761"/>
                </a:lnTo>
                <a:lnTo>
                  <a:pt x="10114" y="15826"/>
                </a:lnTo>
                <a:lnTo>
                  <a:pt x="6209" y="4218"/>
                </a:lnTo>
                <a:lnTo>
                  <a:pt x="3402" y="13031"/>
                </a:lnTo>
                <a:lnTo>
                  <a:pt x="2329" y="25819"/>
                </a:lnTo>
                <a:lnTo>
                  <a:pt x="1509" y="38430"/>
                </a:lnTo>
                <a:lnTo>
                  <a:pt x="908" y="50928"/>
                </a:lnTo>
                <a:lnTo>
                  <a:pt x="493" y="63380"/>
                </a:lnTo>
                <a:lnTo>
                  <a:pt x="228" y="75851"/>
                </a:lnTo>
                <a:lnTo>
                  <a:pt x="81" y="88405"/>
                </a:lnTo>
                <a:lnTo>
                  <a:pt x="0" y="119633"/>
                </a:lnTo>
                <a:lnTo>
                  <a:pt x="4321" y="131428"/>
                </a:lnTo>
                <a:lnTo>
                  <a:pt x="9055" y="143212"/>
                </a:lnTo>
                <a:lnTo>
                  <a:pt x="14038" y="154989"/>
                </a:lnTo>
                <a:lnTo>
                  <a:pt x="19107" y="166763"/>
                </a:lnTo>
                <a:close/>
              </a:path>
            </a:pathLst>
          </a:custGeom>
          <a:solidFill>
            <a:srgbClr val="766E53"/>
          </a:solidFill>
        </p:spPr>
        <p:txBody>
          <a:bodyPr wrap="square" lIns="0" tIns="0" rIns="0" bIns="0" rtlCol="0">
            <a:noAutofit/>
          </a:bodyPr>
          <a:lstStyle/>
          <a:p>
            <a:endParaRPr/>
          </a:p>
        </p:txBody>
      </p:sp>
      <p:sp>
        <p:nvSpPr>
          <p:cNvPr id="19" name="object 19"/>
          <p:cNvSpPr/>
          <p:nvPr/>
        </p:nvSpPr>
        <p:spPr>
          <a:xfrm>
            <a:off x="637793" y="6245353"/>
            <a:ext cx="178308" cy="621791"/>
          </a:xfrm>
          <a:custGeom>
            <a:avLst/>
            <a:gdLst/>
            <a:ahLst/>
            <a:cxnLst/>
            <a:rect l="l" t="t" r="r" b="b"/>
            <a:pathLst>
              <a:path w="237744" h="621791">
                <a:moveTo>
                  <a:pt x="230268" y="603828"/>
                </a:moveTo>
                <a:lnTo>
                  <a:pt x="222926" y="585861"/>
                </a:lnTo>
                <a:lnTo>
                  <a:pt x="215714" y="567887"/>
                </a:lnTo>
                <a:lnTo>
                  <a:pt x="208629" y="549902"/>
                </a:lnTo>
                <a:lnTo>
                  <a:pt x="201668" y="531904"/>
                </a:lnTo>
                <a:lnTo>
                  <a:pt x="194826" y="513888"/>
                </a:lnTo>
                <a:lnTo>
                  <a:pt x="188101" y="495852"/>
                </a:lnTo>
                <a:lnTo>
                  <a:pt x="181490" y="477792"/>
                </a:lnTo>
                <a:lnTo>
                  <a:pt x="174988" y="459704"/>
                </a:lnTo>
                <a:lnTo>
                  <a:pt x="168592" y="441584"/>
                </a:lnTo>
                <a:lnTo>
                  <a:pt x="162299" y="423431"/>
                </a:lnTo>
                <a:lnTo>
                  <a:pt x="156106" y="405239"/>
                </a:lnTo>
                <a:lnTo>
                  <a:pt x="150009" y="387006"/>
                </a:lnTo>
                <a:lnTo>
                  <a:pt x="144004" y="368728"/>
                </a:lnTo>
                <a:lnTo>
                  <a:pt x="138088" y="350402"/>
                </a:lnTo>
                <a:lnTo>
                  <a:pt x="132258" y="332023"/>
                </a:lnTo>
                <a:lnTo>
                  <a:pt x="126511" y="313590"/>
                </a:lnTo>
                <a:lnTo>
                  <a:pt x="120842" y="295098"/>
                </a:lnTo>
                <a:lnTo>
                  <a:pt x="115249" y="276544"/>
                </a:lnTo>
                <a:lnTo>
                  <a:pt x="109728" y="257924"/>
                </a:lnTo>
                <a:lnTo>
                  <a:pt x="104327" y="246071"/>
                </a:lnTo>
                <a:lnTo>
                  <a:pt x="99032" y="234323"/>
                </a:lnTo>
                <a:lnTo>
                  <a:pt x="93825" y="222664"/>
                </a:lnTo>
                <a:lnTo>
                  <a:pt x="88691" y="211079"/>
                </a:lnTo>
                <a:lnTo>
                  <a:pt x="83614" y="199550"/>
                </a:lnTo>
                <a:lnTo>
                  <a:pt x="78577" y="188062"/>
                </a:lnTo>
                <a:lnTo>
                  <a:pt x="73565" y="176598"/>
                </a:lnTo>
                <a:lnTo>
                  <a:pt x="68561" y="165143"/>
                </a:lnTo>
                <a:lnTo>
                  <a:pt x="63550" y="153681"/>
                </a:lnTo>
                <a:lnTo>
                  <a:pt x="58516" y="142194"/>
                </a:lnTo>
                <a:lnTo>
                  <a:pt x="53442" y="130668"/>
                </a:lnTo>
                <a:lnTo>
                  <a:pt x="48313" y="119086"/>
                </a:lnTo>
                <a:lnTo>
                  <a:pt x="43112" y="107432"/>
                </a:lnTo>
                <a:lnTo>
                  <a:pt x="37824" y="95690"/>
                </a:lnTo>
                <a:lnTo>
                  <a:pt x="32433" y="83844"/>
                </a:lnTo>
                <a:lnTo>
                  <a:pt x="32004" y="82905"/>
                </a:lnTo>
                <a:lnTo>
                  <a:pt x="27830" y="71057"/>
                </a:lnTo>
                <a:lnTo>
                  <a:pt x="23256" y="59209"/>
                </a:lnTo>
                <a:lnTo>
                  <a:pt x="18442" y="47361"/>
                </a:lnTo>
                <a:lnTo>
                  <a:pt x="13549" y="35514"/>
                </a:lnTo>
                <a:lnTo>
                  <a:pt x="8735" y="23666"/>
                </a:lnTo>
                <a:lnTo>
                  <a:pt x="4162" y="11818"/>
                </a:lnTo>
                <a:lnTo>
                  <a:pt x="0" y="0"/>
                </a:lnTo>
                <a:lnTo>
                  <a:pt x="2336" y="12326"/>
                </a:lnTo>
                <a:lnTo>
                  <a:pt x="4758" y="24653"/>
                </a:lnTo>
                <a:lnTo>
                  <a:pt x="7266" y="36979"/>
                </a:lnTo>
                <a:lnTo>
                  <a:pt x="9858" y="49305"/>
                </a:lnTo>
                <a:lnTo>
                  <a:pt x="12536" y="61631"/>
                </a:lnTo>
                <a:lnTo>
                  <a:pt x="15299" y="73957"/>
                </a:lnTo>
                <a:lnTo>
                  <a:pt x="18148" y="86283"/>
                </a:lnTo>
                <a:lnTo>
                  <a:pt x="21081" y="98609"/>
                </a:lnTo>
                <a:lnTo>
                  <a:pt x="24100" y="110935"/>
                </a:lnTo>
                <a:lnTo>
                  <a:pt x="27205" y="123260"/>
                </a:lnTo>
                <a:lnTo>
                  <a:pt x="30394" y="135586"/>
                </a:lnTo>
                <a:lnTo>
                  <a:pt x="33669" y="147912"/>
                </a:lnTo>
                <a:lnTo>
                  <a:pt x="37029" y="160238"/>
                </a:lnTo>
                <a:lnTo>
                  <a:pt x="40474" y="172564"/>
                </a:lnTo>
                <a:lnTo>
                  <a:pt x="44005" y="184890"/>
                </a:lnTo>
                <a:lnTo>
                  <a:pt x="47621" y="197217"/>
                </a:lnTo>
                <a:lnTo>
                  <a:pt x="51322" y="209543"/>
                </a:lnTo>
                <a:lnTo>
                  <a:pt x="54864" y="221081"/>
                </a:lnTo>
                <a:lnTo>
                  <a:pt x="57494" y="233738"/>
                </a:lnTo>
                <a:lnTo>
                  <a:pt x="63501" y="257581"/>
                </a:lnTo>
                <a:lnTo>
                  <a:pt x="71747" y="281967"/>
                </a:lnTo>
                <a:lnTo>
                  <a:pt x="80729" y="302174"/>
                </a:lnTo>
                <a:lnTo>
                  <a:pt x="88372" y="318850"/>
                </a:lnTo>
                <a:lnTo>
                  <a:pt x="96076" y="335582"/>
                </a:lnTo>
                <a:lnTo>
                  <a:pt x="103839" y="352363"/>
                </a:lnTo>
                <a:lnTo>
                  <a:pt x="111656" y="369185"/>
                </a:lnTo>
                <a:lnTo>
                  <a:pt x="119525" y="386041"/>
                </a:lnTo>
                <a:lnTo>
                  <a:pt x="127442" y="402926"/>
                </a:lnTo>
                <a:lnTo>
                  <a:pt x="135404" y="419831"/>
                </a:lnTo>
                <a:lnTo>
                  <a:pt x="143407" y="436749"/>
                </a:lnTo>
                <a:lnTo>
                  <a:pt x="151447" y="453675"/>
                </a:lnTo>
                <a:lnTo>
                  <a:pt x="159522" y="470601"/>
                </a:lnTo>
                <a:lnTo>
                  <a:pt x="167627" y="487520"/>
                </a:lnTo>
                <a:lnTo>
                  <a:pt x="175760" y="504425"/>
                </a:lnTo>
                <a:lnTo>
                  <a:pt x="183917" y="521309"/>
                </a:lnTo>
                <a:lnTo>
                  <a:pt x="192095" y="538165"/>
                </a:lnTo>
                <a:lnTo>
                  <a:pt x="200290" y="554987"/>
                </a:lnTo>
                <a:lnTo>
                  <a:pt x="208498" y="571768"/>
                </a:lnTo>
                <a:lnTo>
                  <a:pt x="216717" y="588500"/>
                </a:lnTo>
                <a:lnTo>
                  <a:pt x="224942" y="605177"/>
                </a:lnTo>
                <a:lnTo>
                  <a:pt x="228642" y="612645"/>
                </a:lnTo>
                <a:lnTo>
                  <a:pt x="233937" y="612645"/>
                </a:lnTo>
                <a:lnTo>
                  <a:pt x="230268" y="603828"/>
                </a:lnTo>
                <a:close/>
              </a:path>
            </a:pathLst>
          </a:custGeom>
          <a:solidFill>
            <a:srgbClr val="766E53"/>
          </a:solidFill>
        </p:spPr>
        <p:txBody>
          <a:bodyPr wrap="square" lIns="0" tIns="0" rIns="0" bIns="0" rtlCol="0">
            <a:noAutofit/>
          </a:bodyPr>
          <a:lstStyle/>
          <a:p>
            <a:endParaRPr/>
          </a:p>
        </p:txBody>
      </p:sp>
      <p:sp>
        <p:nvSpPr>
          <p:cNvPr id="20" name="object 20"/>
          <p:cNvSpPr/>
          <p:nvPr/>
        </p:nvSpPr>
        <p:spPr>
          <a:xfrm>
            <a:off x="390503" y="4392147"/>
            <a:ext cx="402" cy="7641"/>
          </a:xfrm>
          <a:custGeom>
            <a:avLst/>
            <a:gdLst/>
            <a:ahLst/>
            <a:cxnLst/>
            <a:rect l="l" t="t" r="r" b="b"/>
            <a:pathLst>
              <a:path w="536" h="7641">
                <a:moveTo>
                  <a:pt x="536" y="7641"/>
                </a:moveTo>
                <a:lnTo>
                  <a:pt x="281" y="1777"/>
                </a:lnTo>
                <a:lnTo>
                  <a:pt x="0" y="0"/>
                </a:lnTo>
                <a:lnTo>
                  <a:pt x="536" y="7641"/>
                </a:lnTo>
                <a:close/>
              </a:path>
            </a:pathLst>
          </a:custGeom>
          <a:solidFill>
            <a:srgbClr val="766E53"/>
          </a:solidFill>
        </p:spPr>
        <p:txBody>
          <a:bodyPr wrap="square" lIns="0" tIns="0" rIns="0" bIns="0" rtlCol="0">
            <a:noAutofit/>
          </a:bodyPr>
          <a:lstStyle/>
          <a:p>
            <a:endParaRPr/>
          </a:p>
        </p:txBody>
      </p:sp>
      <p:sp>
        <p:nvSpPr>
          <p:cNvPr id="21" name="object 21"/>
          <p:cNvSpPr/>
          <p:nvPr/>
        </p:nvSpPr>
        <p:spPr>
          <a:xfrm>
            <a:off x="20575" y="-1524"/>
            <a:ext cx="369929" cy="4393670"/>
          </a:xfrm>
          <a:custGeom>
            <a:avLst/>
            <a:gdLst/>
            <a:ahLst/>
            <a:cxnLst/>
            <a:rect l="l" t="t" r="r" b="b"/>
            <a:pathLst>
              <a:path w="493239" h="4393670">
                <a:moveTo>
                  <a:pt x="492904" y="4388891"/>
                </a:moveTo>
                <a:lnTo>
                  <a:pt x="491948" y="4376386"/>
                </a:lnTo>
                <a:lnTo>
                  <a:pt x="490919" y="4363806"/>
                </a:lnTo>
                <a:lnTo>
                  <a:pt x="489828" y="4351165"/>
                </a:lnTo>
                <a:lnTo>
                  <a:pt x="488685" y="4338471"/>
                </a:lnTo>
                <a:lnTo>
                  <a:pt x="487501" y="4325737"/>
                </a:lnTo>
                <a:lnTo>
                  <a:pt x="486288" y="4312974"/>
                </a:lnTo>
                <a:lnTo>
                  <a:pt x="485057" y="4300191"/>
                </a:lnTo>
                <a:lnTo>
                  <a:pt x="483817" y="4287401"/>
                </a:lnTo>
                <a:lnTo>
                  <a:pt x="482581" y="4274614"/>
                </a:lnTo>
                <a:lnTo>
                  <a:pt x="481358" y="4261842"/>
                </a:lnTo>
                <a:lnTo>
                  <a:pt x="480161" y="4249095"/>
                </a:lnTo>
                <a:lnTo>
                  <a:pt x="479000" y="4236384"/>
                </a:lnTo>
                <a:lnTo>
                  <a:pt x="477886" y="4223720"/>
                </a:lnTo>
                <a:lnTo>
                  <a:pt x="476829" y="4211115"/>
                </a:lnTo>
                <a:lnTo>
                  <a:pt x="475841" y="4198580"/>
                </a:lnTo>
                <a:lnTo>
                  <a:pt x="474933" y="4186124"/>
                </a:lnTo>
                <a:lnTo>
                  <a:pt x="474599" y="4181221"/>
                </a:lnTo>
                <a:lnTo>
                  <a:pt x="474599" y="4142994"/>
                </a:lnTo>
                <a:lnTo>
                  <a:pt x="464603" y="4097822"/>
                </a:lnTo>
                <a:lnTo>
                  <a:pt x="454751" y="4052714"/>
                </a:lnTo>
                <a:lnTo>
                  <a:pt x="445043" y="4007662"/>
                </a:lnTo>
                <a:lnTo>
                  <a:pt x="435479" y="3962660"/>
                </a:lnTo>
                <a:lnTo>
                  <a:pt x="426059" y="3917699"/>
                </a:lnTo>
                <a:lnTo>
                  <a:pt x="416783" y="3872775"/>
                </a:lnTo>
                <a:lnTo>
                  <a:pt x="407650" y="3827878"/>
                </a:lnTo>
                <a:lnTo>
                  <a:pt x="398662" y="3783002"/>
                </a:lnTo>
                <a:lnTo>
                  <a:pt x="389818" y="3738141"/>
                </a:lnTo>
                <a:lnTo>
                  <a:pt x="381117" y="3693287"/>
                </a:lnTo>
                <a:lnTo>
                  <a:pt x="372560" y="3648432"/>
                </a:lnTo>
                <a:lnTo>
                  <a:pt x="364147" y="3603571"/>
                </a:lnTo>
                <a:lnTo>
                  <a:pt x="355878" y="3558695"/>
                </a:lnTo>
                <a:lnTo>
                  <a:pt x="347753" y="3513798"/>
                </a:lnTo>
                <a:lnTo>
                  <a:pt x="339771" y="3468874"/>
                </a:lnTo>
                <a:lnTo>
                  <a:pt x="331933" y="3423913"/>
                </a:lnTo>
                <a:lnTo>
                  <a:pt x="324239" y="3378911"/>
                </a:lnTo>
                <a:lnTo>
                  <a:pt x="316688" y="3333859"/>
                </a:lnTo>
                <a:lnTo>
                  <a:pt x="309281" y="3288751"/>
                </a:lnTo>
                <a:lnTo>
                  <a:pt x="302018" y="3243579"/>
                </a:lnTo>
                <a:lnTo>
                  <a:pt x="292742" y="3187644"/>
                </a:lnTo>
                <a:lnTo>
                  <a:pt x="283610" y="3131768"/>
                </a:lnTo>
                <a:lnTo>
                  <a:pt x="274622" y="3075942"/>
                </a:lnTo>
                <a:lnTo>
                  <a:pt x="265777" y="3020154"/>
                </a:lnTo>
                <a:lnTo>
                  <a:pt x="257077" y="2964394"/>
                </a:lnTo>
                <a:lnTo>
                  <a:pt x="248520" y="2908651"/>
                </a:lnTo>
                <a:lnTo>
                  <a:pt x="240107" y="2852914"/>
                </a:lnTo>
                <a:lnTo>
                  <a:pt x="231837" y="2797173"/>
                </a:lnTo>
                <a:lnTo>
                  <a:pt x="223712" y="2741418"/>
                </a:lnTo>
                <a:lnTo>
                  <a:pt x="215730" y="2685637"/>
                </a:lnTo>
                <a:lnTo>
                  <a:pt x="207891" y="2629819"/>
                </a:lnTo>
                <a:lnTo>
                  <a:pt x="200197" y="2573955"/>
                </a:lnTo>
                <a:lnTo>
                  <a:pt x="192646" y="2518034"/>
                </a:lnTo>
                <a:lnTo>
                  <a:pt x="185239" y="2462044"/>
                </a:lnTo>
                <a:lnTo>
                  <a:pt x="177976" y="2405975"/>
                </a:lnTo>
                <a:lnTo>
                  <a:pt x="170856" y="2349816"/>
                </a:lnTo>
                <a:lnTo>
                  <a:pt x="163880" y="2293558"/>
                </a:lnTo>
                <a:lnTo>
                  <a:pt x="157048" y="2237189"/>
                </a:lnTo>
                <a:lnTo>
                  <a:pt x="150359" y="2180698"/>
                </a:lnTo>
                <a:lnTo>
                  <a:pt x="143814" y="2124075"/>
                </a:lnTo>
                <a:lnTo>
                  <a:pt x="137415" y="2068105"/>
                </a:lnTo>
                <a:lnTo>
                  <a:pt x="131159" y="2012132"/>
                </a:lnTo>
                <a:lnTo>
                  <a:pt x="125047" y="1956152"/>
                </a:lnTo>
                <a:lnTo>
                  <a:pt x="119079" y="1900160"/>
                </a:lnTo>
                <a:lnTo>
                  <a:pt x="113255" y="1844155"/>
                </a:lnTo>
                <a:lnTo>
                  <a:pt x="107575" y="1788131"/>
                </a:lnTo>
                <a:lnTo>
                  <a:pt x="102038" y="1732085"/>
                </a:lnTo>
                <a:lnTo>
                  <a:pt x="96645" y="1676014"/>
                </a:lnTo>
                <a:lnTo>
                  <a:pt x="91396" y="1619915"/>
                </a:lnTo>
                <a:lnTo>
                  <a:pt x="86290" y="1563782"/>
                </a:lnTo>
                <a:lnTo>
                  <a:pt x="81329" y="1507614"/>
                </a:lnTo>
                <a:lnTo>
                  <a:pt x="76511" y="1451405"/>
                </a:lnTo>
                <a:lnTo>
                  <a:pt x="71837" y="1395153"/>
                </a:lnTo>
                <a:lnTo>
                  <a:pt x="67307" y="1338855"/>
                </a:lnTo>
                <a:lnTo>
                  <a:pt x="62920" y="1282505"/>
                </a:lnTo>
                <a:lnTo>
                  <a:pt x="58678" y="1226101"/>
                </a:lnTo>
                <a:lnTo>
                  <a:pt x="54579" y="1169639"/>
                </a:lnTo>
                <a:lnTo>
                  <a:pt x="50624" y="1113116"/>
                </a:lnTo>
                <a:lnTo>
                  <a:pt x="46813" y="1056528"/>
                </a:lnTo>
                <a:lnTo>
                  <a:pt x="43145" y="999871"/>
                </a:lnTo>
                <a:lnTo>
                  <a:pt x="40269" y="943902"/>
                </a:lnTo>
                <a:lnTo>
                  <a:pt x="37392" y="887933"/>
                </a:lnTo>
                <a:lnTo>
                  <a:pt x="34516" y="831964"/>
                </a:lnTo>
                <a:lnTo>
                  <a:pt x="31639" y="775995"/>
                </a:lnTo>
                <a:lnTo>
                  <a:pt x="28763" y="720026"/>
                </a:lnTo>
                <a:lnTo>
                  <a:pt x="27325" y="692042"/>
                </a:lnTo>
                <a:lnTo>
                  <a:pt x="25887" y="664057"/>
                </a:lnTo>
                <a:lnTo>
                  <a:pt x="24449" y="636073"/>
                </a:lnTo>
                <a:lnTo>
                  <a:pt x="23010" y="608088"/>
                </a:lnTo>
                <a:lnTo>
                  <a:pt x="21572" y="580104"/>
                </a:lnTo>
                <a:lnTo>
                  <a:pt x="20134" y="552119"/>
                </a:lnTo>
                <a:lnTo>
                  <a:pt x="18696" y="524135"/>
                </a:lnTo>
                <a:lnTo>
                  <a:pt x="17257" y="496150"/>
                </a:lnTo>
                <a:lnTo>
                  <a:pt x="15819" y="468166"/>
                </a:lnTo>
                <a:lnTo>
                  <a:pt x="14381" y="440182"/>
                </a:lnTo>
                <a:lnTo>
                  <a:pt x="13663" y="417966"/>
                </a:lnTo>
                <a:lnTo>
                  <a:pt x="12948" y="395816"/>
                </a:lnTo>
                <a:lnTo>
                  <a:pt x="12240" y="373723"/>
                </a:lnTo>
                <a:lnTo>
                  <a:pt x="11543" y="351682"/>
                </a:lnTo>
                <a:lnTo>
                  <a:pt x="10861" y="329684"/>
                </a:lnTo>
                <a:lnTo>
                  <a:pt x="10196" y="307722"/>
                </a:lnTo>
                <a:lnTo>
                  <a:pt x="9553" y="285788"/>
                </a:lnTo>
                <a:lnTo>
                  <a:pt x="8936" y="263877"/>
                </a:lnTo>
                <a:lnTo>
                  <a:pt x="8347" y="241980"/>
                </a:lnTo>
                <a:lnTo>
                  <a:pt x="7790" y="220091"/>
                </a:lnTo>
                <a:lnTo>
                  <a:pt x="7269" y="198201"/>
                </a:lnTo>
                <a:lnTo>
                  <a:pt x="6788" y="176304"/>
                </a:lnTo>
                <a:lnTo>
                  <a:pt x="6350" y="154393"/>
                </a:lnTo>
                <a:lnTo>
                  <a:pt x="5959" y="132459"/>
                </a:lnTo>
                <a:lnTo>
                  <a:pt x="5618" y="110497"/>
                </a:lnTo>
                <a:lnTo>
                  <a:pt x="5331" y="88499"/>
                </a:lnTo>
                <a:lnTo>
                  <a:pt x="5101" y="66458"/>
                </a:lnTo>
                <a:lnTo>
                  <a:pt x="4933" y="44365"/>
                </a:lnTo>
                <a:lnTo>
                  <a:pt x="4799" y="1524"/>
                </a:lnTo>
                <a:lnTo>
                  <a:pt x="4" y="1524"/>
                </a:lnTo>
                <a:lnTo>
                  <a:pt x="134" y="44365"/>
                </a:lnTo>
                <a:lnTo>
                  <a:pt x="291" y="66458"/>
                </a:lnTo>
                <a:lnTo>
                  <a:pt x="498" y="88499"/>
                </a:lnTo>
                <a:lnTo>
                  <a:pt x="749" y="110497"/>
                </a:lnTo>
                <a:lnTo>
                  <a:pt x="1035" y="132459"/>
                </a:lnTo>
                <a:lnTo>
                  <a:pt x="1350" y="154393"/>
                </a:lnTo>
                <a:lnTo>
                  <a:pt x="1687" y="176304"/>
                </a:lnTo>
                <a:lnTo>
                  <a:pt x="2038" y="198201"/>
                </a:lnTo>
                <a:lnTo>
                  <a:pt x="2397" y="220091"/>
                </a:lnTo>
                <a:lnTo>
                  <a:pt x="2755" y="241980"/>
                </a:lnTo>
                <a:lnTo>
                  <a:pt x="3106" y="263877"/>
                </a:lnTo>
                <a:lnTo>
                  <a:pt x="3443" y="285788"/>
                </a:lnTo>
                <a:lnTo>
                  <a:pt x="3758" y="307722"/>
                </a:lnTo>
                <a:lnTo>
                  <a:pt x="4045" y="329684"/>
                </a:lnTo>
                <a:lnTo>
                  <a:pt x="4295" y="351682"/>
                </a:lnTo>
                <a:lnTo>
                  <a:pt x="4502" y="373723"/>
                </a:lnTo>
                <a:lnTo>
                  <a:pt x="4660" y="395816"/>
                </a:lnTo>
                <a:lnTo>
                  <a:pt x="4794" y="440182"/>
                </a:lnTo>
                <a:lnTo>
                  <a:pt x="6198" y="468167"/>
                </a:lnTo>
                <a:lnTo>
                  <a:pt x="7541" y="496155"/>
                </a:lnTo>
                <a:lnTo>
                  <a:pt x="8833" y="524151"/>
                </a:lnTo>
                <a:lnTo>
                  <a:pt x="10086" y="552158"/>
                </a:lnTo>
                <a:lnTo>
                  <a:pt x="11310" y="580179"/>
                </a:lnTo>
                <a:lnTo>
                  <a:pt x="12516" y="608219"/>
                </a:lnTo>
                <a:lnTo>
                  <a:pt x="13715" y="636280"/>
                </a:lnTo>
                <a:lnTo>
                  <a:pt x="14918" y="664366"/>
                </a:lnTo>
                <a:lnTo>
                  <a:pt x="16135" y="692481"/>
                </a:lnTo>
                <a:lnTo>
                  <a:pt x="17377" y="720629"/>
                </a:lnTo>
                <a:lnTo>
                  <a:pt x="18656" y="748813"/>
                </a:lnTo>
                <a:lnTo>
                  <a:pt x="19980" y="777037"/>
                </a:lnTo>
                <a:lnTo>
                  <a:pt x="21363" y="805305"/>
                </a:lnTo>
                <a:lnTo>
                  <a:pt x="22814" y="833619"/>
                </a:lnTo>
                <a:lnTo>
                  <a:pt x="24344" y="861984"/>
                </a:lnTo>
                <a:lnTo>
                  <a:pt x="25963" y="890404"/>
                </a:lnTo>
                <a:lnTo>
                  <a:pt x="27684" y="918881"/>
                </a:lnTo>
                <a:lnTo>
                  <a:pt x="29516" y="947420"/>
                </a:lnTo>
                <a:lnTo>
                  <a:pt x="31470" y="976024"/>
                </a:lnTo>
                <a:lnTo>
                  <a:pt x="33557" y="1004697"/>
                </a:lnTo>
                <a:lnTo>
                  <a:pt x="36506" y="1060700"/>
                </a:lnTo>
                <a:lnTo>
                  <a:pt x="39602" y="1116769"/>
                </a:lnTo>
                <a:lnTo>
                  <a:pt x="42849" y="1172896"/>
                </a:lnTo>
                <a:lnTo>
                  <a:pt x="46251" y="1229074"/>
                </a:lnTo>
                <a:lnTo>
                  <a:pt x="49811" y="1285295"/>
                </a:lnTo>
                <a:lnTo>
                  <a:pt x="53533" y="1341552"/>
                </a:lnTo>
                <a:lnTo>
                  <a:pt x="57420" y="1397839"/>
                </a:lnTo>
                <a:lnTo>
                  <a:pt x="61476" y="1454146"/>
                </a:lnTo>
                <a:lnTo>
                  <a:pt x="65705" y="1510469"/>
                </a:lnTo>
                <a:lnTo>
                  <a:pt x="70110" y="1566799"/>
                </a:lnTo>
                <a:lnTo>
                  <a:pt x="74695" y="1623128"/>
                </a:lnTo>
                <a:lnTo>
                  <a:pt x="79463" y="1679451"/>
                </a:lnTo>
                <a:lnTo>
                  <a:pt x="84418" y="1735758"/>
                </a:lnTo>
                <a:lnTo>
                  <a:pt x="89563" y="1792045"/>
                </a:lnTo>
                <a:lnTo>
                  <a:pt x="94903" y="1848302"/>
                </a:lnTo>
                <a:lnTo>
                  <a:pt x="100440" y="1904523"/>
                </a:lnTo>
                <a:lnTo>
                  <a:pt x="106178" y="1960701"/>
                </a:lnTo>
                <a:lnTo>
                  <a:pt x="112122" y="2016828"/>
                </a:lnTo>
                <a:lnTo>
                  <a:pt x="118273" y="2072897"/>
                </a:lnTo>
                <a:lnTo>
                  <a:pt x="124637" y="2128901"/>
                </a:lnTo>
                <a:lnTo>
                  <a:pt x="130463" y="2184869"/>
                </a:lnTo>
                <a:lnTo>
                  <a:pt x="136436" y="2240838"/>
                </a:lnTo>
                <a:lnTo>
                  <a:pt x="142560" y="2296808"/>
                </a:lnTo>
                <a:lnTo>
                  <a:pt x="148839" y="2352777"/>
                </a:lnTo>
                <a:lnTo>
                  <a:pt x="155275" y="2408747"/>
                </a:lnTo>
                <a:lnTo>
                  <a:pt x="161874" y="2464717"/>
                </a:lnTo>
                <a:lnTo>
                  <a:pt x="168638" y="2520688"/>
                </a:lnTo>
                <a:lnTo>
                  <a:pt x="175571" y="2576660"/>
                </a:lnTo>
                <a:lnTo>
                  <a:pt x="182677" y="2632632"/>
                </a:lnTo>
                <a:lnTo>
                  <a:pt x="189958" y="2688605"/>
                </a:lnTo>
                <a:lnTo>
                  <a:pt x="197420" y="2744580"/>
                </a:lnTo>
                <a:lnTo>
                  <a:pt x="205064" y="2800555"/>
                </a:lnTo>
                <a:lnTo>
                  <a:pt x="212896" y="2856531"/>
                </a:lnTo>
                <a:lnTo>
                  <a:pt x="220918" y="2912509"/>
                </a:lnTo>
                <a:lnTo>
                  <a:pt x="229134" y="2968488"/>
                </a:lnTo>
                <a:lnTo>
                  <a:pt x="237548" y="3024468"/>
                </a:lnTo>
                <a:lnTo>
                  <a:pt x="246163" y="3080450"/>
                </a:lnTo>
                <a:lnTo>
                  <a:pt x="254984" y="3136433"/>
                </a:lnTo>
                <a:lnTo>
                  <a:pt x="264012" y="3192418"/>
                </a:lnTo>
                <a:lnTo>
                  <a:pt x="273253" y="3248406"/>
                </a:lnTo>
                <a:lnTo>
                  <a:pt x="281990" y="3304339"/>
                </a:lnTo>
                <a:lnTo>
                  <a:pt x="290939" y="3360203"/>
                </a:lnTo>
                <a:lnTo>
                  <a:pt x="300096" y="3416003"/>
                </a:lnTo>
                <a:lnTo>
                  <a:pt x="309458" y="3471742"/>
                </a:lnTo>
                <a:lnTo>
                  <a:pt x="319022" y="3527423"/>
                </a:lnTo>
                <a:lnTo>
                  <a:pt x="328783" y="3583050"/>
                </a:lnTo>
                <a:lnTo>
                  <a:pt x="338738" y="3638627"/>
                </a:lnTo>
                <a:lnTo>
                  <a:pt x="348884" y="3694157"/>
                </a:lnTo>
                <a:lnTo>
                  <a:pt x="359217" y="3749645"/>
                </a:lnTo>
                <a:lnTo>
                  <a:pt x="369733" y="3805094"/>
                </a:lnTo>
                <a:lnTo>
                  <a:pt x="380429" y="3860508"/>
                </a:lnTo>
                <a:lnTo>
                  <a:pt x="391301" y="3915890"/>
                </a:lnTo>
                <a:lnTo>
                  <a:pt x="402345" y="3971244"/>
                </a:lnTo>
                <a:lnTo>
                  <a:pt x="413559" y="4026575"/>
                </a:lnTo>
                <a:lnTo>
                  <a:pt x="424938" y="4081885"/>
                </a:lnTo>
                <a:lnTo>
                  <a:pt x="436478" y="4137178"/>
                </a:lnTo>
                <a:lnTo>
                  <a:pt x="448177" y="4192458"/>
                </a:lnTo>
                <a:lnTo>
                  <a:pt x="460031" y="4247729"/>
                </a:lnTo>
                <a:lnTo>
                  <a:pt x="472035" y="4302995"/>
                </a:lnTo>
                <a:lnTo>
                  <a:pt x="484187" y="4358259"/>
                </a:lnTo>
                <a:lnTo>
                  <a:pt x="488217" y="4370655"/>
                </a:lnTo>
                <a:lnTo>
                  <a:pt x="491556" y="4383051"/>
                </a:lnTo>
                <a:lnTo>
                  <a:pt x="493239" y="4393670"/>
                </a:lnTo>
                <a:lnTo>
                  <a:pt x="492904" y="4388891"/>
                </a:lnTo>
                <a:close/>
              </a:path>
            </a:pathLst>
          </a:custGeom>
          <a:solidFill>
            <a:srgbClr val="766E53"/>
          </a:solidFill>
        </p:spPr>
        <p:txBody>
          <a:bodyPr wrap="square" lIns="0" tIns="0" rIns="0" bIns="0" rtlCol="0">
            <a:noAutofit/>
          </a:bodyPr>
          <a:lstStyle/>
          <a:p>
            <a:endParaRPr/>
          </a:p>
        </p:txBody>
      </p:sp>
      <p:sp>
        <p:nvSpPr>
          <p:cNvPr id="22" name="object 22"/>
          <p:cNvSpPr/>
          <p:nvPr/>
        </p:nvSpPr>
        <p:spPr>
          <a:xfrm>
            <a:off x="412623" y="4315968"/>
            <a:ext cx="317754" cy="1581912"/>
          </a:xfrm>
          <a:custGeom>
            <a:avLst/>
            <a:gdLst/>
            <a:ahLst/>
            <a:cxnLst/>
            <a:rect l="l" t="t" r="r" b="b"/>
            <a:pathLst>
              <a:path w="423672" h="1581912">
                <a:moveTo>
                  <a:pt x="25127" y="109295"/>
                </a:moveTo>
                <a:lnTo>
                  <a:pt x="12421" y="54652"/>
                </a:lnTo>
                <a:lnTo>
                  <a:pt x="0" y="0"/>
                </a:lnTo>
                <a:lnTo>
                  <a:pt x="1444" y="15105"/>
                </a:lnTo>
                <a:lnTo>
                  <a:pt x="5814" y="60413"/>
                </a:lnTo>
                <a:lnTo>
                  <a:pt x="10314" y="105710"/>
                </a:lnTo>
                <a:lnTo>
                  <a:pt x="15043" y="151003"/>
                </a:lnTo>
                <a:lnTo>
                  <a:pt x="20097" y="196295"/>
                </a:lnTo>
                <a:lnTo>
                  <a:pt x="25574" y="241592"/>
                </a:lnTo>
                <a:lnTo>
                  <a:pt x="31573" y="286900"/>
                </a:lnTo>
                <a:lnTo>
                  <a:pt x="43852" y="342242"/>
                </a:lnTo>
                <a:lnTo>
                  <a:pt x="54074" y="382409"/>
                </a:lnTo>
                <a:lnTo>
                  <a:pt x="64376" y="422511"/>
                </a:lnTo>
                <a:lnTo>
                  <a:pt x="74761" y="462552"/>
                </a:lnTo>
                <a:lnTo>
                  <a:pt x="85232" y="502535"/>
                </a:lnTo>
                <a:lnTo>
                  <a:pt x="95794" y="542463"/>
                </a:lnTo>
                <a:lnTo>
                  <a:pt x="106450" y="582341"/>
                </a:lnTo>
                <a:lnTo>
                  <a:pt x="117203" y="622171"/>
                </a:lnTo>
                <a:lnTo>
                  <a:pt x="128058" y="661959"/>
                </a:lnTo>
                <a:lnTo>
                  <a:pt x="139017" y="701706"/>
                </a:lnTo>
                <a:lnTo>
                  <a:pt x="150084" y="741418"/>
                </a:lnTo>
                <a:lnTo>
                  <a:pt x="161264" y="781096"/>
                </a:lnTo>
                <a:lnTo>
                  <a:pt x="172559" y="820746"/>
                </a:lnTo>
                <a:lnTo>
                  <a:pt x="183974" y="860370"/>
                </a:lnTo>
                <a:lnTo>
                  <a:pt x="195511" y="899973"/>
                </a:lnTo>
                <a:lnTo>
                  <a:pt x="207175" y="939558"/>
                </a:lnTo>
                <a:lnTo>
                  <a:pt x="218969" y="979128"/>
                </a:lnTo>
                <a:lnTo>
                  <a:pt x="230897" y="1018687"/>
                </a:lnTo>
                <a:lnTo>
                  <a:pt x="242962" y="1058239"/>
                </a:lnTo>
                <a:lnTo>
                  <a:pt x="255168" y="1097787"/>
                </a:lnTo>
                <a:lnTo>
                  <a:pt x="271065" y="1146666"/>
                </a:lnTo>
                <a:lnTo>
                  <a:pt x="287020" y="1195519"/>
                </a:lnTo>
                <a:lnTo>
                  <a:pt x="303091" y="1244317"/>
                </a:lnTo>
                <a:lnTo>
                  <a:pt x="319335" y="1293031"/>
                </a:lnTo>
                <a:lnTo>
                  <a:pt x="335810" y="1341631"/>
                </a:lnTo>
                <a:lnTo>
                  <a:pt x="352573" y="1390088"/>
                </a:lnTo>
                <a:lnTo>
                  <a:pt x="369684" y="1438374"/>
                </a:lnTo>
                <a:lnTo>
                  <a:pt x="387198" y="1486460"/>
                </a:lnTo>
                <a:lnTo>
                  <a:pt x="405175" y="1534315"/>
                </a:lnTo>
                <a:lnTo>
                  <a:pt x="423672" y="1581911"/>
                </a:lnTo>
                <a:lnTo>
                  <a:pt x="423672" y="1457274"/>
                </a:lnTo>
                <a:lnTo>
                  <a:pt x="417172" y="1438578"/>
                </a:lnTo>
                <a:lnTo>
                  <a:pt x="410677" y="1419883"/>
                </a:lnTo>
                <a:lnTo>
                  <a:pt x="404188" y="1401188"/>
                </a:lnTo>
                <a:lnTo>
                  <a:pt x="397711" y="1382493"/>
                </a:lnTo>
                <a:lnTo>
                  <a:pt x="391248" y="1363798"/>
                </a:lnTo>
                <a:lnTo>
                  <a:pt x="384803" y="1345103"/>
                </a:lnTo>
                <a:lnTo>
                  <a:pt x="378379" y="1326408"/>
                </a:lnTo>
                <a:lnTo>
                  <a:pt x="371981" y="1307712"/>
                </a:lnTo>
                <a:lnTo>
                  <a:pt x="365613" y="1289017"/>
                </a:lnTo>
                <a:lnTo>
                  <a:pt x="359276" y="1270320"/>
                </a:lnTo>
                <a:lnTo>
                  <a:pt x="352976" y="1251623"/>
                </a:lnTo>
                <a:lnTo>
                  <a:pt x="346716" y="1232926"/>
                </a:lnTo>
                <a:lnTo>
                  <a:pt x="340499" y="1214227"/>
                </a:lnTo>
                <a:lnTo>
                  <a:pt x="334329" y="1195528"/>
                </a:lnTo>
                <a:lnTo>
                  <a:pt x="328210" y="1176828"/>
                </a:lnTo>
                <a:lnTo>
                  <a:pt x="322145" y="1158127"/>
                </a:lnTo>
                <a:lnTo>
                  <a:pt x="316138" y="1139424"/>
                </a:lnTo>
                <a:lnTo>
                  <a:pt x="310192" y="1120721"/>
                </a:lnTo>
                <a:lnTo>
                  <a:pt x="304312" y="1102016"/>
                </a:lnTo>
                <a:lnTo>
                  <a:pt x="298500" y="1083309"/>
                </a:lnTo>
                <a:lnTo>
                  <a:pt x="281276" y="1030033"/>
                </a:lnTo>
                <a:lnTo>
                  <a:pt x="264272" y="976620"/>
                </a:lnTo>
                <a:lnTo>
                  <a:pt x="247492" y="923078"/>
                </a:lnTo>
                <a:lnTo>
                  <a:pt x="230940" y="869415"/>
                </a:lnTo>
                <a:lnTo>
                  <a:pt x="214619" y="815637"/>
                </a:lnTo>
                <a:lnTo>
                  <a:pt x="198533" y="761752"/>
                </a:lnTo>
                <a:lnTo>
                  <a:pt x="182686" y="707765"/>
                </a:lnTo>
                <a:lnTo>
                  <a:pt x="167080" y="653686"/>
                </a:lnTo>
                <a:lnTo>
                  <a:pt x="151721" y="599520"/>
                </a:lnTo>
                <a:lnTo>
                  <a:pt x="136610" y="545274"/>
                </a:lnTo>
                <a:lnTo>
                  <a:pt x="121752" y="490956"/>
                </a:lnTo>
                <a:lnTo>
                  <a:pt x="107151" y="436573"/>
                </a:lnTo>
                <a:lnTo>
                  <a:pt x="92810" y="382131"/>
                </a:lnTo>
                <a:lnTo>
                  <a:pt x="78732" y="327638"/>
                </a:lnTo>
                <a:lnTo>
                  <a:pt x="64921" y="273101"/>
                </a:lnTo>
                <a:lnTo>
                  <a:pt x="51381" y="218527"/>
                </a:lnTo>
                <a:lnTo>
                  <a:pt x="38115" y="163923"/>
                </a:lnTo>
                <a:lnTo>
                  <a:pt x="25127" y="109295"/>
                </a:lnTo>
                <a:close/>
              </a:path>
            </a:pathLst>
          </a:custGeom>
          <a:solidFill>
            <a:srgbClr val="766E53"/>
          </a:solidFill>
        </p:spPr>
        <p:txBody>
          <a:bodyPr wrap="square" lIns="0" tIns="0" rIns="0" bIns="0" rtlCol="0">
            <a:noAutofit/>
          </a:bodyPr>
          <a:lstStyle/>
          <a:p>
            <a:endParaRPr/>
          </a:p>
        </p:txBody>
      </p:sp>
      <p:sp>
        <p:nvSpPr>
          <p:cNvPr id="23" name="object 23"/>
          <p:cNvSpPr/>
          <p:nvPr/>
        </p:nvSpPr>
        <p:spPr>
          <a:xfrm>
            <a:off x="754381" y="5862829"/>
            <a:ext cx="323468" cy="990599"/>
          </a:xfrm>
          <a:custGeom>
            <a:avLst/>
            <a:gdLst/>
            <a:ahLst/>
            <a:cxnLst/>
            <a:rect l="l" t="t" r="r" b="b"/>
            <a:pathLst>
              <a:path w="431291" h="990599">
                <a:moveTo>
                  <a:pt x="5141" y="12833"/>
                </a:moveTo>
                <a:lnTo>
                  <a:pt x="418" y="1044"/>
                </a:lnTo>
                <a:lnTo>
                  <a:pt x="0" y="0"/>
                </a:lnTo>
                <a:lnTo>
                  <a:pt x="98" y="36429"/>
                </a:lnTo>
                <a:lnTo>
                  <a:pt x="457" y="61624"/>
                </a:lnTo>
                <a:lnTo>
                  <a:pt x="1256" y="87342"/>
                </a:lnTo>
                <a:lnTo>
                  <a:pt x="2669" y="113408"/>
                </a:lnTo>
                <a:lnTo>
                  <a:pt x="4787" y="138785"/>
                </a:lnTo>
                <a:lnTo>
                  <a:pt x="14134" y="162471"/>
                </a:lnTo>
                <a:lnTo>
                  <a:pt x="23488" y="186154"/>
                </a:lnTo>
                <a:lnTo>
                  <a:pt x="32857" y="209830"/>
                </a:lnTo>
                <a:lnTo>
                  <a:pt x="42246" y="233495"/>
                </a:lnTo>
                <a:lnTo>
                  <a:pt x="51665" y="257146"/>
                </a:lnTo>
                <a:lnTo>
                  <a:pt x="61119" y="280780"/>
                </a:lnTo>
                <a:lnTo>
                  <a:pt x="70616" y="304391"/>
                </a:lnTo>
                <a:lnTo>
                  <a:pt x="80163" y="327978"/>
                </a:lnTo>
                <a:lnTo>
                  <a:pt x="89768" y="351536"/>
                </a:lnTo>
                <a:lnTo>
                  <a:pt x="99437" y="375062"/>
                </a:lnTo>
                <a:lnTo>
                  <a:pt x="109179" y="398552"/>
                </a:lnTo>
                <a:lnTo>
                  <a:pt x="118999" y="422003"/>
                </a:lnTo>
                <a:lnTo>
                  <a:pt x="128905" y="445411"/>
                </a:lnTo>
                <a:lnTo>
                  <a:pt x="138905" y="468772"/>
                </a:lnTo>
                <a:lnTo>
                  <a:pt x="149005" y="492083"/>
                </a:lnTo>
                <a:lnTo>
                  <a:pt x="159214" y="515340"/>
                </a:lnTo>
                <a:lnTo>
                  <a:pt x="169537" y="538540"/>
                </a:lnTo>
                <a:lnTo>
                  <a:pt x="179983" y="561678"/>
                </a:lnTo>
                <a:lnTo>
                  <a:pt x="190558" y="584752"/>
                </a:lnTo>
                <a:lnTo>
                  <a:pt x="201269" y="607758"/>
                </a:lnTo>
                <a:lnTo>
                  <a:pt x="209930" y="627139"/>
                </a:lnTo>
                <a:lnTo>
                  <a:pt x="218659" y="646516"/>
                </a:lnTo>
                <a:lnTo>
                  <a:pt x="227453" y="665886"/>
                </a:lnTo>
                <a:lnTo>
                  <a:pt x="236308" y="685246"/>
                </a:lnTo>
                <a:lnTo>
                  <a:pt x="245220" y="704591"/>
                </a:lnTo>
                <a:lnTo>
                  <a:pt x="254187" y="723918"/>
                </a:lnTo>
                <a:lnTo>
                  <a:pt x="263203" y="743223"/>
                </a:lnTo>
                <a:lnTo>
                  <a:pt x="272267" y="762503"/>
                </a:lnTo>
                <a:lnTo>
                  <a:pt x="281374" y="781755"/>
                </a:lnTo>
                <a:lnTo>
                  <a:pt x="290522" y="800974"/>
                </a:lnTo>
                <a:lnTo>
                  <a:pt x="299705" y="820157"/>
                </a:lnTo>
                <a:lnTo>
                  <a:pt x="308921" y="839301"/>
                </a:lnTo>
                <a:lnTo>
                  <a:pt x="318167" y="858402"/>
                </a:lnTo>
                <a:lnTo>
                  <a:pt x="327439" y="877456"/>
                </a:lnTo>
                <a:lnTo>
                  <a:pt x="336732" y="896460"/>
                </a:lnTo>
                <a:lnTo>
                  <a:pt x="346045" y="915410"/>
                </a:lnTo>
                <a:lnTo>
                  <a:pt x="355373" y="934302"/>
                </a:lnTo>
                <a:lnTo>
                  <a:pt x="364712" y="953134"/>
                </a:lnTo>
                <a:lnTo>
                  <a:pt x="374060" y="971900"/>
                </a:lnTo>
                <a:lnTo>
                  <a:pt x="383413" y="990599"/>
                </a:lnTo>
                <a:lnTo>
                  <a:pt x="431291" y="990599"/>
                </a:lnTo>
                <a:lnTo>
                  <a:pt x="421268" y="971182"/>
                </a:lnTo>
                <a:lnTo>
                  <a:pt x="411311" y="951692"/>
                </a:lnTo>
                <a:lnTo>
                  <a:pt x="401418" y="932132"/>
                </a:lnTo>
                <a:lnTo>
                  <a:pt x="391585" y="912499"/>
                </a:lnTo>
                <a:lnTo>
                  <a:pt x="381809" y="892794"/>
                </a:lnTo>
                <a:lnTo>
                  <a:pt x="372085" y="873018"/>
                </a:lnTo>
                <a:lnTo>
                  <a:pt x="362412" y="853170"/>
                </a:lnTo>
                <a:lnTo>
                  <a:pt x="352785" y="833250"/>
                </a:lnTo>
                <a:lnTo>
                  <a:pt x="343200" y="813259"/>
                </a:lnTo>
                <a:lnTo>
                  <a:pt x="333655" y="793195"/>
                </a:lnTo>
                <a:lnTo>
                  <a:pt x="324146" y="773060"/>
                </a:lnTo>
                <a:lnTo>
                  <a:pt x="314670" y="752854"/>
                </a:lnTo>
                <a:lnTo>
                  <a:pt x="305222" y="732575"/>
                </a:lnTo>
                <a:lnTo>
                  <a:pt x="295800" y="712225"/>
                </a:lnTo>
                <a:lnTo>
                  <a:pt x="286400" y="691803"/>
                </a:lnTo>
                <a:lnTo>
                  <a:pt x="277019" y="671310"/>
                </a:lnTo>
                <a:lnTo>
                  <a:pt x="267653" y="650745"/>
                </a:lnTo>
                <a:lnTo>
                  <a:pt x="258298" y="630108"/>
                </a:lnTo>
                <a:lnTo>
                  <a:pt x="248952" y="609399"/>
                </a:lnTo>
                <a:lnTo>
                  <a:pt x="239610" y="588619"/>
                </a:lnTo>
                <a:lnTo>
                  <a:pt x="228179" y="563424"/>
                </a:lnTo>
                <a:lnTo>
                  <a:pt x="216884" y="538096"/>
                </a:lnTo>
                <a:lnTo>
                  <a:pt x="205719" y="512647"/>
                </a:lnTo>
                <a:lnTo>
                  <a:pt x="194676" y="487086"/>
                </a:lnTo>
                <a:lnTo>
                  <a:pt x="183748" y="461425"/>
                </a:lnTo>
                <a:lnTo>
                  <a:pt x="172929" y="435674"/>
                </a:lnTo>
                <a:lnTo>
                  <a:pt x="162210" y="409845"/>
                </a:lnTo>
                <a:lnTo>
                  <a:pt x="151585" y="383947"/>
                </a:lnTo>
                <a:lnTo>
                  <a:pt x="141046" y="357992"/>
                </a:lnTo>
                <a:lnTo>
                  <a:pt x="130586" y="331990"/>
                </a:lnTo>
                <a:lnTo>
                  <a:pt x="120198" y="305953"/>
                </a:lnTo>
                <a:lnTo>
                  <a:pt x="109874" y="279890"/>
                </a:lnTo>
                <a:lnTo>
                  <a:pt x="99609" y="253813"/>
                </a:lnTo>
                <a:lnTo>
                  <a:pt x="89393" y="227733"/>
                </a:lnTo>
                <a:lnTo>
                  <a:pt x="79221" y="201660"/>
                </a:lnTo>
                <a:lnTo>
                  <a:pt x="69084" y="175605"/>
                </a:lnTo>
                <a:lnTo>
                  <a:pt x="58976" y="149579"/>
                </a:lnTo>
                <a:lnTo>
                  <a:pt x="48890" y="123592"/>
                </a:lnTo>
                <a:lnTo>
                  <a:pt x="38818" y="97655"/>
                </a:lnTo>
                <a:lnTo>
                  <a:pt x="28752" y="71780"/>
                </a:lnTo>
                <a:lnTo>
                  <a:pt x="24029" y="59991"/>
                </a:lnTo>
                <a:lnTo>
                  <a:pt x="19307" y="48201"/>
                </a:lnTo>
                <a:lnTo>
                  <a:pt x="14585" y="36412"/>
                </a:lnTo>
                <a:lnTo>
                  <a:pt x="9864" y="24622"/>
                </a:lnTo>
                <a:lnTo>
                  <a:pt x="5141" y="12833"/>
                </a:lnTo>
                <a:close/>
              </a:path>
            </a:pathLst>
          </a:custGeom>
          <a:solidFill>
            <a:srgbClr val="766E53"/>
          </a:solidFill>
        </p:spPr>
        <p:txBody>
          <a:bodyPr wrap="square" lIns="0" tIns="0" rIns="0" bIns="0" rtlCol="0">
            <a:noAutofit/>
          </a:bodyPr>
          <a:lstStyle/>
          <a:p>
            <a:endParaRPr/>
          </a:p>
        </p:txBody>
      </p:sp>
      <p:sp>
        <p:nvSpPr>
          <p:cNvPr id="24" name="object 24"/>
          <p:cNvSpPr/>
          <p:nvPr/>
        </p:nvSpPr>
        <p:spPr>
          <a:xfrm>
            <a:off x="390906" y="4364736"/>
            <a:ext cx="413766" cy="2235708"/>
          </a:xfrm>
          <a:custGeom>
            <a:avLst/>
            <a:gdLst/>
            <a:ahLst/>
            <a:cxnLst/>
            <a:rect l="l" t="t" r="r" b="b"/>
            <a:pathLst>
              <a:path w="551688" h="2235708">
                <a:moveTo>
                  <a:pt x="3670" y="36614"/>
                </a:moveTo>
                <a:lnTo>
                  <a:pt x="11442" y="109834"/>
                </a:lnTo>
                <a:lnTo>
                  <a:pt x="19790" y="183016"/>
                </a:lnTo>
                <a:lnTo>
                  <a:pt x="28714" y="256133"/>
                </a:lnTo>
                <a:lnTo>
                  <a:pt x="38213" y="329152"/>
                </a:lnTo>
                <a:lnTo>
                  <a:pt x="48287" y="402046"/>
                </a:lnTo>
                <a:lnTo>
                  <a:pt x="58937" y="474784"/>
                </a:lnTo>
                <a:lnTo>
                  <a:pt x="70164" y="547336"/>
                </a:lnTo>
                <a:lnTo>
                  <a:pt x="81966" y="619673"/>
                </a:lnTo>
                <a:lnTo>
                  <a:pt x="94344" y="691765"/>
                </a:lnTo>
                <a:lnTo>
                  <a:pt x="109526" y="775070"/>
                </a:lnTo>
                <a:lnTo>
                  <a:pt x="118592" y="822357"/>
                </a:lnTo>
                <a:lnTo>
                  <a:pt x="127945" y="869572"/>
                </a:lnTo>
                <a:lnTo>
                  <a:pt x="137587" y="916715"/>
                </a:lnTo>
                <a:lnTo>
                  <a:pt x="147516" y="963786"/>
                </a:lnTo>
                <a:lnTo>
                  <a:pt x="157734" y="1010784"/>
                </a:lnTo>
                <a:lnTo>
                  <a:pt x="168239" y="1057710"/>
                </a:lnTo>
                <a:lnTo>
                  <a:pt x="179033" y="1104565"/>
                </a:lnTo>
                <a:lnTo>
                  <a:pt x="190114" y="1151347"/>
                </a:lnTo>
                <a:lnTo>
                  <a:pt x="201483" y="1198057"/>
                </a:lnTo>
                <a:lnTo>
                  <a:pt x="213141" y="1244696"/>
                </a:lnTo>
                <a:lnTo>
                  <a:pt x="225086" y="1291262"/>
                </a:lnTo>
                <a:lnTo>
                  <a:pt x="237319" y="1337758"/>
                </a:lnTo>
                <a:lnTo>
                  <a:pt x="249840" y="1384181"/>
                </a:lnTo>
                <a:lnTo>
                  <a:pt x="262649" y="1430533"/>
                </a:lnTo>
                <a:lnTo>
                  <a:pt x="275746" y="1476814"/>
                </a:lnTo>
                <a:lnTo>
                  <a:pt x="289131" y="1523023"/>
                </a:lnTo>
                <a:lnTo>
                  <a:pt x="302803" y="1569161"/>
                </a:lnTo>
                <a:lnTo>
                  <a:pt x="316764" y="1615227"/>
                </a:lnTo>
                <a:lnTo>
                  <a:pt x="331012" y="1661223"/>
                </a:lnTo>
                <a:lnTo>
                  <a:pt x="345552" y="1705880"/>
                </a:lnTo>
                <a:lnTo>
                  <a:pt x="360409" y="1750767"/>
                </a:lnTo>
                <a:lnTo>
                  <a:pt x="375612" y="1795825"/>
                </a:lnTo>
                <a:lnTo>
                  <a:pt x="391189" y="1840999"/>
                </a:lnTo>
                <a:lnTo>
                  <a:pt x="407169" y="1886229"/>
                </a:lnTo>
                <a:lnTo>
                  <a:pt x="423582" y="1931459"/>
                </a:lnTo>
                <a:lnTo>
                  <a:pt x="440454" y="1976632"/>
                </a:lnTo>
                <a:lnTo>
                  <a:pt x="457815" y="2021691"/>
                </a:lnTo>
                <a:lnTo>
                  <a:pt x="475694" y="2066577"/>
                </a:lnTo>
                <a:lnTo>
                  <a:pt x="494118" y="2111235"/>
                </a:lnTo>
                <a:lnTo>
                  <a:pt x="499450" y="2121995"/>
                </a:lnTo>
                <a:lnTo>
                  <a:pt x="504781" y="2132978"/>
                </a:lnTo>
                <a:lnTo>
                  <a:pt x="510112" y="2144162"/>
                </a:lnTo>
                <a:lnTo>
                  <a:pt x="515443" y="2155523"/>
                </a:lnTo>
                <a:lnTo>
                  <a:pt x="520774" y="2167040"/>
                </a:lnTo>
                <a:lnTo>
                  <a:pt x="526106" y="2178688"/>
                </a:lnTo>
                <a:lnTo>
                  <a:pt x="531437" y="2190446"/>
                </a:lnTo>
                <a:lnTo>
                  <a:pt x="536768" y="2202291"/>
                </a:lnTo>
                <a:lnTo>
                  <a:pt x="542099" y="2214200"/>
                </a:lnTo>
                <a:lnTo>
                  <a:pt x="547431" y="2226150"/>
                </a:lnTo>
                <a:lnTo>
                  <a:pt x="551688" y="2235708"/>
                </a:lnTo>
                <a:lnTo>
                  <a:pt x="547664" y="2223661"/>
                </a:lnTo>
                <a:lnTo>
                  <a:pt x="543643" y="2211615"/>
                </a:lnTo>
                <a:lnTo>
                  <a:pt x="539621" y="2199569"/>
                </a:lnTo>
                <a:lnTo>
                  <a:pt x="537298" y="2192616"/>
                </a:lnTo>
                <a:lnTo>
                  <a:pt x="534258" y="2180441"/>
                </a:lnTo>
                <a:lnTo>
                  <a:pt x="531223" y="2168194"/>
                </a:lnTo>
                <a:lnTo>
                  <a:pt x="528195" y="2155883"/>
                </a:lnTo>
                <a:lnTo>
                  <a:pt x="525181" y="2143518"/>
                </a:lnTo>
                <a:lnTo>
                  <a:pt x="522183" y="2131107"/>
                </a:lnTo>
                <a:lnTo>
                  <a:pt x="519207" y="2118657"/>
                </a:lnTo>
                <a:lnTo>
                  <a:pt x="516256" y="2106178"/>
                </a:lnTo>
                <a:lnTo>
                  <a:pt x="513335" y="2093679"/>
                </a:lnTo>
                <a:lnTo>
                  <a:pt x="510447" y="2081166"/>
                </a:lnTo>
                <a:lnTo>
                  <a:pt x="507598" y="2068650"/>
                </a:lnTo>
                <a:lnTo>
                  <a:pt x="504792" y="2056138"/>
                </a:lnTo>
                <a:lnTo>
                  <a:pt x="502032" y="2043639"/>
                </a:lnTo>
                <a:lnTo>
                  <a:pt x="499323" y="2031161"/>
                </a:lnTo>
                <a:lnTo>
                  <a:pt x="496669" y="2018714"/>
                </a:lnTo>
                <a:lnTo>
                  <a:pt x="494075" y="2006304"/>
                </a:lnTo>
                <a:lnTo>
                  <a:pt x="491544" y="1993941"/>
                </a:lnTo>
                <a:lnTo>
                  <a:pt x="489081" y="1981633"/>
                </a:lnTo>
                <a:lnTo>
                  <a:pt x="486691" y="1969389"/>
                </a:lnTo>
                <a:lnTo>
                  <a:pt x="484530" y="1958035"/>
                </a:lnTo>
                <a:lnTo>
                  <a:pt x="478774" y="1942919"/>
                </a:lnTo>
                <a:lnTo>
                  <a:pt x="473021" y="1927736"/>
                </a:lnTo>
                <a:lnTo>
                  <a:pt x="467275" y="1912488"/>
                </a:lnTo>
                <a:lnTo>
                  <a:pt x="461541" y="1897179"/>
                </a:lnTo>
                <a:lnTo>
                  <a:pt x="455820" y="1881812"/>
                </a:lnTo>
                <a:lnTo>
                  <a:pt x="450118" y="1866391"/>
                </a:lnTo>
                <a:lnTo>
                  <a:pt x="444437" y="1850921"/>
                </a:lnTo>
                <a:lnTo>
                  <a:pt x="438782" y="1835403"/>
                </a:lnTo>
                <a:lnTo>
                  <a:pt x="433155" y="1819843"/>
                </a:lnTo>
                <a:lnTo>
                  <a:pt x="427561" y="1804242"/>
                </a:lnTo>
                <a:lnTo>
                  <a:pt x="422003" y="1788606"/>
                </a:lnTo>
                <a:lnTo>
                  <a:pt x="416484" y="1772938"/>
                </a:lnTo>
                <a:lnTo>
                  <a:pt x="411008" y="1757241"/>
                </a:lnTo>
                <a:lnTo>
                  <a:pt x="405580" y="1741519"/>
                </a:lnTo>
                <a:lnTo>
                  <a:pt x="400202" y="1725775"/>
                </a:lnTo>
                <a:lnTo>
                  <a:pt x="394877" y="1710014"/>
                </a:lnTo>
                <a:lnTo>
                  <a:pt x="389611" y="1694238"/>
                </a:lnTo>
                <a:lnTo>
                  <a:pt x="384405" y="1678451"/>
                </a:lnTo>
                <a:lnTo>
                  <a:pt x="379265" y="1662657"/>
                </a:lnTo>
                <a:lnTo>
                  <a:pt x="374192" y="1646859"/>
                </a:lnTo>
                <a:lnTo>
                  <a:pt x="359259" y="1601548"/>
                </a:lnTo>
                <a:lnTo>
                  <a:pt x="344682" y="1556100"/>
                </a:lnTo>
                <a:lnTo>
                  <a:pt x="330458" y="1510522"/>
                </a:lnTo>
                <a:lnTo>
                  <a:pt x="316583" y="1464822"/>
                </a:lnTo>
                <a:lnTo>
                  <a:pt x="303054" y="1419006"/>
                </a:lnTo>
                <a:lnTo>
                  <a:pt x="289866" y="1373082"/>
                </a:lnTo>
                <a:lnTo>
                  <a:pt x="277016" y="1327058"/>
                </a:lnTo>
                <a:lnTo>
                  <a:pt x="264501" y="1280940"/>
                </a:lnTo>
                <a:lnTo>
                  <a:pt x="252318" y="1234736"/>
                </a:lnTo>
                <a:lnTo>
                  <a:pt x="240461" y="1188453"/>
                </a:lnTo>
                <a:lnTo>
                  <a:pt x="228929" y="1142098"/>
                </a:lnTo>
                <a:lnTo>
                  <a:pt x="217717" y="1095679"/>
                </a:lnTo>
                <a:lnTo>
                  <a:pt x="206821" y="1049203"/>
                </a:lnTo>
                <a:lnTo>
                  <a:pt x="196238" y="1002677"/>
                </a:lnTo>
                <a:lnTo>
                  <a:pt x="185965" y="956109"/>
                </a:lnTo>
                <a:lnTo>
                  <a:pt x="175998" y="909505"/>
                </a:lnTo>
                <a:lnTo>
                  <a:pt x="166333" y="862873"/>
                </a:lnTo>
                <a:lnTo>
                  <a:pt x="156967" y="816221"/>
                </a:lnTo>
                <a:lnTo>
                  <a:pt x="147895" y="769555"/>
                </a:lnTo>
                <a:lnTo>
                  <a:pt x="139115" y="722883"/>
                </a:lnTo>
                <a:lnTo>
                  <a:pt x="134150" y="699874"/>
                </a:lnTo>
                <a:lnTo>
                  <a:pt x="129325" y="676795"/>
                </a:lnTo>
                <a:lnTo>
                  <a:pt x="124637" y="653651"/>
                </a:lnTo>
                <a:lnTo>
                  <a:pt x="120082" y="630446"/>
                </a:lnTo>
                <a:lnTo>
                  <a:pt x="115656" y="607183"/>
                </a:lnTo>
                <a:lnTo>
                  <a:pt x="111357" y="583865"/>
                </a:lnTo>
                <a:lnTo>
                  <a:pt x="107180" y="560497"/>
                </a:lnTo>
                <a:lnTo>
                  <a:pt x="103121" y="537081"/>
                </a:lnTo>
                <a:lnTo>
                  <a:pt x="99178" y="513623"/>
                </a:lnTo>
                <a:lnTo>
                  <a:pt x="95346" y="490124"/>
                </a:lnTo>
                <a:lnTo>
                  <a:pt x="91623" y="466590"/>
                </a:lnTo>
                <a:lnTo>
                  <a:pt x="88003" y="443022"/>
                </a:lnTo>
                <a:lnTo>
                  <a:pt x="84484" y="419426"/>
                </a:lnTo>
                <a:lnTo>
                  <a:pt x="81063" y="395804"/>
                </a:lnTo>
                <a:lnTo>
                  <a:pt x="77734" y="372161"/>
                </a:lnTo>
                <a:lnTo>
                  <a:pt x="74496" y="348500"/>
                </a:lnTo>
                <a:lnTo>
                  <a:pt x="71344" y="324824"/>
                </a:lnTo>
                <a:lnTo>
                  <a:pt x="68275" y="301137"/>
                </a:lnTo>
                <a:lnTo>
                  <a:pt x="65284" y="277443"/>
                </a:lnTo>
                <a:lnTo>
                  <a:pt x="62369" y="253745"/>
                </a:lnTo>
                <a:lnTo>
                  <a:pt x="59456" y="240846"/>
                </a:lnTo>
                <a:lnTo>
                  <a:pt x="56478" y="228014"/>
                </a:lnTo>
                <a:lnTo>
                  <a:pt x="53442" y="215242"/>
                </a:lnTo>
                <a:lnTo>
                  <a:pt x="50356" y="202521"/>
                </a:lnTo>
                <a:lnTo>
                  <a:pt x="47227" y="189845"/>
                </a:lnTo>
                <a:lnTo>
                  <a:pt x="44062" y="177206"/>
                </a:lnTo>
                <a:lnTo>
                  <a:pt x="40867" y="164596"/>
                </a:lnTo>
                <a:lnTo>
                  <a:pt x="37652" y="152009"/>
                </a:lnTo>
                <a:lnTo>
                  <a:pt x="34422" y="139437"/>
                </a:lnTo>
                <a:lnTo>
                  <a:pt x="31184" y="126873"/>
                </a:lnTo>
                <a:lnTo>
                  <a:pt x="27947" y="114308"/>
                </a:lnTo>
                <a:lnTo>
                  <a:pt x="24717" y="101736"/>
                </a:lnTo>
                <a:lnTo>
                  <a:pt x="21501" y="89149"/>
                </a:lnTo>
                <a:lnTo>
                  <a:pt x="18307" y="76539"/>
                </a:lnTo>
                <a:lnTo>
                  <a:pt x="15142" y="63900"/>
                </a:lnTo>
                <a:lnTo>
                  <a:pt x="12013" y="51224"/>
                </a:lnTo>
                <a:lnTo>
                  <a:pt x="8927" y="38503"/>
                </a:lnTo>
                <a:lnTo>
                  <a:pt x="5891" y="25731"/>
                </a:lnTo>
                <a:lnTo>
                  <a:pt x="2913" y="12899"/>
                </a:lnTo>
                <a:lnTo>
                  <a:pt x="0" y="0"/>
                </a:lnTo>
                <a:lnTo>
                  <a:pt x="3670" y="36614"/>
                </a:lnTo>
                <a:close/>
              </a:path>
            </a:pathLst>
          </a:custGeom>
          <a:solidFill>
            <a:srgbClr val="766E53"/>
          </a:solidFill>
        </p:spPr>
        <p:txBody>
          <a:bodyPr wrap="square" lIns="0" tIns="0" rIns="0" bIns="0" rtlCol="0">
            <a:noAutofit/>
          </a:bodyPr>
          <a:lstStyle/>
          <a:p>
            <a:endParaRPr/>
          </a:p>
        </p:txBody>
      </p:sp>
      <p:sp>
        <p:nvSpPr>
          <p:cNvPr id="25" name="object 25"/>
          <p:cNvSpPr/>
          <p:nvPr/>
        </p:nvSpPr>
        <p:spPr>
          <a:xfrm>
            <a:off x="353624" y="1289303"/>
            <a:ext cx="127578" cy="3026664"/>
          </a:xfrm>
          <a:custGeom>
            <a:avLst/>
            <a:gdLst/>
            <a:ahLst/>
            <a:cxnLst/>
            <a:rect l="l" t="t" r="r" b="b"/>
            <a:pathLst>
              <a:path w="170104" h="3026664">
                <a:moveTo>
                  <a:pt x="24277" y="2187133"/>
                </a:moveTo>
                <a:lnTo>
                  <a:pt x="23137" y="2139739"/>
                </a:lnTo>
                <a:lnTo>
                  <a:pt x="22197" y="2092363"/>
                </a:lnTo>
                <a:lnTo>
                  <a:pt x="21459" y="2045002"/>
                </a:lnTo>
                <a:lnTo>
                  <a:pt x="20927" y="1997651"/>
                </a:lnTo>
                <a:lnTo>
                  <a:pt x="20606" y="1950307"/>
                </a:lnTo>
                <a:lnTo>
                  <a:pt x="20606" y="1854957"/>
                </a:lnTo>
                <a:lnTo>
                  <a:pt x="20927" y="1807011"/>
                </a:lnTo>
                <a:lnTo>
                  <a:pt x="21459" y="1759121"/>
                </a:lnTo>
                <a:lnTo>
                  <a:pt x="22197" y="1711280"/>
                </a:lnTo>
                <a:lnTo>
                  <a:pt x="23137" y="1663481"/>
                </a:lnTo>
                <a:lnTo>
                  <a:pt x="24277" y="1615718"/>
                </a:lnTo>
                <a:lnTo>
                  <a:pt x="25612" y="1567983"/>
                </a:lnTo>
                <a:lnTo>
                  <a:pt x="27139" y="1520269"/>
                </a:lnTo>
                <a:lnTo>
                  <a:pt x="28854" y="1472569"/>
                </a:lnTo>
                <a:lnTo>
                  <a:pt x="30753" y="1424876"/>
                </a:lnTo>
                <a:lnTo>
                  <a:pt x="32834" y="1377183"/>
                </a:lnTo>
                <a:lnTo>
                  <a:pt x="35092" y="1329483"/>
                </a:lnTo>
                <a:lnTo>
                  <a:pt x="37523" y="1281769"/>
                </a:lnTo>
                <a:lnTo>
                  <a:pt x="40125" y="1234034"/>
                </a:lnTo>
                <a:lnTo>
                  <a:pt x="42894" y="1186271"/>
                </a:lnTo>
                <a:lnTo>
                  <a:pt x="45825" y="1138472"/>
                </a:lnTo>
                <a:lnTo>
                  <a:pt x="48915" y="1090631"/>
                </a:lnTo>
                <a:lnTo>
                  <a:pt x="52161" y="1042741"/>
                </a:lnTo>
                <a:lnTo>
                  <a:pt x="55559" y="994795"/>
                </a:lnTo>
                <a:lnTo>
                  <a:pt x="59106" y="946785"/>
                </a:lnTo>
                <a:lnTo>
                  <a:pt x="60590" y="923106"/>
                </a:lnTo>
                <a:lnTo>
                  <a:pt x="63775" y="875755"/>
                </a:lnTo>
                <a:lnTo>
                  <a:pt x="67250" y="828409"/>
                </a:lnTo>
                <a:lnTo>
                  <a:pt x="71014" y="781066"/>
                </a:lnTo>
                <a:lnTo>
                  <a:pt x="75068" y="733726"/>
                </a:lnTo>
                <a:lnTo>
                  <a:pt x="79411" y="686387"/>
                </a:lnTo>
                <a:lnTo>
                  <a:pt x="84044" y="639047"/>
                </a:lnTo>
                <a:lnTo>
                  <a:pt x="88967" y="591704"/>
                </a:lnTo>
                <a:lnTo>
                  <a:pt x="94179" y="544358"/>
                </a:lnTo>
                <a:lnTo>
                  <a:pt x="99681" y="497007"/>
                </a:lnTo>
                <a:lnTo>
                  <a:pt x="105437" y="449667"/>
                </a:lnTo>
                <a:lnTo>
                  <a:pt x="111259" y="402340"/>
                </a:lnTo>
                <a:lnTo>
                  <a:pt x="117169" y="355008"/>
                </a:lnTo>
                <a:lnTo>
                  <a:pt x="123223" y="307672"/>
                </a:lnTo>
                <a:lnTo>
                  <a:pt x="129480" y="260334"/>
                </a:lnTo>
                <a:lnTo>
                  <a:pt x="135997" y="212994"/>
                </a:lnTo>
                <a:lnTo>
                  <a:pt x="142833" y="165656"/>
                </a:lnTo>
                <a:lnTo>
                  <a:pt x="150046" y="118320"/>
                </a:lnTo>
                <a:lnTo>
                  <a:pt x="157693" y="70988"/>
                </a:lnTo>
                <a:lnTo>
                  <a:pt x="165832" y="23661"/>
                </a:lnTo>
                <a:lnTo>
                  <a:pt x="170104" y="0"/>
                </a:lnTo>
                <a:lnTo>
                  <a:pt x="165278" y="0"/>
                </a:lnTo>
                <a:lnTo>
                  <a:pt x="156736" y="47323"/>
                </a:lnTo>
                <a:lnTo>
                  <a:pt x="148483" y="94653"/>
                </a:lnTo>
                <a:lnTo>
                  <a:pt x="140521" y="141988"/>
                </a:lnTo>
                <a:lnTo>
                  <a:pt x="132847" y="189325"/>
                </a:lnTo>
                <a:lnTo>
                  <a:pt x="125463" y="236664"/>
                </a:lnTo>
                <a:lnTo>
                  <a:pt x="118369" y="284003"/>
                </a:lnTo>
                <a:lnTo>
                  <a:pt x="111565" y="331340"/>
                </a:lnTo>
                <a:lnTo>
                  <a:pt x="105049" y="378675"/>
                </a:lnTo>
                <a:lnTo>
                  <a:pt x="98824" y="426005"/>
                </a:lnTo>
                <a:lnTo>
                  <a:pt x="92888" y="473329"/>
                </a:lnTo>
                <a:lnTo>
                  <a:pt x="87237" y="520683"/>
                </a:lnTo>
                <a:lnTo>
                  <a:pt x="81846" y="568032"/>
                </a:lnTo>
                <a:lnTo>
                  <a:pt x="76687" y="615376"/>
                </a:lnTo>
                <a:lnTo>
                  <a:pt x="71731" y="662717"/>
                </a:lnTo>
                <a:lnTo>
                  <a:pt x="66948" y="710057"/>
                </a:lnTo>
                <a:lnTo>
                  <a:pt x="62310" y="757396"/>
                </a:lnTo>
                <a:lnTo>
                  <a:pt x="57788" y="804737"/>
                </a:lnTo>
                <a:lnTo>
                  <a:pt x="53353" y="852081"/>
                </a:lnTo>
                <a:lnTo>
                  <a:pt x="48976" y="899430"/>
                </a:lnTo>
                <a:lnTo>
                  <a:pt x="44628" y="946785"/>
                </a:lnTo>
                <a:lnTo>
                  <a:pt x="40393" y="994141"/>
                </a:lnTo>
                <a:lnTo>
                  <a:pt x="36375" y="1041568"/>
                </a:lnTo>
                <a:lnTo>
                  <a:pt x="32575" y="1089062"/>
                </a:lnTo>
                <a:lnTo>
                  <a:pt x="28992" y="1136619"/>
                </a:lnTo>
                <a:lnTo>
                  <a:pt x="25626" y="1184235"/>
                </a:lnTo>
                <a:lnTo>
                  <a:pt x="22477" y="1231906"/>
                </a:lnTo>
                <a:lnTo>
                  <a:pt x="19545" y="1279628"/>
                </a:lnTo>
                <a:lnTo>
                  <a:pt x="16830" y="1327398"/>
                </a:lnTo>
                <a:lnTo>
                  <a:pt x="14333" y="1375212"/>
                </a:lnTo>
                <a:lnTo>
                  <a:pt x="12052" y="1423066"/>
                </a:lnTo>
                <a:lnTo>
                  <a:pt x="9989" y="1470956"/>
                </a:lnTo>
                <a:lnTo>
                  <a:pt x="8143" y="1518879"/>
                </a:lnTo>
                <a:lnTo>
                  <a:pt x="6515" y="1566830"/>
                </a:lnTo>
                <a:lnTo>
                  <a:pt x="5103" y="1614806"/>
                </a:lnTo>
                <a:lnTo>
                  <a:pt x="3909" y="1662803"/>
                </a:lnTo>
                <a:lnTo>
                  <a:pt x="2931" y="1710817"/>
                </a:lnTo>
                <a:lnTo>
                  <a:pt x="2171" y="1758844"/>
                </a:lnTo>
                <a:lnTo>
                  <a:pt x="1628" y="1806881"/>
                </a:lnTo>
                <a:lnTo>
                  <a:pt x="1303" y="1854923"/>
                </a:lnTo>
                <a:lnTo>
                  <a:pt x="1194" y="1902968"/>
                </a:lnTo>
                <a:lnTo>
                  <a:pt x="579" y="1948190"/>
                </a:lnTo>
                <a:lnTo>
                  <a:pt x="180" y="1993481"/>
                </a:lnTo>
                <a:lnTo>
                  <a:pt x="0" y="2038836"/>
                </a:lnTo>
                <a:lnTo>
                  <a:pt x="36" y="2084253"/>
                </a:lnTo>
                <a:lnTo>
                  <a:pt x="289" y="2129728"/>
                </a:lnTo>
                <a:lnTo>
                  <a:pt x="760" y="2175256"/>
                </a:lnTo>
                <a:lnTo>
                  <a:pt x="1447" y="2220835"/>
                </a:lnTo>
                <a:lnTo>
                  <a:pt x="2352" y="2266460"/>
                </a:lnTo>
                <a:lnTo>
                  <a:pt x="3474" y="2312127"/>
                </a:lnTo>
                <a:lnTo>
                  <a:pt x="4813" y="2357834"/>
                </a:lnTo>
                <a:lnTo>
                  <a:pt x="6370" y="2403576"/>
                </a:lnTo>
                <a:lnTo>
                  <a:pt x="8143" y="2449349"/>
                </a:lnTo>
                <a:lnTo>
                  <a:pt x="10134" y="2495150"/>
                </a:lnTo>
                <a:lnTo>
                  <a:pt x="12342" y="2540975"/>
                </a:lnTo>
                <a:lnTo>
                  <a:pt x="14767" y="2586821"/>
                </a:lnTo>
                <a:lnTo>
                  <a:pt x="17409" y="2632683"/>
                </a:lnTo>
                <a:lnTo>
                  <a:pt x="20269" y="2678558"/>
                </a:lnTo>
                <a:lnTo>
                  <a:pt x="23345" y="2724443"/>
                </a:lnTo>
                <a:lnTo>
                  <a:pt x="26639" y="2770333"/>
                </a:lnTo>
                <a:lnTo>
                  <a:pt x="30150" y="2816225"/>
                </a:lnTo>
                <a:lnTo>
                  <a:pt x="32775" y="2828430"/>
                </a:lnTo>
                <a:lnTo>
                  <a:pt x="35400" y="2840723"/>
                </a:lnTo>
                <a:lnTo>
                  <a:pt x="38024" y="2853092"/>
                </a:lnTo>
                <a:lnTo>
                  <a:pt x="40649" y="2865524"/>
                </a:lnTo>
                <a:lnTo>
                  <a:pt x="43274" y="2878007"/>
                </a:lnTo>
                <a:lnTo>
                  <a:pt x="45899" y="2890529"/>
                </a:lnTo>
                <a:lnTo>
                  <a:pt x="48524" y="2903077"/>
                </a:lnTo>
                <a:lnTo>
                  <a:pt x="51149" y="2915640"/>
                </a:lnTo>
                <a:lnTo>
                  <a:pt x="53774" y="2928205"/>
                </a:lnTo>
                <a:lnTo>
                  <a:pt x="56398" y="2940759"/>
                </a:lnTo>
                <a:lnTo>
                  <a:pt x="59023" y="2953291"/>
                </a:lnTo>
                <a:lnTo>
                  <a:pt x="61648" y="2965788"/>
                </a:lnTo>
                <a:lnTo>
                  <a:pt x="64273" y="2978238"/>
                </a:lnTo>
                <a:lnTo>
                  <a:pt x="66898" y="2990628"/>
                </a:lnTo>
                <a:lnTo>
                  <a:pt x="69523" y="3002947"/>
                </a:lnTo>
                <a:lnTo>
                  <a:pt x="72147" y="3015182"/>
                </a:lnTo>
                <a:lnTo>
                  <a:pt x="73584" y="3021838"/>
                </a:lnTo>
                <a:lnTo>
                  <a:pt x="78410" y="3026664"/>
                </a:lnTo>
                <a:lnTo>
                  <a:pt x="76362" y="3014033"/>
                </a:lnTo>
                <a:lnTo>
                  <a:pt x="74459" y="3001404"/>
                </a:lnTo>
                <a:lnTo>
                  <a:pt x="69501" y="2963519"/>
                </a:lnTo>
                <a:lnTo>
                  <a:pt x="65430" y="2925648"/>
                </a:lnTo>
                <a:lnTo>
                  <a:pt x="61939" y="2887798"/>
                </a:lnTo>
                <a:lnTo>
                  <a:pt x="59106" y="2854579"/>
                </a:lnTo>
                <a:lnTo>
                  <a:pt x="55559" y="2806551"/>
                </a:lnTo>
                <a:lnTo>
                  <a:pt x="52161" y="2758592"/>
                </a:lnTo>
                <a:lnTo>
                  <a:pt x="48915" y="2710699"/>
                </a:lnTo>
                <a:lnTo>
                  <a:pt x="45825" y="2662866"/>
                </a:lnTo>
                <a:lnTo>
                  <a:pt x="42894" y="2615092"/>
                </a:lnTo>
                <a:lnTo>
                  <a:pt x="40125" y="2567372"/>
                </a:lnTo>
                <a:lnTo>
                  <a:pt x="37523" y="2519703"/>
                </a:lnTo>
                <a:lnTo>
                  <a:pt x="35092" y="2472081"/>
                </a:lnTo>
                <a:lnTo>
                  <a:pt x="32834" y="2424502"/>
                </a:lnTo>
                <a:lnTo>
                  <a:pt x="30753" y="2376963"/>
                </a:lnTo>
                <a:lnTo>
                  <a:pt x="28854" y="2329461"/>
                </a:lnTo>
                <a:lnTo>
                  <a:pt x="27139" y="2281990"/>
                </a:lnTo>
                <a:lnTo>
                  <a:pt x="25612" y="2234549"/>
                </a:lnTo>
                <a:lnTo>
                  <a:pt x="24277" y="2187133"/>
                </a:lnTo>
                <a:close/>
              </a:path>
            </a:pathLst>
          </a:custGeom>
          <a:solidFill>
            <a:srgbClr val="766E53"/>
          </a:solidFill>
        </p:spPr>
        <p:txBody>
          <a:bodyPr wrap="square" lIns="0" tIns="0" rIns="0" bIns="0" rtlCol="0">
            <a:noAutofit/>
          </a:bodyPr>
          <a:lstStyle/>
          <a:p>
            <a:endParaRPr/>
          </a:p>
        </p:txBody>
      </p:sp>
      <p:sp>
        <p:nvSpPr>
          <p:cNvPr id="26" name="object 26"/>
          <p:cNvSpPr/>
          <p:nvPr/>
        </p:nvSpPr>
        <p:spPr>
          <a:xfrm>
            <a:off x="833247" y="6571489"/>
            <a:ext cx="100584" cy="281939"/>
          </a:xfrm>
          <a:custGeom>
            <a:avLst/>
            <a:gdLst/>
            <a:ahLst/>
            <a:cxnLst/>
            <a:rect l="l" t="t" r="r" b="b"/>
            <a:pathLst>
              <a:path w="134112" h="281939">
                <a:moveTo>
                  <a:pt x="105371" y="281939"/>
                </a:moveTo>
                <a:lnTo>
                  <a:pt x="134112" y="281939"/>
                </a:lnTo>
                <a:lnTo>
                  <a:pt x="126963" y="268284"/>
                </a:lnTo>
                <a:lnTo>
                  <a:pt x="119882" y="254562"/>
                </a:lnTo>
                <a:lnTo>
                  <a:pt x="112866" y="240775"/>
                </a:lnTo>
                <a:lnTo>
                  <a:pt x="105911" y="226927"/>
                </a:lnTo>
                <a:lnTo>
                  <a:pt x="99014" y="213021"/>
                </a:lnTo>
                <a:lnTo>
                  <a:pt x="92170" y="199062"/>
                </a:lnTo>
                <a:lnTo>
                  <a:pt x="85376" y="185053"/>
                </a:lnTo>
                <a:lnTo>
                  <a:pt x="78629" y="170997"/>
                </a:lnTo>
                <a:lnTo>
                  <a:pt x="71925" y="156898"/>
                </a:lnTo>
                <a:lnTo>
                  <a:pt x="65260" y="142759"/>
                </a:lnTo>
                <a:lnTo>
                  <a:pt x="58631" y="128585"/>
                </a:lnTo>
                <a:lnTo>
                  <a:pt x="52035" y="114379"/>
                </a:lnTo>
                <a:lnTo>
                  <a:pt x="45467" y="100144"/>
                </a:lnTo>
                <a:lnTo>
                  <a:pt x="38925" y="85884"/>
                </a:lnTo>
                <a:lnTo>
                  <a:pt x="32404" y="71602"/>
                </a:lnTo>
                <a:lnTo>
                  <a:pt x="25901" y="57303"/>
                </a:lnTo>
                <a:lnTo>
                  <a:pt x="19413" y="42989"/>
                </a:lnTo>
                <a:lnTo>
                  <a:pt x="12936" y="28665"/>
                </a:lnTo>
                <a:lnTo>
                  <a:pt x="6466" y="14334"/>
                </a:lnTo>
                <a:lnTo>
                  <a:pt x="0" y="0"/>
                </a:lnTo>
                <a:lnTo>
                  <a:pt x="4347" y="14334"/>
                </a:lnTo>
                <a:lnTo>
                  <a:pt x="8770" y="28665"/>
                </a:lnTo>
                <a:lnTo>
                  <a:pt x="13272" y="42989"/>
                </a:lnTo>
                <a:lnTo>
                  <a:pt x="17856" y="57303"/>
                </a:lnTo>
                <a:lnTo>
                  <a:pt x="22527" y="71602"/>
                </a:lnTo>
                <a:lnTo>
                  <a:pt x="27288" y="85884"/>
                </a:lnTo>
                <a:lnTo>
                  <a:pt x="32141" y="100144"/>
                </a:lnTo>
                <a:lnTo>
                  <a:pt x="37092" y="114379"/>
                </a:lnTo>
                <a:lnTo>
                  <a:pt x="42144" y="128585"/>
                </a:lnTo>
                <a:lnTo>
                  <a:pt x="47299" y="142759"/>
                </a:lnTo>
                <a:lnTo>
                  <a:pt x="52562" y="156898"/>
                </a:lnTo>
                <a:lnTo>
                  <a:pt x="57937" y="170997"/>
                </a:lnTo>
                <a:lnTo>
                  <a:pt x="63426" y="185053"/>
                </a:lnTo>
                <a:lnTo>
                  <a:pt x="69034" y="199062"/>
                </a:lnTo>
                <a:lnTo>
                  <a:pt x="74764" y="213021"/>
                </a:lnTo>
                <a:lnTo>
                  <a:pt x="80620" y="226927"/>
                </a:lnTo>
                <a:lnTo>
                  <a:pt x="86605" y="240775"/>
                </a:lnTo>
                <a:lnTo>
                  <a:pt x="92723" y="254562"/>
                </a:lnTo>
                <a:lnTo>
                  <a:pt x="98977" y="268284"/>
                </a:lnTo>
                <a:lnTo>
                  <a:pt x="105371" y="281939"/>
                </a:lnTo>
                <a:close/>
              </a:path>
            </a:pathLst>
          </a:custGeom>
          <a:solidFill>
            <a:srgbClr val="766E53"/>
          </a:solidFill>
        </p:spPr>
        <p:txBody>
          <a:bodyPr wrap="square" lIns="0" tIns="0" rIns="0" bIns="0" rtlCol="0">
            <a:noAutofit/>
          </a:bodyPr>
          <a:lstStyle/>
          <a:p>
            <a:endParaRPr/>
          </a:p>
        </p:txBody>
      </p:sp>
      <p:sp>
        <p:nvSpPr>
          <p:cNvPr id="27" name="object 27"/>
          <p:cNvSpPr/>
          <p:nvPr/>
        </p:nvSpPr>
        <p:spPr>
          <a:xfrm>
            <a:off x="377191" y="4107180"/>
            <a:ext cx="61721" cy="512063"/>
          </a:xfrm>
          <a:custGeom>
            <a:avLst/>
            <a:gdLst/>
            <a:ahLst/>
            <a:cxnLst/>
            <a:rect l="l" t="t" r="r" b="b"/>
            <a:pathLst>
              <a:path w="82295" h="512063">
                <a:moveTo>
                  <a:pt x="5140" y="101106"/>
                </a:moveTo>
                <a:lnTo>
                  <a:pt x="6335" y="113842"/>
                </a:lnTo>
                <a:lnTo>
                  <a:pt x="7560" y="126606"/>
                </a:lnTo>
                <a:lnTo>
                  <a:pt x="8803" y="139388"/>
                </a:lnTo>
                <a:lnTo>
                  <a:pt x="10054" y="152175"/>
                </a:lnTo>
                <a:lnTo>
                  <a:pt x="11302" y="164958"/>
                </a:lnTo>
                <a:lnTo>
                  <a:pt x="12536" y="177726"/>
                </a:lnTo>
                <a:lnTo>
                  <a:pt x="13745" y="190468"/>
                </a:lnTo>
                <a:lnTo>
                  <a:pt x="14917" y="203172"/>
                </a:lnTo>
                <a:lnTo>
                  <a:pt x="16041" y="215829"/>
                </a:lnTo>
                <a:lnTo>
                  <a:pt x="17107" y="228427"/>
                </a:lnTo>
                <a:lnTo>
                  <a:pt x="18104" y="240956"/>
                </a:lnTo>
                <a:lnTo>
                  <a:pt x="19020" y="253404"/>
                </a:lnTo>
                <a:lnTo>
                  <a:pt x="19367" y="258445"/>
                </a:lnTo>
                <a:lnTo>
                  <a:pt x="22305" y="271326"/>
                </a:lnTo>
                <a:lnTo>
                  <a:pt x="25309" y="284145"/>
                </a:lnTo>
                <a:lnTo>
                  <a:pt x="28371" y="296907"/>
                </a:lnTo>
                <a:lnTo>
                  <a:pt x="31485" y="309619"/>
                </a:lnTo>
                <a:lnTo>
                  <a:pt x="34641" y="322290"/>
                </a:lnTo>
                <a:lnTo>
                  <a:pt x="37835" y="334925"/>
                </a:lnTo>
                <a:lnTo>
                  <a:pt x="41057" y="347532"/>
                </a:lnTo>
                <a:lnTo>
                  <a:pt x="44301" y="360118"/>
                </a:lnTo>
                <a:lnTo>
                  <a:pt x="47560" y="372689"/>
                </a:lnTo>
                <a:lnTo>
                  <a:pt x="50826" y="385254"/>
                </a:lnTo>
                <a:lnTo>
                  <a:pt x="54093" y="397819"/>
                </a:lnTo>
                <a:lnTo>
                  <a:pt x="57352" y="410390"/>
                </a:lnTo>
                <a:lnTo>
                  <a:pt x="60597" y="422976"/>
                </a:lnTo>
                <a:lnTo>
                  <a:pt x="63820" y="435583"/>
                </a:lnTo>
                <a:lnTo>
                  <a:pt x="67014" y="448218"/>
                </a:lnTo>
                <a:lnTo>
                  <a:pt x="70172" y="460889"/>
                </a:lnTo>
                <a:lnTo>
                  <a:pt x="73286" y="473601"/>
                </a:lnTo>
                <a:lnTo>
                  <a:pt x="76350" y="486363"/>
                </a:lnTo>
                <a:lnTo>
                  <a:pt x="79355" y="499182"/>
                </a:lnTo>
                <a:lnTo>
                  <a:pt x="82295" y="512064"/>
                </a:lnTo>
                <a:lnTo>
                  <a:pt x="80152" y="496994"/>
                </a:lnTo>
                <a:lnTo>
                  <a:pt x="78078" y="481923"/>
                </a:lnTo>
                <a:lnTo>
                  <a:pt x="76069" y="466850"/>
                </a:lnTo>
                <a:lnTo>
                  <a:pt x="74122" y="451776"/>
                </a:lnTo>
                <a:lnTo>
                  <a:pt x="72233" y="436701"/>
                </a:lnTo>
                <a:lnTo>
                  <a:pt x="70398" y="421625"/>
                </a:lnTo>
                <a:lnTo>
                  <a:pt x="68615" y="406548"/>
                </a:lnTo>
                <a:lnTo>
                  <a:pt x="66879" y="391470"/>
                </a:lnTo>
                <a:lnTo>
                  <a:pt x="65187" y="376393"/>
                </a:lnTo>
                <a:lnTo>
                  <a:pt x="63534" y="361315"/>
                </a:lnTo>
                <a:lnTo>
                  <a:pt x="61918" y="346236"/>
                </a:lnTo>
                <a:lnTo>
                  <a:pt x="60335" y="331159"/>
                </a:lnTo>
                <a:lnTo>
                  <a:pt x="58781" y="316081"/>
                </a:lnTo>
                <a:lnTo>
                  <a:pt x="57253" y="301004"/>
                </a:lnTo>
                <a:lnTo>
                  <a:pt x="55746" y="285928"/>
                </a:lnTo>
                <a:lnTo>
                  <a:pt x="54257" y="270853"/>
                </a:lnTo>
                <a:lnTo>
                  <a:pt x="52783" y="255779"/>
                </a:lnTo>
                <a:lnTo>
                  <a:pt x="51320" y="240706"/>
                </a:lnTo>
                <a:lnTo>
                  <a:pt x="49864" y="225635"/>
                </a:lnTo>
                <a:lnTo>
                  <a:pt x="48412" y="210566"/>
                </a:lnTo>
                <a:lnTo>
                  <a:pt x="43573" y="205740"/>
                </a:lnTo>
                <a:lnTo>
                  <a:pt x="40941" y="193563"/>
                </a:lnTo>
                <a:lnTo>
                  <a:pt x="38309" y="181294"/>
                </a:lnTo>
                <a:lnTo>
                  <a:pt x="35678" y="168945"/>
                </a:lnTo>
                <a:lnTo>
                  <a:pt x="33047" y="156528"/>
                </a:lnTo>
                <a:lnTo>
                  <a:pt x="30415" y="144055"/>
                </a:lnTo>
                <a:lnTo>
                  <a:pt x="27784" y="131540"/>
                </a:lnTo>
                <a:lnTo>
                  <a:pt x="25153" y="118995"/>
                </a:lnTo>
                <a:lnTo>
                  <a:pt x="22522" y="106432"/>
                </a:lnTo>
                <a:lnTo>
                  <a:pt x="19891" y="93864"/>
                </a:lnTo>
                <a:lnTo>
                  <a:pt x="17260" y="81304"/>
                </a:lnTo>
                <a:lnTo>
                  <a:pt x="14629" y="68765"/>
                </a:lnTo>
                <a:lnTo>
                  <a:pt x="11998" y="56258"/>
                </a:lnTo>
                <a:lnTo>
                  <a:pt x="9367" y="43796"/>
                </a:lnTo>
                <a:lnTo>
                  <a:pt x="6735" y="31393"/>
                </a:lnTo>
                <a:lnTo>
                  <a:pt x="4104" y="19060"/>
                </a:lnTo>
                <a:lnTo>
                  <a:pt x="1472" y="6810"/>
                </a:lnTo>
                <a:lnTo>
                  <a:pt x="0" y="0"/>
                </a:lnTo>
                <a:lnTo>
                  <a:pt x="0" y="38227"/>
                </a:lnTo>
                <a:lnTo>
                  <a:pt x="880" y="50660"/>
                </a:lnTo>
                <a:lnTo>
                  <a:pt x="1845" y="63175"/>
                </a:lnTo>
                <a:lnTo>
                  <a:pt x="2884" y="75762"/>
                </a:lnTo>
                <a:lnTo>
                  <a:pt x="3986" y="88409"/>
                </a:lnTo>
                <a:lnTo>
                  <a:pt x="5140" y="101106"/>
                </a:lnTo>
                <a:close/>
              </a:path>
            </a:pathLst>
          </a:custGeom>
          <a:solidFill>
            <a:srgbClr val="766E53"/>
          </a:solidFill>
        </p:spPr>
        <p:txBody>
          <a:bodyPr wrap="square" lIns="0" tIns="0" rIns="0" bIns="0" rtlCol="0">
            <a:noAutofit/>
          </a:bodyPr>
          <a:lstStyle/>
          <a:p>
            <a:endParaRPr/>
          </a:p>
        </p:txBody>
      </p:sp>
      <p:sp>
        <p:nvSpPr>
          <p:cNvPr id="28" name="object 28"/>
          <p:cNvSpPr/>
          <p:nvPr/>
        </p:nvSpPr>
        <p:spPr>
          <a:xfrm>
            <a:off x="730377" y="3145537"/>
            <a:ext cx="1057275" cy="2717291"/>
          </a:xfrm>
          <a:custGeom>
            <a:avLst/>
            <a:gdLst/>
            <a:ahLst/>
            <a:cxnLst/>
            <a:rect l="l" t="t" r="r" b="b"/>
            <a:pathLst>
              <a:path w="1409700" h="2717291">
                <a:moveTo>
                  <a:pt x="2410" y="2589076"/>
                </a:moveTo>
                <a:lnTo>
                  <a:pt x="0" y="2626398"/>
                </a:lnTo>
                <a:lnTo>
                  <a:pt x="5421" y="2637694"/>
                </a:lnTo>
                <a:lnTo>
                  <a:pt x="10412" y="2649056"/>
                </a:lnTo>
                <a:lnTo>
                  <a:pt x="15039" y="2660547"/>
                </a:lnTo>
                <a:lnTo>
                  <a:pt x="19365" y="2672232"/>
                </a:lnTo>
                <a:lnTo>
                  <a:pt x="23455" y="2684175"/>
                </a:lnTo>
                <a:lnTo>
                  <a:pt x="27375" y="2696443"/>
                </a:lnTo>
                <a:lnTo>
                  <a:pt x="31190" y="2709098"/>
                </a:lnTo>
                <a:lnTo>
                  <a:pt x="33566" y="2717291"/>
                </a:lnTo>
                <a:lnTo>
                  <a:pt x="33592" y="2704621"/>
                </a:lnTo>
                <a:lnTo>
                  <a:pt x="33777" y="2691949"/>
                </a:lnTo>
                <a:lnTo>
                  <a:pt x="34278" y="2679276"/>
                </a:lnTo>
                <a:lnTo>
                  <a:pt x="35253" y="2666603"/>
                </a:lnTo>
                <a:lnTo>
                  <a:pt x="36862" y="2653931"/>
                </a:lnTo>
                <a:lnTo>
                  <a:pt x="38353" y="2645537"/>
                </a:lnTo>
                <a:lnTo>
                  <a:pt x="39395" y="2608184"/>
                </a:lnTo>
                <a:lnTo>
                  <a:pt x="43377" y="2533310"/>
                </a:lnTo>
                <a:lnTo>
                  <a:pt x="49819" y="2458283"/>
                </a:lnTo>
                <a:lnTo>
                  <a:pt x="58633" y="2383187"/>
                </a:lnTo>
                <a:lnTo>
                  <a:pt x="69734" y="2308107"/>
                </a:lnTo>
                <a:lnTo>
                  <a:pt x="83036" y="2233130"/>
                </a:lnTo>
                <a:lnTo>
                  <a:pt x="90485" y="2195707"/>
                </a:lnTo>
                <a:lnTo>
                  <a:pt x="98452" y="2158340"/>
                </a:lnTo>
                <a:lnTo>
                  <a:pt x="106927" y="2121043"/>
                </a:lnTo>
                <a:lnTo>
                  <a:pt x="115897" y="2083823"/>
                </a:lnTo>
                <a:lnTo>
                  <a:pt x="125353" y="2046694"/>
                </a:lnTo>
                <a:lnTo>
                  <a:pt x="135284" y="2009665"/>
                </a:lnTo>
                <a:lnTo>
                  <a:pt x="145679" y="1972746"/>
                </a:lnTo>
                <a:lnTo>
                  <a:pt x="156527" y="1935949"/>
                </a:lnTo>
                <a:lnTo>
                  <a:pt x="167817" y="1899284"/>
                </a:lnTo>
                <a:lnTo>
                  <a:pt x="191687" y="1827659"/>
                </a:lnTo>
                <a:lnTo>
                  <a:pt x="217224" y="1756380"/>
                </a:lnTo>
                <a:lnTo>
                  <a:pt x="244372" y="1685507"/>
                </a:lnTo>
                <a:lnTo>
                  <a:pt x="273075" y="1615097"/>
                </a:lnTo>
                <a:lnTo>
                  <a:pt x="303274" y="1545209"/>
                </a:lnTo>
                <a:lnTo>
                  <a:pt x="334913" y="1475899"/>
                </a:lnTo>
                <a:lnTo>
                  <a:pt x="351255" y="1441480"/>
                </a:lnTo>
                <a:lnTo>
                  <a:pt x="384946" y="1373147"/>
                </a:lnTo>
                <a:lnTo>
                  <a:pt x="419935" y="1305539"/>
                </a:lnTo>
                <a:lnTo>
                  <a:pt x="456164" y="1238712"/>
                </a:lnTo>
                <a:lnTo>
                  <a:pt x="474725" y="1205611"/>
                </a:lnTo>
                <a:lnTo>
                  <a:pt x="492887" y="1171981"/>
                </a:lnTo>
                <a:lnTo>
                  <a:pt x="511399" y="1138565"/>
                </a:lnTo>
                <a:lnTo>
                  <a:pt x="530255" y="1105358"/>
                </a:lnTo>
                <a:lnTo>
                  <a:pt x="549448" y="1072358"/>
                </a:lnTo>
                <a:lnTo>
                  <a:pt x="568971" y="1039560"/>
                </a:lnTo>
                <a:lnTo>
                  <a:pt x="588817" y="1006961"/>
                </a:lnTo>
                <a:lnTo>
                  <a:pt x="608979" y="974556"/>
                </a:lnTo>
                <a:lnTo>
                  <a:pt x="629450" y="942343"/>
                </a:lnTo>
                <a:lnTo>
                  <a:pt x="650223" y="910317"/>
                </a:lnTo>
                <a:lnTo>
                  <a:pt x="671290" y="878474"/>
                </a:lnTo>
                <a:lnTo>
                  <a:pt x="692645" y="846812"/>
                </a:lnTo>
                <a:lnTo>
                  <a:pt x="714280" y="815326"/>
                </a:lnTo>
                <a:lnTo>
                  <a:pt x="736189" y="784013"/>
                </a:lnTo>
                <a:lnTo>
                  <a:pt x="758365" y="752869"/>
                </a:lnTo>
                <a:lnTo>
                  <a:pt x="780799" y="721889"/>
                </a:lnTo>
                <a:lnTo>
                  <a:pt x="803487" y="691072"/>
                </a:lnTo>
                <a:lnTo>
                  <a:pt x="826420" y="660411"/>
                </a:lnTo>
                <a:lnTo>
                  <a:pt x="849591" y="629905"/>
                </a:lnTo>
                <a:lnTo>
                  <a:pt x="872993" y="599550"/>
                </a:lnTo>
                <a:lnTo>
                  <a:pt x="896619" y="569340"/>
                </a:lnTo>
                <a:lnTo>
                  <a:pt x="908162" y="554273"/>
                </a:lnTo>
                <a:lnTo>
                  <a:pt x="919777" y="539213"/>
                </a:lnTo>
                <a:lnTo>
                  <a:pt x="931464" y="524167"/>
                </a:lnTo>
                <a:lnTo>
                  <a:pt x="943223" y="509142"/>
                </a:lnTo>
                <a:lnTo>
                  <a:pt x="955055" y="494147"/>
                </a:lnTo>
                <a:lnTo>
                  <a:pt x="966960" y="479186"/>
                </a:lnTo>
                <a:lnTo>
                  <a:pt x="978936" y="464269"/>
                </a:lnTo>
                <a:lnTo>
                  <a:pt x="990986" y="449402"/>
                </a:lnTo>
                <a:lnTo>
                  <a:pt x="1003107" y="434592"/>
                </a:lnTo>
                <a:lnTo>
                  <a:pt x="1015301" y="419846"/>
                </a:lnTo>
                <a:lnTo>
                  <a:pt x="1027567" y="405171"/>
                </a:lnTo>
                <a:lnTo>
                  <a:pt x="1039906" y="390575"/>
                </a:lnTo>
                <a:lnTo>
                  <a:pt x="1052317" y="376065"/>
                </a:lnTo>
                <a:lnTo>
                  <a:pt x="1064801" y="361648"/>
                </a:lnTo>
                <a:lnTo>
                  <a:pt x="1077356" y="347331"/>
                </a:lnTo>
                <a:lnTo>
                  <a:pt x="1089985" y="333120"/>
                </a:lnTo>
                <a:lnTo>
                  <a:pt x="1102685" y="319025"/>
                </a:lnTo>
                <a:lnTo>
                  <a:pt x="1115458" y="305050"/>
                </a:lnTo>
                <a:lnTo>
                  <a:pt x="1128304" y="291205"/>
                </a:lnTo>
                <a:lnTo>
                  <a:pt x="1141221" y="277494"/>
                </a:lnTo>
                <a:lnTo>
                  <a:pt x="1149733" y="268055"/>
                </a:lnTo>
                <a:lnTo>
                  <a:pt x="1158242" y="258615"/>
                </a:lnTo>
                <a:lnTo>
                  <a:pt x="1166749" y="249176"/>
                </a:lnTo>
                <a:lnTo>
                  <a:pt x="1175253" y="239737"/>
                </a:lnTo>
                <a:lnTo>
                  <a:pt x="1183756" y="230300"/>
                </a:lnTo>
                <a:lnTo>
                  <a:pt x="1192258" y="220863"/>
                </a:lnTo>
                <a:lnTo>
                  <a:pt x="1200760" y="211428"/>
                </a:lnTo>
                <a:lnTo>
                  <a:pt x="1209260" y="201994"/>
                </a:lnTo>
                <a:lnTo>
                  <a:pt x="1217762" y="192562"/>
                </a:lnTo>
                <a:lnTo>
                  <a:pt x="1226263" y="183132"/>
                </a:lnTo>
                <a:lnTo>
                  <a:pt x="1234766" y="173704"/>
                </a:lnTo>
                <a:lnTo>
                  <a:pt x="1243270" y="164278"/>
                </a:lnTo>
                <a:lnTo>
                  <a:pt x="1251776" y="154855"/>
                </a:lnTo>
                <a:lnTo>
                  <a:pt x="1260285" y="145435"/>
                </a:lnTo>
                <a:lnTo>
                  <a:pt x="1268796" y="136018"/>
                </a:lnTo>
                <a:lnTo>
                  <a:pt x="1279213" y="125430"/>
                </a:lnTo>
                <a:lnTo>
                  <a:pt x="1287907" y="116767"/>
                </a:lnTo>
                <a:lnTo>
                  <a:pt x="1296706" y="108012"/>
                </a:lnTo>
                <a:lnTo>
                  <a:pt x="1305604" y="99181"/>
                </a:lnTo>
                <a:lnTo>
                  <a:pt x="1314593" y="90291"/>
                </a:lnTo>
                <a:lnTo>
                  <a:pt x="1323665" y="81358"/>
                </a:lnTo>
                <a:lnTo>
                  <a:pt x="1332811" y="72398"/>
                </a:lnTo>
                <a:lnTo>
                  <a:pt x="1342025" y="63428"/>
                </a:lnTo>
                <a:lnTo>
                  <a:pt x="1351299" y="54465"/>
                </a:lnTo>
                <a:lnTo>
                  <a:pt x="1360624" y="45525"/>
                </a:lnTo>
                <a:lnTo>
                  <a:pt x="1369994" y="36625"/>
                </a:lnTo>
                <a:lnTo>
                  <a:pt x="1379399" y="27780"/>
                </a:lnTo>
                <a:lnTo>
                  <a:pt x="1388833" y="19008"/>
                </a:lnTo>
                <a:lnTo>
                  <a:pt x="1398287" y="10325"/>
                </a:lnTo>
                <a:lnTo>
                  <a:pt x="1407754" y="1747"/>
                </a:lnTo>
                <a:lnTo>
                  <a:pt x="1409700" y="0"/>
                </a:lnTo>
                <a:lnTo>
                  <a:pt x="1404874" y="0"/>
                </a:lnTo>
                <a:lnTo>
                  <a:pt x="1395262" y="8642"/>
                </a:lnTo>
                <a:lnTo>
                  <a:pt x="1385656" y="17285"/>
                </a:lnTo>
                <a:lnTo>
                  <a:pt x="1376064" y="25928"/>
                </a:lnTo>
                <a:lnTo>
                  <a:pt x="1366495" y="34570"/>
                </a:lnTo>
                <a:lnTo>
                  <a:pt x="1356959" y="43213"/>
                </a:lnTo>
                <a:lnTo>
                  <a:pt x="1347464" y="51856"/>
                </a:lnTo>
                <a:lnTo>
                  <a:pt x="1338018" y="60498"/>
                </a:lnTo>
                <a:lnTo>
                  <a:pt x="1328632" y="69141"/>
                </a:lnTo>
                <a:lnTo>
                  <a:pt x="1319314" y="77784"/>
                </a:lnTo>
                <a:lnTo>
                  <a:pt x="1310072" y="86427"/>
                </a:lnTo>
                <a:lnTo>
                  <a:pt x="1300916" y="95069"/>
                </a:lnTo>
                <a:lnTo>
                  <a:pt x="1291854" y="103712"/>
                </a:lnTo>
                <a:lnTo>
                  <a:pt x="1282896" y="112355"/>
                </a:lnTo>
                <a:lnTo>
                  <a:pt x="1274050" y="120997"/>
                </a:lnTo>
                <a:lnTo>
                  <a:pt x="1265808" y="129159"/>
                </a:lnTo>
                <a:lnTo>
                  <a:pt x="1257159" y="138772"/>
                </a:lnTo>
                <a:lnTo>
                  <a:pt x="1248507" y="148374"/>
                </a:lnTo>
                <a:lnTo>
                  <a:pt x="1239852" y="157957"/>
                </a:lnTo>
                <a:lnTo>
                  <a:pt x="1231194" y="167511"/>
                </a:lnTo>
                <a:lnTo>
                  <a:pt x="1222533" y="177029"/>
                </a:lnTo>
                <a:lnTo>
                  <a:pt x="1213870" y="186502"/>
                </a:lnTo>
                <a:lnTo>
                  <a:pt x="1205205" y="195922"/>
                </a:lnTo>
                <a:lnTo>
                  <a:pt x="1196538" y="205282"/>
                </a:lnTo>
                <a:lnTo>
                  <a:pt x="1187870" y="214572"/>
                </a:lnTo>
                <a:lnTo>
                  <a:pt x="1179201" y="223784"/>
                </a:lnTo>
                <a:lnTo>
                  <a:pt x="1170530" y="232911"/>
                </a:lnTo>
                <a:lnTo>
                  <a:pt x="1161858" y="241944"/>
                </a:lnTo>
                <a:lnTo>
                  <a:pt x="1153186" y="250874"/>
                </a:lnTo>
                <a:lnTo>
                  <a:pt x="1144513" y="259695"/>
                </a:lnTo>
                <a:lnTo>
                  <a:pt x="1136395" y="267842"/>
                </a:lnTo>
                <a:lnTo>
                  <a:pt x="1122808" y="282206"/>
                </a:lnTo>
                <a:lnTo>
                  <a:pt x="1109359" y="296571"/>
                </a:lnTo>
                <a:lnTo>
                  <a:pt x="1096046" y="310942"/>
                </a:lnTo>
                <a:lnTo>
                  <a:pt x="1082866" y="325322"/>
                </a:lnTo>
                <a:lnTo>
                  <a:pt x="1069814" y="339715"/>
                </a:lnTo>
                <a:lnTo>
                  <a:pt x="1056887" y="354124"/>
                </a:lnTo>
                <a:lnTo>
                  <a:pt x="1044083" y="368554"/>
                </a:lnTo>
                <a:lnTo>
                  <a:pt x="1031396" y="383008"/>
                </a:lnTo>
                <a:lnTo>
                  <a:pt x="1018824" y="397490"/>
                </a:lnTo>
                <a:lnTo>
                  <a:pt x="1006363" y="412003"/>
                </a:lnTo>
                <a:lnTo>
                  <a:pt x="994010" y="426552"/>
                </a:lnTo>
                <a:lnTo>
                  <a:pt x="981761" y="441140"/>
                </a:lnTo>
                <a:lnTo>
                  <a:pt x="969613" y="455770"/>
                </a:lnTo>
                <a:lnTo>
                  <a:pt x="957562" y="470446"/>
                </a:lnTo>
                <a:lnTo>
                  <a:pt x="945604" y="485173"/>
                </a:lnTo>
                <a:lnTo>
                  <a:pt x="933736" y="499954"/>
                </a:lnTo>
                <a:lnTo>
                  <a:pt x="921955" y="514792"/>
                </a:lnTo>
                <a:lnTo>
                  <a:pt x="910256" y="529691"/>
                </a:lnTo>
                <a:lnTo>
                  <a:pt x="898637" y="544656"/>
                </a:lnTo>
                <a:lnTo>
                  <a:pt x="887094" y="559688"/>
                </a:lnTo>
                <a:lnTo>
                  <a:pt x="862778" y="589898"/>
                </a:lnTo>
                <a:lnTo>
                  <a:pt x="838750" y="620252"/>
                </a:lnTo>
                <a:lnTo>
                  <a:pt x="815009" y="650751"/>
                </a:lnTo>
                <a:lnTo>
                  <a:pt x="791556" y="681394"/>
                </a:lnTo>
                <a:lnTo>
                  <a:pt x="768391" y="712182"/>
                </a:lnTo>
                <a:lnTo>
                  <a:pt x="745515" y="743114"/>
                </a:lnTo>
                <a:lnTo>
                  <a:pt x="722926" y="774190"/>
                </a:lnTo>
                <a:lnTo>
                  <a:pt x="700626" y="805410"/>
                </a:lnTo>
                <a:lnTo>
                  <a:pt x="678614" y="836774"/>
                </a:lnTo>
                <a:lnTo>
                  <a:pt x="656891" y="868283"/>
                </a:lnTo>
                <a:lnTo>
                  <a:pt x="635457" y="899935"/>
                </a:lnTo>
                <a:lnTo>
                  <a:pt x="614311" y="931730"/>
                </a:lnTo>
                <a:lnTo>
                  <a:pt x="593454" y="963670"/>
                </a:lnTo>
                <a:lnTo>
                  <a:pt x="572885" y="995753"/>
                </a:lnTo>
                <a:lnTo>
                  <a:pt x="532616" y="1060349"/>
                </a:lnTo>
                <a:lnTo>
                  <a:pt x="493504" y="1125518"/>
                </a:lnTo>
                <a:lnTo>
                  <a:pt x="455548" y="1191259"/>
                </a:lnTo>
                <a:lnTo>
                  <a:pt x="436299" y="1225050"/>
                </a:lnTo>
                <a:lnTo>
                  <a:pt x="417414" y="1258986"/>
                </a:lnTo>
                <a:lnTo>
                  <a:pt x="398897" y="1293066"/>
                </a:lnTo>
                <a:lnTo>
                  <a:pt x="380753" y="1327291"/>
                </a:lnTo>
                <a:lnTo>
                  <a:pt x="362983" y="1361660"/>
                </a:lnTo>
                <a:lnTo>
                  <a:pt x="345593" y="1396173"/>
                </a:lnTo>
                <a:lnTo>
                  <a:pt x="328585" y="1430831"/>
                </a:lnTo>
                <a:lnTo>
                  <a:pt x="311962" y="1465632"/>
                </a:lnTo>
                <a:lnTo>
                  <a:pt x="295729" y="1500578"/>
                </a:lnTo>
                <a:lnTo>
                  <a:pt x="279888" y="1535668"/>
                </a:lnTo>
                <a:lnTo>
                  <a:pt x="264444" y="1570901"/>
                </a:lnTo>
                <a:lnTo>
                  <a:pt x="249400" y="1606278"/>
                </a:lnTo>
                <a:lnTo>
                  <a:pt x="234758" y="1641799"/>
                </a:lnTo>
                <a:lnTo>
                  <a:pt x="220524" y="1677463"/>
                </a:lnTo>
                <a:lnTo>
                  <a:pt x="206700" y="1713271"/>
                </a:lnTo>
                <a:lnTo>
                  <a:pt x="193289" y="1749222"/>
                </a:lnTo>
                <a:lnTo>
                  <a:pt x="180295" y="1785317"/>
                </a:lnTo>
                <a:lnTo>
                  <a:pt x="167722" y="1821554"/>
                </a:lnTo>
                <a:lnTo>
                  <a:pt x="155574" y="1857935"/>
                </a:lnTo>
                <a:lnTo>
                  <a:pt x="143852" y="1894458"/>
                </a:lnTo>
                <a:lnTo>
                  <a:pt x="131876" y="1929730"/>
                </a:lnTo>
                <a:lnTo>
                  <a:pt x="120403" y="1965204"/>
                </a:lnTo>
                <a:lnTo>
                  <a:pt x="109434" y="2000870"/>
                </a:lnTo>
                <a:lnTo>
                  <a:pt x="98969" y="2036718"/>
                </a:lnTo>
                <a:lnTo>
                  <a:pt x="89007" y="2072737"/>
                </a:lnTo>
                <a:lnTo>
                  <a:pt x="79549" y="2108917"/>
                </a:lnTo>
                <a:lnTo>
                  <a:pt x="70594" y="2145247"/>
                </a:lnTo>
                <a:lnTo>
                  <a:pt x="62143" y="2181717"/>
                </a:lnTo>
                <a:lnTo>
                  <a:pt x="54195" y="2218315"/>
                </a:lnTo>
                <a:lnTo>
                  <a:pt x="46751" y="2255032"/>
                </a:lnTo>
                <a:lnTo>
                  <a:pt x="39811" y="2291857"/>
                </a:lnTo>
                <a:lnTo>
                  <a:pt x="33374" y="2328779"/>
                </a:lnTo>
                <a:lnTo>
                  <a:pt x="27440" y="2365788"/>
                </a:lnTo>
                <a:lnTo>
                  <a:pt x="22010" y="2402874"/>
                </a:lnTo>
                <a:lnTo>
                  <a:pt x="17083" y="2440025"/>
                </a:lnTo>
                <a:lnTo>
                  <a:pt x="12660" y="2477231"/>
                </a:lnTo>
                <a:lnTo>
                  <a:pt x="8740" y="2514482"/>
                </a:lnTo>
                <a:lnTo>
                  <a:pt x="5323" y="2551767"/>
                </a:lnTo>
                <a:lnTo>
                  <a:pt x="2410" y="2589076"/>
                </a:lnTo>
                <a:close/>
              </a:path>
            </a:pathLst>
          </a:custGeom>
          <a:solidFill>
            <a:srgbClr val="766E53"/>
          </a:solidFill>
        </p:spPr>
        <p:txBody>
          <a:bodyPr wrap="square" lIns="0" tIns="0" rIns="0" bIns="0" rtlCol="0">
            <a:noAutofit/>
          </a:bodyPr>
          <a:lstStyle/>
          <a:p>
            <a:endParaRPr/>
          </a:p>
        </p:txBody>
      </p:sp>
      <p:sp>
        <p:nvSpPr>
          <p:cNvPr id="29" name="object 29"/>
          <p:cNvSpPr/>
          <p:nvPr/>
        </p:nvSpPr>
        <p:spPr>
          <a:xfrm>
            <a:off x="804673" y="6600445"/>
            <a:ext cx="91439" cy="252983"/>
          </a:xfrm>
          <a:custGeom>
            <a:avLst/>
            <a:gdLst/>
            <a:ahLst/>
            <a:cxnLst/>
            <a:rect l="l" t="t" r="r" b="b"/>
            <a:pathLst>
              <a:path w="121919" h="252983">
                <a:moveTo>
                  <a:pt x="7598" y="25770"/>
                </a:moveTo>
                <a:lnTo>
                  <a:pt x="11598" y="38646"/>
                </a:lnTo>
                <a:lnTo>
                  <a:pt x="15722" y="51511"/>
                </a:lnTo>
                <a:lnTo>
                  <a:pt x="19964" y="64363"/>
                </a:lnTo>
                <a:lnTo>
                  <a:pt x="24315" y="77196"/>
                </a:lnTo>
                <a:lnTo>
                  <a:pt x="28769" y="90008"/>
                </a:lnTo>
                <a:lnTo>
                  <a:pt x="33318" y="102795"/>
                </a:lnTo>
                <a:lnTo>
                  <a:pt x="37954" y="115554"/>
                </a:lnTo>
                <a:lnTo>
                  <a:pt x="42671" y="128280"/>
                </a:lnTo>
                <a:lnTo>
                  <a:pt x="47462" y="140970"/>
                </a:lnTo>
                <a:lnTo>
                  <a:pt x="52318" y="153621"/>
                </a:lnTo>
                <a:lnTo>
                  <a:pt x="57232" y="166229"/>
                </a:lnTo>
                <a:lnTo>
                  <a:pt x="62198" y="178791"/>
                </a:lnTo>
                <a:lnTo>
                  <a:pt x="67208" y="191303"/>
                </a:lnTo>
                <a:lnTo>
                  <a:pt x="72254" y="203760"/>
                </a:lnTo>
                <a:lnTo>
                  <a:pt x="77330" y="216161"/>
                </a:lnTo>
                <a:lnTo>
                  <a:pt x="82427" y="228501"/>
                </a:lnTo>
                <a:lnTo>
                  <a:pt x="87539" y="240776"/>
                </a:lnTo>
                <a:lnTo>
                  <a:pt x="92659" y="252983"/>
                </a:lnTo>
                <a:lnTo>
                  <a:pt x="121919" y="252983"/>
                </a:lnTo>
                <a:lnTo>
                  <a:pt x="115372" y="240776"/>
                </a:lnTo>
                <a:lnTo>
                  <a:pt x="108894" y="228501"/>
                </a:lnTo>
                <a:lnTo>
                  <a:pt x="102481" y="216161"/>
                </a:lnTo>
                <a:lnTo>
                  <a:pt x="96131" y="203760"/>
                </a:lnTo>
                <a:lnTo>
                  <a:pt x="89839" y="191303"/>
                </a:lnTo>
                <a:lnTo>
                  <a:pt x="83602" y="178791"/>
                </a:lnTo>
                <a:lnTo>
                  <a:pt x="77417" y="166229"/>
                </a:lnTo>
                <a:lnTo>
                  <a:pt x="71279" y="153621"/>
                </a:lnTo>
                <a:lnTo>
                  <a:pt x="65185" y="140970"/>
                </a:lnTo>
                <a:lnTo>
                  <a:pt x="59131" y="128280"/>
                </a:lnTo>
                <a:lnTo>
                  <a:pt x="53113" y="115554"/>
                </a:lnTo>
                <a:lnTo>
                  <a:pt x="47129" y="102795"/>
                </a:lnTo>
                <a:lnTo>
                  <a:pt x="41174" y="90008"/>
                </a:lnTo>
                <a:lnTo>
                  <a:pt x="35244" y="77196"/>
                </a:lnTo>
                <a:lnTo>
                  <a:pt x="29337" y="64363"/>
                </a:lnTo>
                <a:lnTo>
                  <a:pt x="23447" y="51511"/>
                </a:lnTo>
                <a:lnTo>
                  <a:pt x="17572" y="38646"/>
                </a:lnTo>
                <a:lnTo>
                  <a:pt x="11709" y="25770"/>
                </a:lnTo>
                <a:lnTo>
                  <a:pt x="5852" y="12886"/>
                </a:lnTo>
                <a:lnTo>
                  <a:pt x="0" y="0"/>
                </a:lnTo>
                <a:lnTo>
                  <a:pt x="3729" y="12886"/>
                </a:lnTo>
                <a:lnTo>
                  <a:pt x="7598" y="25770"/>
                </a:lnTo>
                <a:close/>
              </a:path>
            </a:pathLst>
          </a:custGeom>
          <a:solidFill>
            <a:srgbClr val="766E53"/>
          </a:solidFill>
        </p:spPr>
        <p:txBody>
          <a:bodyPr wrap="square" lIns="0" tIns="0" rIns="0" bIns="0" rtlCol="0">
            <a:noAutofit/>
          </a:bodyPr>
          <a:lstStyle/>
          <a:p>
            <a:endParaRPr/>
          </a:p>
        </p:txBody>
      </p:sp>
      <p:sp>
        <p:nvSpPr>
          <p:cNvPr id="30" name="object 30"/>
          <p:cNvSpPr/>
          <p:nvPr/>
        </p:nvSpPr>
        <p:spPr>
          <a:xfrm>
            <a:off x="730378" y="5897881"/>
            <a:ext cx="102869" cy="673607"/>
          </a:xfrm>
          <a:custGeom>
            <a:avLst/>
            <a:gdLst/>
            <a:ahLst/>
            <a:cxnLst/>
            <a:rect l="l" t="t" r="r" b="b"/>
            <a:pathLst>
              <a:path w="137159" h="673607">
                <a:moveTo>
                  <a:pt x="4660" y="14959"/>
                </a:moveTo>
                <a:lnTo>
                  <a:pt x="1286" y="4004"/>
                </a:lnTo>
                <a:lnTo>
                  <a:pt x="0" y="0"/>
                </a:lnTo>
                <a:lnTo>
                  <a:pt x="71" y="21497"/>
                </a:lnTo>
                <a:lnTo>
                  <a:pt x="288" y="42991"/>
                </a:lnTo>
                <a:lnTo>
                  <a:pt x="654" y="64477"/>
                </a:lnTo>
                <a:lnTo>
                  <a:pt x="1173" y="85953"/>
                </a:lnTo>
                <a:lnTo>
                  <a:pt x="1847" y="107415"/>
                </a:lnTo>
                <a:lnTo>
                  <a:pt x="2682" y="128858"/>
                </a:lnTo>
                <a:lnTo>
                  <a:pt x="3679" y="150280"/>
                </a:lnTo>
                <a:lnTo>
                  <a:pt x="4843" y="171677"/>
                </a:lnTo>
                <a:lnTo>
                  <a:pt x="6178" y="193046"/>
                </a:lnTo>
                <a:lnTo>
                  <a:pt x="7686" y="214382"/>
                </a:lnTo>
                <a:lnTo>
                  <a:pt x="9372" y="235682"/>
                </a:lnTo>
                <a:lnTo>
                  <a:pt x="11238" y="256943"/>
                </a:lnTo>
                <a:lnTo>
                  <a:pt x="13289" y="278161"/>
                </a:lnTo>
                <a:lnTo>
                  <a:pt x="15528" y="299333"/>
                </a:lnTo>
                <a:lnTo>
                  <a:pt x="17959" y="320454"/>
                </a:lnTo>
                <a:lnTo>
                  <a:pt x="20584" y="341521"/>
                </a:lnTo>
                <a:lnTo>
                  <a:pt x="23409" y="362532"/>
                </a:lnTo>
                <a:lnTo>
                  <a:pt x="26435" y="383481"/>
                </a:lnTo>
                <a:lnTo>
                  <a:pt x="29667" y="404366"/>
                </a:lnTo>
                <a:lnTo>
                  <a:pt x="33108" y="425183"/>
                </a:lnTo>
                <a:lnTo>
                  <a:pt x="38027" y="436703"/>
                </a:lnTo>
                <a:lnTo>
                  <a:pt x="42762" y="448408"/>
                </a:lnTo>
                <a:lnTo>
                  <a:pt x="47354" y="460257"/>
                </a:lnTo>
                <a:lnTo>
                  <a:pt x="51840" y="472211"/>
                </a:lnTo>
                <a:lnTo>
                  <a:pt x="56262" y="484230"/>
                </a:lnTo>
                <a:lnTo>
                  <a:pt x="60658" y="496275"/>
                </a:lnTo>
                <a:lnTo>
                  <a:pt x="65067" y="508307"/>
                </a:lnTo>
                <a:lnTo>
                  <a:pt x="69529" y="520284"/>
                </a:lnTo>
                <a:lnTo>
                  <a:pt x="74083" y="532169"/>
                </a:lnTo>
                <a:lnTo>
                  <a:pt x="78768" y="543922"/>
                </a:lnTo>
                <a:lnTo>
                  <a:pt x="83625" y="555502"/>
                </a:lnTo>
                <a:lnTo>
                  <a:pt x="85128" y="558952"/>
                </a:lnTo>
                <a:lnTo>
                  <a:pt x="90719" y="570516"/>
                </a:lnTo>
                <a:lnTo>
                  <a:pt x="96079" y="582080"/>
                </a:lnTo>
                <a:lnTo>
                  <a:pt x="101267" y="593645"/>
                </a:lnTo>
                <a:lnTo>
                  <a:pt x="106341" y="605211"/>
                </a:lnTo>
                <a:lnTo>
                  <a:pt x="111359" y="616776"/>
                </a:lnTo>
                <a:lnTo>
                  <a:pt x="116379" y="628342"/>
                </a:lnTo>
                <a:lnTo>
                  <a:pt x="121460" y="639907"/>
                </a:lnTo>
                <a:lnTo>
                  <a:pt x="126661" y="651472"/>
                </a:lnTo>
                <a:lnTo>
                  <a:pt x="132038" y="663036"/>
                </a:lnTo>
                <a:lnTo>
                  <a:pt x="137159" y="673608"/>
                </a:lnTo>
                <a:lnTo>
                  <a:pt x="133001" y="661548"/>
                </a:lnTo>
                <a:lnTo>
                  <a:pt x="129631" y="649486"/>
                </a:lnTo>
                <a:lnTo>
                  <a:pt x="120072" y="618395"/>
                </a:lnTo>
                <a:lnTo>
                  <a:pt x="112797" y="591777"/>
                </a:lnTo>
                <a:lnTo>
                  <a:pt x="105869" y="565095"/>
                </a:lnTo>
                <a:lnTo>
                  <a:pt x="99285" y="538352"/>
                </a:lnTo>
                <a:lnTo>
                  <a:pt x="93041" y="511552"/>
                </a:lnTo>
                <a:lnTo>
                  <a:pt x="87135" y="484698"/>
                </a:lnTo>
                <a:lnTo>
                  <a:pt x="81562" y="457793"/>
                </a:lnTo>
                <a:lnTo>
                  <a:pt x="76318" y="430842"/>
                </a:lnTo>
                <a:lnTo>
                  <a:pt x="71401" y="403848"/>
                </a:lnTo>
                <a:lnTo>
                  <a:pt x="66806" y="376815"/>
                </a:lnTo>
                <a:lnTo>
                  <a:pt x="62531" y="349746"/>
                </a:lnTo>
                <a:lnTo>
                  <a:pt x="58571" y="322644"/>
                </a:lnTo>
                <a:lnTo>
                  <a:pt x="54924" y="295514"/>
                </a:lnTo>
                <a:lnTo>
                  <a:pt x="51585" y="268359"/>
                </a:lnTo>
                <a:lnTo>
                  <a:pt x="48551" y="241182"/>
                </a:lnTo>
                <a:lnTo>
                  <a:pt x="45818" y="213988"/>
                </a:lnTo>
                <a:lnTo>
                  <a:pt x="43384" y="186780"/>
                </a:lnTo>
                <a:lnTo>
                  <a:pt x="41244" y="159560"/>
                </a:lnTo>
                <a:lnTo>
                  <a:pt x="39395" y="132334"/>
                </a:lnTo>
                <a:lnTo>
                  <a:pt x="37833" y="105105"/>
                </a:lnTo>
                <a:lnTo>
                  <a:pt x="33987" y="92696"/>
                </a:lnTo>
                <a:lnTo>
                  <a:pt x="29339" y="81098"/>
                </a:lnTo>
                <a:lnTo>
                  <a:pt x="24559" y="69633"/>
                </a:lnTo>
                <a:lnTo>
                  <a:pt x="20314" y="57628"/>
                </a:lnTo>
                <a:lnTo>
                  <a:pt x="18922" y="52552"/>
                </a:lnTo>
                <a:lnTo>
                  <a:pt x="13146" y="39571"/>
                </a:lnTo>
                <a:lnTo>
                  <a:pt x="8503" y="26927"/>
                </a:lnTo>
                <a:lnTo>
                  <a:pt x="4660" y="14959"/>
                </a:lnTo>
                <a:close/>
              </a:path>
            </a:pathLst>
          </a:custGeom>
          <a:solidFill>
            <a:srgbClr val="766E53"/>
          </a:solidFill>
        </p:spPr>
        <p:txBody>
          <a:bodyPr wrap="square" lIns="0" tIns="0" rIns="0" bIns="0" rtlCol="0">
            <a:noAutofit/>
          </a:bodyPr>
          <a:lstStyle/>
          <a:p>
            <a:endParaRPr/>
          </a:p>
        </p:txBody>
      </p:sp>
      <p:sp>
        <p:nvSpPr>
          <p:cNvPr id="31" name="object 31"/>
          <p:cNvSpPr/>
          <p:nvPr/>
        </p:nvSpPr>
        <p:spPr>
          <a:xfrm>
            <a:off x="730377" y="5772913"/>
            <a:ext cx="28575" cy="227075"/>
          </a:xfrm>
          <a:custGeom>
            <a:avLst/>
            <a:gdLst/>
            <a:ahLst/>
            <a:cxnLst/>
            <a:rect l="l" t="t" r="r" b="b"/>
            <a:pathLst>
              <a:path w="38100" h="227075">
                <a:moveTo>
                  <a:pt x="0" y="56724"/>
                </a:moveTo>
                <a:lnTo>
                  <a:pt x="0" y="122999"/>
                </a:lnTo>
                <a:lnTo>
                  <a:pt x="3332" y="133443"/>
                </a:lnTo>
                <a:lnTo>
                  <a:pt x="7008" y="145038"/>
                </a:lnTo>
                <a:lnTo>
                  <a:pt x="11372" y="157441"/>
                </a:lnTo>
                <a:lnTo>
                  <a:pt x="16768" y="170311"/>
                </a:lnTo>
                <a:lnTo>
                  <a:pt x="19050" y="175031"/>
                </a:lnTo>
                <a:lnTo>
                  <a:pt x="22959" y="187409"/>
                </a:lnTo>
                <a:lnTo>
                  <a:pt x="27682" y="198981"/>
                </a:lnTo>
                <a:lnTo>
                  <a:pt x="32529" y="210429"/>
                </a:lnTo>
                <a:lnTo>
                  <a:pt x="36814" y="222435"/>
                </a:lnTo>
                <a:lnTo>
                  <a:pt x="38100" y="227075"/>
                </a:lnTo>
                <a:lnTo>
                  <a:pt x="36896" y="213950"/>
                </a:lnTo>
                <a:lnTo>
                  <a:pt x="35915" y="200847"/>
                </a:lnTo>
                <a:lnTo>
                  <a:pt x="35133" y="187788"/>
                </a:lnTo>
                <a:lnTo>
                  <a:pt x="34528" y="174797"/>
                </a:lnTo>
                <a:lnTo>
                  <a:pt x="34076" y="161896"/>
                </a:lnTo>
                <a:lnTo>
                  <a:pt x="33756" y="149107"/>
                </a:lnTo>
                <a:lnTo>
                  <a:pt x="33545" y="136453"/>
                </a:lnTo>
                <a:lnTo>
                  <a:pt x="33359" y="111638"/>
                </a:lnTo>
                <a:lnTo>
                  <a:pt x="33337" y="89877"/>
                </a:lnTo>
                <a:lnTo>
                  <a:pt x="29540" y="76956"/>
                </a:lnTo>
                <a:lnTo>
                  <a:pt x="25677" y="64466"/>
                </a:lnTo>
                <a:lnTo>
                  <a:pt x="21681" y="52342"/>
                </a:lnTo>
                <a:lnTo>
                  <a:pt x="17485" y="40518"/>
                </a:lnTo>
                <a:lnTo>
                  <a:pt x="13024" y="28928"/>
                </a:lnTo>
                <a:lnTo>
                  <a:pt x="8231" y="17506"/>
                </a:lnTo>
                <a:lnTo>
                  <a:pt x="3039" y="6185"/>
                </a:lnTo>
                <a:lnTo>
                  <a:pt x="0" y="0"/>
                </a:lnTo>
                <a:lnTo>
                  <a:pt x="0" y="56724"/>
                </a:lnTo>
                <a:close/>
              </a:path>
            </a:pathLst>
          </a:custGeom>
          <a:solidFill>
            <a:srgbClr val="766E53"/>
          </a:solidFill>
        </p:spPr>
        <p:txBody>
          <a:bodyPr wrap="square" lIns="0" tIns="0" rIns="0" bIns="0" rtlCol="0">
            <a:noAutofit/>
          </a:bodyPr>
          <a:lstStyle/>
          <a:p>
            <a:endParaRPr/>
          </a:p>
        </p:txBody>
      </p:sp>
      <p:sp>
        <p:nvSpPr>
          <p:cNvPr id="32" name="object 32"/>
          <p:cNvSpPr/>
          <p:nvPr/>
        </p:nvSpPr>
        <p:spPr>
          <a:xfrm>
            <a:off x="754381" y="6323077"/>
            <a:ext cx="158876" cy="530351"/>
          </a:xfrm>
          <a:custGeom>
            <a:avLst/>
            <a:gdLst/>
            <a:ahLst/>
            <a:cxnLst/>
            <a:rect l="l" t="t" r="r" b="b"/>
            <a:pathLst>
              <a:path w="211835" h="530351">
                <a:moveTo>
                  <a:pt x="6594" y="15318"/>
                </a:moveTo>
                <a:lnTo>
                  <a:pt x="1667" y="3762"/>
                </a:lnTo>
                <a:lnTo>
                  <a:pt x="0" y="0"/>
                </a:lnTo>
                <a:lnTo>
                  <a:pt x="2331" y="12171"/>
                </a:lnTo>
                <a:lnTo>
                  <a:pt x="4740" y="24415"/>
                </a:lnTo>
                <a:lnTo>
                  <a:pt x="7221" y="36722"/>
                </a:lnTo>
                <a:lnTo>
                  <a:pt x="9770" y="49084"/>
                </a:lnTo>
                <a:lnTo>
                  <a:pt x="12383" y="61493"/>
                </a:lnTo>
                <a:lnTo>
                  <a:pt x="15055" y="73939"/>
                </a:lnTo>
                <a:lnTo>
                  <a:pt x="17783" y="86415"/>
                </a:lnTo>
                <a:lnTo>
                  <a:pt x="20562" y="98912"/>
                </a:lnTo>
                <a:lnTo>
                  <a:pt x="23387" y="111421"/>
                </a:lnTo>
                <a:lnTo>
                  <a:pt x="26255" y="123935"/>
                </a:lnTo>
                <a:lnTo>
                  <a:pt x="29161" y="136443"/>
                </a:lnTo>
                <a:lnTo>
                  <a:pt x="32101" y="148939"/>
                </a:lnTo>
                <a:lnTo>
                  <a:pt x="35070" y="161413"/>
                </a:lnTo>
                <a:lnTo>
                  <a:pt x="38064" y="173857"/>
                </a:lnTo>
                <a:lnTo>
                  <a:pt x="41079" y="186262"/>
                </a:lnTo>
                <a:lnTo>
                  <a:pt x="44111" y="198620"/>
                </a:lnTo>
                <a:lnTo>
                  <a:pt x="47154" y="210923"/>
                </a:lnTo>
                <a:lnTo>
                  <a:pt x="50206" y="223162"/>
                </a:lnTo>
                <a:lnTo>
                  <a:pt x="52959" y="234124"/>
                </a:lnTo>
                <a:lnTo>
                  <a:pt x="57001" y="246159"/>
                </a:lnTo>
                <a:lnTo>
                  <a:pt x="61044" y="258198"/>
                </a:lnTo>
                <a:lnTo>
                  <a:pt x="65087" y="270240"/>
                </a:lnTo>
                <a:lnTo>
                  <a:pt x="67398" y="277126"/>
                </a:lnTo>
                <a:lnTo>
                  <a:pt x="73177" y="290024"/>
                </a:lnTo>
                <a:lnTo>
                  <a:pt x="78959" y="302919"/>
                </a:lnTo>
                <a:lnTo>
                  <a:pt x="84748" y="315807"/>
                </a:lnTo>
                <a:lnTo>
                  <a:pt x="90548" y="328685"/>
                </a:lnTo>
                <a:lnTo>
                  <a:pt x="96363" y="341548"/>
                </a:lnTo>
                <a:lnTo>
                  <a:pt x="102196" y="354394"/>
                </a:lnTo>
                <a:lnTo>
                  <a:pt x="108050" y="367218"/>
                </a:lnTo>
                <a:lnTo>
                  <a:pt x="113929" y="380017"/>
                </a:lnTo>
                <a:lnTo>
                  <a:pt x="119838" y="392788"/>
                </a:lnTo>
                <a:lnTo>
                  <a:pt x="125779" y="405526"/>
                </a:lnTo>
                <a:lnTo>
                  <a:pt x="131756" y="418229"/>
                </a:lnTo>
                <a:lnTo>
                  <a:pt x="137772" y="430892"/>
                </a:lnTo>
                <a:lnTo>
                  <a:pt x="143832" y="443513"/>
                </a:lnTo>
                <a:lnTo>
                  <a:pt x="149939" y="456087"/>
                </a:lnTo>
                <a:lnTo>
                  <a:pt x="156097" y="468610"/>
                </a:lnTo>
                <a:lnTo>
                  <a:pt x="162309" y="481080"/>
                </a:lnTo>
                <a:lnTo>
                  <a:pt x="168578" y="493493"/>
                </a:lnTo>
                <a:lnTo>
                  <a:pt x="174909" y="505845"/>
                </a:lnTo>
                <a:lnTo>
                  <a:pt x="181305" y="518132"/>
                </a:lnTo>
                <a:lnTo>
                  <a:pt x="187769" y="530351"/>
                </a:lnTo>
                <a:lnTo>
                  <a:pt x="211835" y="530351"/>
                </a:lnTo>
                <a:lnTo>
                  <a:pt x="205407" y="516699"/>
                </a:lnTo>
                <a:lnTo>
                  <a:pt x="199120" y="502978"/>
                </a:lnTo>
                <a:lnTo>
                  <a:pt x="192970" y="489194"/>
                </a:lnTo>
                <a:lnTo>
                  <a:pt x="186954" y="475348"/>
                </a:lnTo>
                <a:lnTo>
                  <a:pt x="181068" y="461445"/>
                </a:lnTo>
                <a:lnTo>
                  <a:pt x="175308" y="447488"/>
                </a:lnTo>
                <a:lnTo>
                  <a:pt x="169671" y="433481"/>
                </a:lnTo>
                <a:lnTo>
                  <a:pt x="164154" y="419428"/>
                </a:lnTo>
                <a:lnTo>
                  <a:pt x="158752" y="405331"/>
                </a:lnTo>
                <a:lnTo>
                  <a:pt x="153462" y="391195"/>
                </a:lnTo>
                <a:lnTo>
                  <a:pt x="148280" y="377024"/>
                </a:lnTo>
                <a:lnTo>
                  <a:pt x="143202" y="362819"/>
                </a:lnTo>
                <a:lnTo>
                  <a:pt x="138226" y="348586"/>
                </a:lnTo>
                <a:lnTo>
                  <a:pt x="133348" y="334328"/>
                </a:lnTo>
                <a:lnTo>
                  <a:pt x="128563" y="320048"/>
                </a:lnTo>
                <a:lnTo>
                  <a:pt x="123868" y="305750"/>
                </a:lnTo>
                <a:lnTo>
                  <a:pt x="119259" y="291438"/>
                </a:lnTo>
                <a:lnTo>
                  <a:pt x="114734" y="277115"/>
                </a:lnTo>
                <a:lnTo>
                  <a:pt x="110288" y="262784"/>
                </a:lnTo>
                <a:lnTo>
                  <a:pt x="105918" y="248450"/>
                </a:lnTo>
                <a:lnTo>
                  <a:pt x="100246" y="236919"/>
                </a:lnTo>
                <a:lnTo>
                  <a:pt x="94807" y="225389"/>
                </a:lnTo>
                <a:lnTo>
                  <a:pt x="89541" y="213859"/>
                </a:lnTo>
                <a:lnTo>
                  <a:pt x="84392" y="202330"/>
                </a:lnTo>
                <a:lnTo>
                  <a:pt x="79299" y="190801"/>
                </a:lnTo>
                <a:lnTo>
                  <a:pt x="74205" y="179272"/>
                </a:lnTo>
                <a:lnTo>
                  <a:pt x="69051" y="167743"/>
                </a:lnTo>
                <a:lnTo>
                  <a:pt x="63778" y="156213"/>
                </a:lnTo>
                <a:lnTo>
                  <a:pt x="58327" y="144683"/>
                </a:lnTo>
                <a:lnTo>
                  <a:pt x="52959" y="133781"/>
                </a:lnTo>
                <a:lnTo>
                  <a:pt x="47966" y="122289"/>
                </a:lnTo>
                <a:lnTo>
                  <a:pt x="43158" y="110614"/>
                </a:lnTo>
                <a:lnTo>
                  <a:pt x="38495" y="98793"/>
                </a:lnTo>
                <a:lnTo>
                  <a:pt x="33938" y="86868"/>
                </a:lnTo>
                <a:lnTo>
                  <a:pt x="29447" y="74877"/>
                </a:lnTo>
                <a:lnTo>
                  <a:pt x="24982" y="62860"/>
                </a:lnTo>
                <a:lnTo>
                  <a:pt x="20504" y="50856"/>
                </a:lnTo>
                <a:lnTo>
                  <a:pt x="15973" y="38905"/>
                </a:lnTo>
                <a:lnTo>
                  <a:pt x="11350" y="27046"/>
                </a:lnTo>
                <a:lnTo>
                  <a:pt x="6594" y="15318"/>
                </a:lnTo>
                <a:close/>
              </a:path>
            </a:pathLst>
          </a:custGeom>
          <a:solidFill>
            <a:srgbClr val="766E53"/>
          </a:solidFill>
        </p:spPr>
        <p:txBody>
          <a:bodyPr wrap="square" lIns="0" tIns="0" rIns="0" bIns="0" rtlCol="0">
            <a:noAutofit/>
          </a:bodyPr>
          <a:lstStyle/>
          <a:p>
            <a:endParaRPr/>
          </a:p>
        </p:txBody>
      </p:sp>
      <p:sp>
        <p:nvSpPr>
          <p:cNvPr id="33" name="object 33"/>
          <p:cNvSpPr/>
          <p:nvPr/>
        </p:nvSpPr>
        <p:spPr>
          <a:xfrm>
            <a:off x="0" y="0"/>
            <a:ext cx="137160" cy="6858000"/>
          </a:xfrm>
          <a:custGeom>
            <a:avLst/>
            <a:gdLst/>
            <a:ahLst/>
            <a:cxnLst/>
            <a:rect l="l" t="t" r="r" b="b"/>
            <a:pathLst>
              <a:path w="182880" h="6858000">
                <a:moveTo>
                  <a:pt x="182880" y="0"/>
                </a:moveTo>
                <a:lnTo>
                  <a:pt x="0" y="0"/>
                </a:lnTo>
                <a:lnTo>
                  <a:pt x="0" y="6857999"/>
                </a:lnTo>
                <a:lnTo>
                  <a:pt x="182880" y="6857999"/>
                </a:lnTo>
                <a:lnTo>
                  <a:pt x="182880" y="0"/>
                </a:lnTo>
                <a:close/>
              </a:path>
            </a:pathLst>
          </a:custGeom>
          <a:solidFill>
            <a:srgbClr val="766E53"/>
          </a:solidFill>
        </p:spPr>
        <p:txBody>
          <a:bodyPr wrap="square" lIns="0" tIns="0" rIns="0" bIns="0" rtlCol="0">
            <a:noAutofit/>
          </a:bodyPr>
          <a:lstStyle/>
          <a:p>
            <a:endParaRPr/>
          </a:p>
        </p:txBody>
      </p:sp>
      <p:sp>
        <p:nvSpPr>
          <p:cNvPr id="34" name="object 34"/>
          <p:cNvSpPr/>
          <p:nvPr/>
        </p:nvSpPr>
        <p:spPr>
          <a:xfrm>
            <a:off x="-3429" y="714755"/>
            <a:ext cx="1197085" cy="507492"/>
          </a:xfrm>
          <a:custGeom>
            <a:avLst/>
            <a:gdLst/>
            <a:ahLst/>
            <a:cxnLst/>
            <a:rect l="l" t="t" r="r" b="b"/>
            <a:pathLst>
              <a:path w="1596113" h="507492">
                <a:moveTo>
                  <a:pt x="1355471" y="502666"/>
                </a:moveTo>
                <a:lnTo>
                  <a:pt x="1356995" y="501142"/>
                </a:lnTo>
                <a:lnTo>
                  <a:pt x="1360424" y="497967"/>
                </a:lnTo>
                <a:lnTo>
                  <a:pt x="1589532" y="268859"/>
                </a:lnTo>
                <a:lnTo>
                  <a:pt x="1594920" y="261504"/>
                </a:lnTo>
                <a:lnTo>
                  <a:pt x="1596113" y="250894"/>
                </a:lnTo>
                <a:lnTo>
                  <a:pt x="1589532" y="240284"/>
                </a:lnTo>
                <a:lnTo>
                  <a:pt x="1360424" y="11303"/>
                </a:lnTo>
                <a:lnTo>
                  <a:pt x="1355471" y="11303"/>
                </a:lnTo>
                <a:lnTo>
                  <a:pt x="1355471" y="6477"/>
                </a:lnTo>
                <a:lnTo>
                  <a:pt x="1350772" y="6477"/>
                </a:lnTo>
                <a:lnTo>
                  <a:pt x="1345946" y="1778"/>
                </a:lnTo>
                <a:lnTo>
                  <a:pt x="1250416" y="1778"/>
                </a:lnTo>
                <a:lnTo>
                  <a:pt x="4572" y="0"/>
                </a:lnTo>
                <a:lnTo>
                  <a:pt x="4572" y="503949"/>
                </a:lnTo>
                <a:lnTo>
                  <a:pt x="1250416" y="507492"/>
                </a:lnTo>
                <a:lnTo>
                  <a:pt x="1350772" y="507492"/>
                </a:lnTo>
                <a:lnTo>
                  <a:pt x="1355471" y="502666"/>
                </a:lnTo>
                <a:close/>
              </a:path>
            </a:pathLst>
          </a:custGeom>
          <a:solidFill>
            <a:srgbClr val="A42F0F"/>
          </a:solidFill>
        </p:spPr>
        <p:txBody>
          <a:bodyPr wrap="square" lIns="0" tIns="0" rIns="0" bIns="0" rtlCol="0">
            <a:noAutofit/>
          </a:bodyPr>
          <a:lstStyle/>
          <a:p>
            <a:endParaRPr/>
          </a:p>
        </p:txBody>
      </p:sp>
      <p:sp>
        <p:nvSpPr>
          <p:cNvPr id="6" name="object 6"/>
          <p:cNvSpPr txBox="1"/>
          <p:nvPr/>
        </p:nvSpPr>
        <p:spPr>
          <a:xfrm>
            <a:off x="1600200" y="228600"/>
            <a:ext cx="6096000" cy="533400"/>
          </a:xfrm>
          <a:prstGeom prst="rect">
            <a:avLst/>
          </a:prstGeom>
        </p:spPr>
        <p:txBody>
          <a:bodyPr wrap="square" lIns="0" tIns="0" rIns="0" bIns="0" rtlCol="0">
            <a:noAutofit/>
          </a:bodyPr>
          <a:lstStyle/>
          <a:p>
            <a:pPr marL="12700">
              <a:lnSpc>
                <a:spcPts val="3800"/>
              </a:lnSpc>
              <a:spcBef>
                <a:spcPts val="190"/>
              </a:spcBef>
            </a:pPr>
            <a:r>
              <a:rPr sz="3600" spc="0" dirty="0" smtClean="0">
                <a:solidFill>
                  <a:srgbClr val="252525"/>
                </a:solidFill>
                <a:latin typeface="Century Gothic"/>
                <a:cs typeface="Century Gothic"/>
              </a:rPr>
              <a:t>Operational</a:t>
            </a:r>
            <a:r>
              <a:rPr sz="3600" spc="14" dirty="0" smtClean="0">
                <a:solidFill>
                  <a:srgbClr val="252525"/>
                </a:solidFill>
                <a:latin typeface="Century Gothic"/>
                <a:cs typeface="Century Gothic"/>
              </a:rPr>
              <a:t> </a:t>
            </a:r>
            <a:r>
              <a:rPr sz="3600" spc="0" dirty="0" smtClean="0">
                <a:solidFill>
                  <a:srgbClr val="252525"/>
                </a:solidFill>
                <a:latin typeface="Century Gothic"/>
                <a:cs typeface="Century Gothic"/>
              </a:rPr>
              <a:t>Con</a:t>
            </a:r>
            <a:r>
              <a:rPr sz="3600" spc="-9" dirty="0" smtClean="0">
                <a:solidFill>
                  <a:srgbClr val="252525"/>
                </a:solidFill>
                <a:latin typeface="Century Gothic"/>
                <a:cs typeface="Century Gothic"/>
              </a:rPr>
              <a:t>c</a:t>
            </a:r>
            <a:r>
              <a:rPr sz="3600" spc="0" dirty="0" smtClean="0">
                <a:solidFill>
                  <a:srgbClr val="252525"/>
                </a:solidFill>
                <a:latin typeface="Century Gothic"/>
                <a:cs typeface="Century Gothic"/>
              </a:rPr>
              <a:t>epts</a:t>
            </a:r>
            <a:endParaRPr sz="3600" dirty="0">
              <a:latin typeface="Century Gothic"/>
              <a:cs typeface="Century Gothic"/>
            </a:endParaRPr>
          </a:p>
        </p:txBody>
      </p:sp>
      <p:sp>
        <p:nvSpPr>
          <p:cNvPr id="5" name="object 5"/>
          <p:cNvSpPr txBox="1"/>
          <p:nvPr/>
        </p:nvSpPr>
        <p:spPr>
          <a:xfrm>
            <a:off x="692277" y="844800"/>
            <a:ext cx="260390" cy="280212"/>
          </a:xfrm>
          <a:prstGeom prst="rect">
            <a:avLst/>
          </a:prstGeom>
        </p:spPr>
        <p:txBody>
          <a:bodyPr wrap="square" lIns="0" tIns="0" rIns="0" bIns="0" rtlCol="0">
            <a:noAutofit/>
          </a:bodyPr>
          <a:lstStyle/>
          <a:p>
            <a:pPr marL="12700">
              <a:lnSpc>
                <a:spcPts val="2185"/>
              </a:lnSpc>
              <a:spcBef>
                <a:spcPts val="109"/>
              </a:spcBef>
            </a:pPr>
            <a:r>
              <a:rPr sz="2000" spc="4" dirty="0" smtClean="0">
                <a:solidFill>
                  <a:srgbClr val="FDFFFF"/>
                </a:solidFill>
                <a:latin typeface="Century Gothic"/>
                <a:cs typeface="Century Gothic"/>
              </a:rPr>
              <a:t>20</a:t>
            </a:r>
            <a:endParaRPr sz="2000">
              <a:latin typeface="Century Gothic"/>
              <a:cs typeface="Century Gothic"/>
            </a:endParaRPr>
          </a:p>
        </p:txBody>
      </p:sp>
      <p:sp>
        <p:nvSpPr>
          <p:cNvPr id="4" name="object 4"/>
          <p:cNvSpPr txBox="1"/>
          <p:nvPr/>
        </p:nvSpPr>
        <p:spPr>
          <a:xfrm>
            <a:off x="1676400" y="844801"/>
            <a:ext cx="6248400" cy="929143"/>
          </a:xfrm>
          <a:prstGeom prst="rect">
            <a:avLst/>
          </a:prstGeom>
        </p:spPr>
        <p:txBody>
          <a:bodyPr wrap="square" lIns="0" tIns="0" rIns="0" bIns="0" rtlCol="0">
            <a:noAutofit/>
          </a:bodyPr>
          <a:lstStyle/>
          <a:p>
            <a:pPr marL="12700" marR="45977">
              <a:lnSpc>
                <a:spcPts val="3010"/>
              </a:lnSpc>
              <a:spcBef>
                <a:spcPts val="150"/>
              </a:spcBef>
            </a:pPr>
            <a:r>
              <a:rPr sz="2800" dirty="0" smtClean="0">
                <a:solidFill>
                  <a:srgbClr val="A42F0F"/>
                </a:solidFill>
                <a:latin typeface="Wingdings 3"/>
                <a:cs typeface="Wingdings 3"/>
              </a:rPr>
              <a:t></a:t>
            </a:r>
            <a:r>
              <a:rPr sz="2800" spc="-489" dirty="0" smtClean="0">
                <a:solidFill>
                  <a:srgbClr val="A42F0F"/>
                </a:solidFill>
                <a:latin typeface="Times New Roman"/>
                <a:cs typeface="Times New Roman"/>
              </a:rPr>
              <a:t> </a:t>
            </a:r>
            <a:r>
              <a:rPr sz="2800" b="1" spc="0" dirty="0" smtClean="0">
                <a:solidFill>
                  <a:srgbClr val="404040"/>
                </a:solidFill>
                <a:latin typeface="Century Gothic"/>
                <a:cs typeface="Century Gothic"/>
              </a:rPr>
              <a:t>Environmental</a:t>
            </a:r>
            <a:r>
              <a:rPr sz="2800" b="1" spc="-171" dirty="0" smtClean="0">
                <a:solidFill>
                  <a:srgbClr val="404040"/>
                </a:solidFill>
                <a:latin typeface="Century Gothic"/>
                <a:cs typeface="Century Gothic"/>
              </a:rPr>
              <a:t> </a:t>
            </a:r>
            <a:r>
              <a:rPr sz="2800" b="1" spc="0" dirty="0" smtClean="0">
                <a:solidFill>
                  <a:srgbClr val="404040"/>
                </a:solidFill>
                <a:latin typeface="Century Gothic"/>
                <a:cs typeface="Century Gothic"/>
              </a:rPr>
              <a:t>Sanita</a:t>
            </a:r>
            <a:r>
              <a:rPr sz="2800" b="1" spc="4" dirty="0" smtClean="0">
                <a:solidFill>
                  <a:srgbClr val="404040"/>
                </a:solidFill>
                <a:latin typeface="Century Gothic"/>
                <a:cs typeface="Century Gothic"/>
              </a:rPr>
              <a:t>t</a:t>
            </a:r>
            <a:r>
              <a:rPr sz="2800" b="1" spc="0" dirty="0" smtClean="0">
                <a:solidFill>
                  <a:srgbClr val="404040"/>
                </a:solidFill>
                <a:latin typeface="Century Gothic"/>
                <a:cs typeface="Century Gothic"/>
              </a:rPr>
              <a:t>ion</a:t>
            </a:r>
            <a:endParaRPr sz="2800" dirty="0">
              <a:latin typeface="Century Gothic"/>
              <a:cs typeface="Century Gothic"/>
            </a:endParaRPr>
          </a:p>
          <a:p>
            <a:pPr marL="469900">
              <a:lnSpc>
                <a:spcPct val="102172"/>
              </a:lnSpc>
              <a:spcBef>
                <a:spcPts val="778"/>
              </a:spcBef>
            </a:pPr>
            <a:r>
              <a:rPr sz="2400" spc="119" dirty="0" smtClean="0">
                <a:solidFill>
                  <a:srgbClr val="A42F0F"/>
                </a:solidFill>
                <a:latin typeface="Wingdings 3"/>
                <a:cs typeface="Wingdings 3"/>
              </a:rPr>
              <a:t></a:t>
            </a:r>
            <a:r>
              <a:rPr sz="2400" spc="0" dirty="0" smtClean="0">
                <a:solidFill>
                  <a:srgbClr val="404040"/>
                </a:solidFill>
                <a:latin typeface="Century Gothic"/>
                <a:cs typeface="Century Gothic"/>
              </a:rPr>
              <a:t>“A</a:t>
            </a:r>
            <a:r>
              <a:rPr sz="2400" spc="-4" dirty="0" smtClean="0">
                <a:solidFill>
                  <a:srgbClr val="404040"/>
                </a:solidFill>
                <a:latin typeface="Century Gothic"/>
                <a:cs typeface="Century Gothic"/>
              </a:rPr>
              <a:t> </a:t>
            </a:r>
            <a:r>
              <a:rPr sz="2400" spc="0" dirty="0" smtClean="0">
                <a:solidFill>
                  <a:srgbClr val="404040"/>
                </a:solidFill>
                <a:latin typeface="Century Gothic"/>
                <a:cs typeface="Century Gothic"/>
              </a:rPr>
              <a:t>pr</a:t>
            </a:r>
            <a:r>
              <a:rPr sz="2400" spc="-4" dirty="0" smtClean="0">
                <a:solidFill>
                  <a:srgbClr val="404040"/>
                </a:solidFill>
                <a:latin typeface="Century Gothic"/>
                <a:cs typeface="Century Gothic"/>
              </a:rPr>
              <a:t>o</a:t>
            </a:r>
            <a:r>
              <a:rPr sz="2400" spc="0" dirty="0" smtClean="0">
                <a:solidFill>
                  <a:srgbClr val="404040"/>
                </a:solidFill>
                <a:latin typeface="Century Gothic"/>
                <a:cs typeface="Century Gothic"/>
              </a:rPr>
              <a:t>cess</a:t>
            </a:r>
            <a:r>
              <a:rPr sz="2400" spc="29" dirty="0" smtClean="0">
                <a:solidFill>
                  <a:srgbClr val="404040"/>
                </a:solidFill>
                <a:latin typeface="Century Gothic"/>
                <a:cs typeface="Century Gothic"/>
              </a:rPr>
              <a:t> </a:t>
            </a:r>
            <a:r>
              <a:rPr sz="2400" spc="0" dirty="0" smtClean="0">
                <a:solidFill>
                  <a:srgbClr val="404040"/>
                </a:solidFill>
                <a:latin typeface="Century Gothic"/>
                <a:cs typeface="Century Gothic"/>
              </a:rPr>
              <a:t>where</a:t>
            </a:r>
            <a:r>
              <a:rPr sz="2400" spc="14" dirty="0" smtClean="0">
                <a:solidFill>
                  <a:srgbClr val="404040"/>
                </a:solidFill>
                <a:latin typeface="Century Gothic"/>
                <a:cs typeface="Century Gothic"/>
              </a:rPr>
              <a:t> </a:t>
            </a:r>
            <a:r>
              <a:rPr sz="2400" spc="0" dirty="0" smtClean="0">
                <a:solidFill>
                  <a:srgbClr val="404040"/>
                </a:solidFill>
                <a:latin typeface="Century Gothic"/>
                <a:cs typeface="Century Gothic"/>
              </a:rPr>
              <a:t>peo</a:t>
            </a:r>
            <a:r>
              <a:rPr sz="2400" spc="-9" dirty="0" smtClean="0">
                <a:solidFill>
                  <a:srgbClr val="404040"/>
                </a:solidFill>
                <a:latin typeface="Century Gothic"/>
                <a:cs typeface="Century Gothic"/>
              </a:rPr>
              <a:t>p</a:t>
            </a:r>
            <a:r>
              <a:rPr sz="2400" spc="0" dirty="0" smtClean="0">
                <a:solidFill>
                  <a:srgbClr val="404040"/>
                </a:solidFill>
                <a:latin typeface="Century Gothic"/>
                <a:cs typeface="Century Gothic"/>
              </a:rPr>
              <a:t>le</a:t>
            </a:r>
            <a:r>
              <a:rPr sz="2400" spc="4" dirty="0" smtClean="0">
                <a:solidFill>
                  <a:srgbClr val="404040"/>
                </a:solidFill>
                <a:latin typeface="Century Gothic"/>
                <a:cs typeface="Century Gothic"/>
              </a:rPr>
              <a:t> </a:t>
            </a:r>
            <a:r>
              <a:rPr sz="2400" spc="0" dirty="0" smtClean="0">
                <a:solidFill>
                  <a:srgbClr val="404040"/>
                </a:solidFill>
                <a:latin typeface="Century Gothic"/>
                <a:cs typeface="Century Gothic"/>
              </a:rPr>
              <a:t>dem</a:t>
            </a:r>
            <a:r>
              <a:rPr sz="2400" spc="4" dirty="0" smtClean="0">
                <a:solidFill>
                  <a:srgbClr val="404040"/>
                </a:solidFill>
                <a:latin typeface="Century Gothic"/>
                <a:cs typeface="Century Gothic"/>
              </a:rPr>
              <a:t>a</a:t>
            </a:r>
            <a:r>
              <a:rPr sz="2400" spc="0" dirty="0" smtClean="0">
                <a:solidFill>
                  <a:srgbClr val="404040"/>
                </a:solidFill>
                <a:latin typeface="Century Gothic"/>
                <a:cs typeface="Century Gothic"/>
              </a:rPr>
              <a:t>nd,</a:t>
            </a:r>
            <a:endParaRPr sz="2400" dirty="0">
              <a:latin typeface="Century Gothic"/>
              <a:cs typeface="Century Gothic"/>
            </a:endParaRPr>
          </a:p>
        </p:txBody>
      </p:sp>
      <p:sp>
        <p:nvSpPr>
          <p:cNvPr id="3" name="object 3"/>
          <p:cNvSpPr txBox="1"/>
          <p:nvPr/>
        </p:nvSpPr>
        <p:spPr>
          <a:xfrm>
            <a:off x="6545142" y="2769116"/>
            <a:ext cx="1499698" cy="330200"/>
          </a:xfrm>
          <a:prstGeom prst="rect">
            <a:avLst/>
          </a:prstGeom>
        </p:spPr>
        <p:txBody>
          <a:bodyPr wrap="square" lIns="0" tIns="0" rIns="0" bIns="0" rtlCol="0">
            <a:noAutofit/>
          </a:bodyPr>
          <a:lstStyle/>
          <a:p>
            <a:pPr marL="12700">
              <a:lnSpc>
                <a:spcPts val="2595"/>
              </a:lnSpc>
              <a:spcBef>
                <a:spcPts val="129"/>
              </a:spcBef>
            </a:pPr>
            <a:r>
              <a:rPr sz="2400" spc="0" dirty="0" smtClean="0">
                <a:solidFill>
                  <a:srgbClr val="404040"/>
                </a:solidFill>
                <a:latin typeface="Century Gothic"/>
                <a:cs typeface="Century Gothic"/>
              </a:rPr>
              <a:t>de</a:t>
            </a:r>
            <a:r>
              <a:rPr sz="2400" spc="25" dirty="0" smtClean="0">
                <a:solidFill>
                  <a:srgbClr val="404040"/>
                </a:solidFill>
                <a:latin typeface="Century Gothic"/>
                <a:cs typeface="Century Gothic"/>
              </a:rPr>
              <a:t>v</a:t>
            </a:r>
            <a:r>
              <a:rPr sz="2400" spc="0" dirty="0" smtClean="0">
                <a:solidFill>
                  <a:srgbClr val="404040"/>
                </a:solidFill>
                <a:latin typeface="Century Gothic"/>
                <a:cs typeface="Century Gothic"/>
              </a:rPr>
              <a:t>elop</a:t>
            </a:r>
            <a:r>
              <a:rPr sz="2400" spc="-29" dirty="0" smtClean="0">
                <a:solidFill>
                  <a:srgbClr val="404040"/>
                </a:solidFill>
                <a:latin typeface="Century Gothic"/>
                <a:cs typeface="Century Gothic"/>
              </a:rPr>
              <a:t> </a:t>
            </a:r>
            <a:r>
              <a:rPr sz="2400" spc="0" dirty="0" smtClean="0">
                <a:solidFill>
                  <a:srgbClr val="404040"/>
                </a:solidFill>
                <a:latin typeface="Century Gothic"/>
                <a:cs typeface="Century Gothic"/>
              </a:rPr>
              <a:t>and</a:t>
            </a:r>
            <a:endParaRPr sz="2400">
              <a:latin typeface="Century Gothic"/>
              <a:cs typeface="Century Gothic"/>
            </a:endParaRPr>
          </a:p>
        </p:txBody>
      </p:sp>
      <p:sp>
        <p:nvSpPr>
          <p:cNvPr id="2" name="object 2"/>
          <p:cNvSpPr txBox="1"/>
          <p:nvPr/>
        </p:nvSpPr>
        <p:spPr>
          <a:xfrm>
            <a:off x="1295400" y="1856745"/>
            <a:ext cx="7002423" cy="3564257"/>
          </a:xfrm>
          <a:prstGeom prst="rect">
            <a:avLst/>
          </a:prstGeom>
        </p:spPr>
        <p:txBody>
          <a:bodyPr wrap="square" lIns="0" tIns="0" rIns="0" bIns="0" rtlCol="0">
            <a:noAutofit/>
          </a:bodyPr>
          <a:lstStyle/>
          <a:p>
            <a:pPr marL="299212" marR="43356">
              <a:lnSpc>
                <a:spcPts val="2595"/>
              </a:lnSpc>
              <a:spcBef>
                <a:spcPts val="129"/>
              </a:spcBef>
            </a:pPr>
            <a:r>
              <a:rPr sz="2400" spc="0" dirty="0" smtClean="0">
                <a:solidFill>
                  <a:srgbClr val="404040"/>
                </a:solidFill>
                <a:latin typeface="Century Gothic"/>
                <a:cs typeface="Century Gothic"/>
              </a:rPr>
              <a:t>s</a:t>
            </a:r>
            <a:r>
              <a:rPr sz="2400" spc="4" dirty="0" smtClean="0">
                <a:solidFill>
                  <a:srgbClr val="404040"/>
                </a:solidFill>
                <a:latin typeface="Century Gothic"/>
                <a:cs typeface="Century Gothic"/>
              </a:rPr>
              <a:t>u</a:t>
            </a:r>
            <a:r>
              <a:rPr sz="2400" spc="0" dirty="0" smtClean="0">
                <a:solidFill>
                  <a:srgbClr val="404040"/>
                </a:solidFill>
                <a:latin typeface="Century Gothic"/>
                <a:cs typeface="Century Gothic"/>
              </a:rPr>
              <a:t>s</a:t>
            </a:r>
            <a:r>
              <a:rPr sz="2400" spc="4" dirty="0" smtClean="0">
                <a:solidFill>
                  <a:srgbClr val="404040"/>
                </a:solidFill>
                <a:latin typeface="Century Gothic"/>
                <a:cs typeface="Century Gothic"/>
              </a:rPr>
              <a:t>t</a:t>
            </a:r>
            <a:r>
              <a:rPr sz="2400" spc="0" dirty="0" smtClean="0">
                <a:solidFill>
                  <a:srgbClr val="404040"/>
                </a:solidFill>
                <a:latin typeface="Century Gothic"/>
                <a:cs typeface="Century Gothic"/>
              </a:rPr>
              <a:t>a</a:t>
            </a:r>
            <a:r>
              <a:rPr sz="2400" spc="25" dirty="0" smtClean="0">
                <a:solidFill>
                  <a:srgbClr val="404040"/>
                </a:solidFill>
                <a:latin typeface="Century Gothic"/>
                <a:cs typeface="Century Gothic"/>
              </a:rPr>
              <a:t>i</a:t>
            </a:r>
            <a:r>
              <a:rPr sz="2400" spc="0" dirty="0" smtClean="0">
                <a:solidFill>
                  <a:srgbClr val="404040"/>
                </a:solidFill>
                <a:latin typeface="Century Gothic"/>
                <a:cs typeface="Century Gothic"/>
              </a:rPr>
              <a:t>n</a:t>
            </a:r>
            <a:r>
              <a:rPr sz="2400" spc="-39" dirty="0" smtClean="0">
                <a:solidFill>
                  <a:srgbClr val="404040"/>
                </a:solidFill>
                <a:latin typeface="Century Gothic"/>
                <a:cs typeface="Century Gothic"/>
              </a:rPr>
              <a:t> </a:t>
            </a:r>
            <a:r>
              <a:rPr sz="2400" spc="0" dirty="0" smtClean="0">
                <a:solidFill>
                  <a:srgbClr val="404040"/>
                </a:solidFill>
                <a:latin typeface="Century Gothic"/>
                <a:cs typeface="Century Gothic"/>
              </a:rPr>
              <a:t>hyg</a:t>
            </a:r>
            <a:r>
              <a:rPr sz="2400" spc="25" dirty="0" smtClean="0">
                <a:solidFill>
                  <a:srgbClr val="404040"/>
                </a:solidFill>
                <a:latin typeface="Century Gothic"/>
                <a:cs typeface="Century Gothic"/>
              </a:rPr>
              <a:t>i</a:t>
            </a:r>
            <a:r>
              <a:rPr sz="2400" spc="0" dirty="0" smtClean="0">
                <a:solidFill>
                  <a:srgbClr val="404040"/>
                </a:solidFill>
                <a:latin typeface="Century Gothic"/>
                <a:cs typeface="Century Gothic"/>
              </a:rPr>
              <a:t>ene</a:t>
            </a:r>
            <a:r>
              <a:rPr sz="2400" spc="-25" dirty="0" smtClean="0">
                <a:solidFill>
                  <a:srgbClr val="404040"/>
                </a:solidFill>
                <a:latin typeface="Century Gothic"/>
                <a:cs typeface="Century Gothic"/>
              </a:rPr>
              <a:t> </a:t>
            </a:r>
            <a:r>
              <a:rPr sz="2400" spc="0" dirty="0" smtClean="0">
                <a:solidFill>
                  <a:srgbClr val="404040"/>
                </a:solidFill>
                <a:latin typeface="Century Gothic"/>
                <a:cs typeface="Century Gothic"/>
              </a:rPr>
              <a:t>and a</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healthy en</a:t>
            </a:r>
            <a:r>
              <a:rPr sz="2400" spc="9" dirty="0" smtClean="0">
                <a:solidFill>
                  <a:srgbClr val="404040"/>
                </a:solidFill>
                <a:latin typeface="Century Gothic"/>
                <a:cs typeface="Century Gothic"/>
              </a:rPr>
              <a:t>vi</a:t>
            </a:r>
            <a:r>
              <a:rPr sz="2400" spc="0" dirty="0" smtClean="0">
                <a:solidFill>
                  <a:srgbClr val="404040"/>
                </a:solidFill>
                <a:latin typeface="Century Gothic"/>
                <a:cs typeface="Century Gothic"/>
              </a:rPr>
              <a:t>ronment</a:t>
            </a:r>
            <a:r>
              <a:rPr sz="2400" spc="-4" dirty="0" smtClean="0">
                <a:solidFill>
                  <a:srgbClr val="404040"/>
                </a:solidFill>
                <a:latin typeface="Century Gothic"/>
                <a:cs typeface="Century Gothic"/>
              </a:rPr>
              <a:t> </a:t>
            </a:r>
            <a:r>
              <a:rPr sz="2400" spc="0" dirty="0" smtClean="0">
                <a:solidFill>
                  <a:srgbClr val="404040"/>
                </a:solidFill>
                <a:latin typeface="Century Gothic"/>
                <a:cs typeface="Century Gothic"/>
              </a:rPr>
              <a:t>by</a:t>
            </a:r>
            <a:endParaRPr sz="2400" dirty="0">
              <a:latin typeface="Century Gothic"/>
              <a:cs typeface="Century Gothic"/>
            </a:endParaRPr>
          </a:p>
          <a:p>
            <a:pPr marL="299212" marR="791242">
              <a:lnSpc>
                <a:spcPts val="2880"/>
              </a:lnSpc>
              <a:spcBef>
                <a:spcPts val="59"/>
              </a:spcBef>
            </a:pPr>
            <a:r>
              <a:rPr sz="2400" spc="0" dirty="0" smtClean="0">
                <a:solidFill>
                  <a:srgbClr val="404040"/>
                </a:solidFill>
                <a:latin typeface="Century Gothic"/>
                <a:cs typeface="Century Gothic"/>
              </a:rPr>
              <a:t>erect</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ng</a:t>
            </a:r>
            <a:r>
              <a:rPr sz="2400" spc="-19" dirty="0" smtClean="0">
                <a:solidFill>
                  <a:srgbClr val="404040"/>
                </a:solidFill>
                <a:latin typeface="Century Gothic"/>
                <a:cs typeface="Century Gothic"/>
              </a:rPr>
              <a:t> </a:t>
            </a:r>
            <a:r>
              <a:rPr sz="2400" spc="0" dirty="0" smtClean="0">
                <a:solidFill>
                  <a:srgbClr val="404040"/>
                </a:solidFill>
                <a:latin typeface="Century Gothic"/>
                <a:cs typeface="Century Gothic"/>
              </a:rPr>
              <a:t>barr</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ers</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to p</a:t>
            </a:r>
            <a:r>
              <a:rPr sz="2400" spc="-9" dirty="0" smtClean="0">
                <a:solidFill>
                  <a:srgbClr val="404040"/>
                </a:solidFill>
                <a:latin typeface="Century Gothic"/>
                <a:cs typeface="Century Gothic"/>
              </a:rPr>
              <a:t>r</a:t>
            </a:r>
            <a:r>
              <a:rPr sz="2400" spc="0" dirty="0" smtClean="0">
                <a:solidFill>
                  <a:srgbClr val="404040"/>
                </a:solidFill>
                <a:latin typeface="Century Gothic"/>
                <a:cs typeface="Century Gothic"/>
              </a:rPr>
              <a:t>e</a:t>
            </a:r>
            <a:r>
              <a:rPr sz="2400" spc="25" dirty="0" smtClean="0">
                <a:solidFill>
                  <a:srgbClr val="404040"/>
                </a:solidFill>
                <a:latin typeface="Century Gothic"/>
                <a:cs typeface="Century Gothic"/>
              </a:rPr>
              <a:t>v</a:t>
            </a:r>
            <a:r>
              <a:rPr sz="2400" spc="0" dirty="0" smtClean="0">
                <a:solidFill>
                  <a:srgbClr val="404040"/>
                </a:solidFill>
                <a:latin typeface="Century Gothic"/>
                <a:cs typeface="Century Gothic"/>
              </a:rPr>
              <a:t>ent</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the trans</a:t>
            </a:r>
            <a:r>
              <a:rPr sz="2400" spc="9" dirty="0" smtClean="0">
                <a:solidFill>
                  <a:srgbClr val="404040"/>
                </a:solidFill>
                <a:latin typeface="Century Gothic"/>
                <a:cs typeface="Century Gothic"/>
              </a:rPr>
              <a:t>mi</a:t>
            </a:r>
            <a:r>
              <a:rPr sz="2400" spc="0" dirty="0" smtClean="0">
                <a:solidFill>
                  <a:srgbClr val="404040"/>
                </a:solidFill>
                <a:latin typeface="Century Gothic"/>
                <a:cs typeface="Century Gothic"/>
              </a:rPr>
              <a:t>ss</a:t>
            </a:r>
            <a:r>
              <a:rPr sz="2400" spc="4" dirty="0" smtClean="0">
                <a:solidFill>
                  <a:srgbClr val="404040"/>
                </a:solidFill>
                <a:latin typeface="Century Gothic"/>
                <a:cs typeface="Century Gothic"/>
              </a:rPr>
              <a:t>i</a:t>
            </a:r>
            <a:r>
              <a:rPr sz="2400" spc="0" dirty="0" smtClean="0">
                <a:solidFill>
                  <a:srgbClr val="404040"/>
                </a:solidFill>
                <a:latin typeface="Century Gothic"/>
                <a:cs typeface="Century Gothic"/>
              </a:rPr>
              <a:t>on</a:t>
            </a:r>
            <a:r>
              <a:rPr sz="2400" spc="-24" dirty="0" smtClean="0">
                <a:solidFill>
                  <a:srgbClr val="404040"/>
                </a:solidFill>
                <a:latin typeface="Century Gothic"/>
                <a:cs typeface="Century Gothic"/>
              </a:rPr>
              <a:t> </a:t>
            </a:r>
            <a:r>
              <a:rPr sz="2400" spc="0" dirty="0" smtClean="0">
                <a:solidFill>
                  <a:srgbClr val="404040"/>
                </a:solidFill>
                <a:latin typeface="Century Gothic"/>
                <a:cs typeface="Century Gothic"/>
              </a:rPr>
              <a:t>of d</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se</a:t>
            </a:r>
            <a:r>
              <a:rPr sz="2400" spc="4" dirty="0" smtClean="0">
                <a:solidFill>
                  <a:srgbClr val="404040"/>
                </a:solidFill>
                <a:latin typeface="Century Gothic"/>
                <a:cs typeface="Century Gothic"/>
              </a:rPr>
              <a:t>a</a:t>
            </a:r>
            <a:r>
              <a:rPr sz="2400" spc="0" dirty="0" smtClean="0">
                <a:solidFill>
                  <a:srgbClr val="404040"/>
                </a:solidFill>
                <a:latin typeface="Century Gothic"/>
                <a:cs typeface="Century Gothic"/>
              </a:rPr>
              <a:t>se</a:t>
            </a:r>
            <a:r>
              <a:rPr sz="2400" spc="14" dirty="0" smtClean="0">
                <a:solidFill>
                  <a:srgbClr val="404040"/>
                </a:solidFill>
                <a:latin typeface="Century Gothic"/>
                <a:cs typeface="Century Gothic"/>
              </a:rPr>
              <a:t>s</a:t>
            </a:r>
            <a:r>
              <a:rPr sz="2400" spc="0" dirty="0" smtClean="0">
                <a:solidFill>
                  <a:srgbClr val="404040"/>
                </a:solidFill>
                <a:latin typeface="Century Gothic"/>
                <a:cs typeface="Century Gothic"/>
              </a:rPr>
              <a:t>”</a:t>
            </a:r>
            <a:r>
              <a:rPr sz="2400" spc="-25" dirty="0" smtClean="0">
                <a:solidFill>
                  <a:srgbClr val="404040"/>
                </a:solidFill>
                <a:latin typeface="Century Gothic"/>
                <a:cs typeface="Century Gothic"/>
              </a:rPr>
              <a:t> </a:t>
            </a:r>
            <a:r>
              <a:rPr sz="2400" spc="0" dirty="0" smtClean="0">
                <a:solidFill>
                  <a:srgbClr val="404040"/>
                </a:solidFill>
                <a:latin typeface="Century Gothic"/>
                <a:cs typeface="Century Gothic"/>
              </a:rPr>
              <a:t>(</a:t>
            </a:r>
            <a:r>
              <a:rPr sz="2400" spc="-19" dirty="0" smtClean="0">
                <a:solidFill>
                  <a:srgbClr val="404040"/>
                </a:solidFill>
                <a:latin typeface="Century Gothic"/>
                <a:cs typeface="Century Gothic"/>
              </a:rPr>
              <a:t>U</a:t>
            </a:r>
            <a:r>
              <a:rPr sz="2400" spc="0" dirty="0" smtClean="0">
                <a:solidFill>
                  <a:srgbClr val="404040"/>
                </a:solidFill>
                <a:latin typeface="Century Gothic"/>
                <a:cs typeface="Century Gothic"/>
              </a:rPr>
              <a:t>N</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CEF,</a:t>
            </a:r>
            <a:r>
              <a:rPr sz="2400" spc="29" dirty="0" smtClean="0">
                <a:solidFill>
                  <a:srgbClr val="404040"/>
                </a:solidFill>
                <a:latin typeface="Century Gothic"/>
                <a:cs typeface="Century Gothic"/>
              </a:rPr>
              <a:t> </a:t>
            </a:r>
            <a:endParaRPr lang="en-US" sz="2400" spc="29" dirty="0" smtClean="0">
              <a:solidFill>
                <a:srgbClr val="404040"/>
              </a:solidFill>
              <a:latin typeface="Century Gothic"/>
              <a:cs typeface="Century Gothic"/>
            </a:endParaRPr>
          </a:p>
          <a:p>
            <a:pPr marL="299212" marR="791242">
              <a:lnSpc>
                <a:spcPts val="2880"/>
              </a:lnSpc>
              <a:spcBef>
                <a:spcPts val="59"/>
              </a:spcBef>
            </a:pPr>
            <a:r>
              <a:rPr sz="2400" spc="0" dirty="0" smtClean="0">
                <a:solidFill>
                  <a:srgbClr val="404040"/>
                </a:solidFill>
                <a:latin typeface="Century Gothic"/>
                <a:cs typeface="Century Gothic"/>
              </a:rPr>
              <a:t>199</a:t>
            </a:r>
            <a:r>
              <a:rPr sz="2400" spc="4" dirty="0" smtClean="0">
                <a:solidFill>
                  <a:srgbClr val="404040"/>
                </a:solidFill>
                <a:latin typeface="Century Gothic"/>
                <a:cs typeface="Century Gothic"/>
              </a:rPr>
              <a:t>7</a:t>
            </a:r>
            <a:r>
              <a:rPr sz="2400" spc="-34" dirty="0" smtClean="0">
                <a:solidFill>
                  <a:srgbClr val="404040"/>
                </a:solidFill>
                <a:latin typeface="Century Gothic"/>
                <a:cs typeface="Century Gothic"/>
              </a:rPr>
              <a:t>)</a:t>
            </a:r>
            <a:r>
              <a:rPr sz="2400" spc="0" dirty="0" smtClean="0">
                <a:solidFill>
                  <a:srgbClr val="404040"/>
                </a:solidFill>
                <a:latin typeface="Century Gothic"/>
                <a:cs typeface="Century Gothic"/>
              </a:rPr>
              <a:t>.</a:t>
            </a:r>
            <a:endParaRPr sz="2400" dirty="0">
              <a:latin typeface="Century Gothic"/>
              <a:cs typeface="Century Gothic"/>
            </a:endParaRPr>
          </a:p>
          <a:p>
            <a:pPr marL="299212" indent="-286512">
              <a:lnSpc>
                <a:spcPct val="100027"/>
              </a:lnSpc>
              <a:spcBef>
                <a:spcPts val="792"/>
              </a:spcBef>
            </a:pPr>
            <a:r>
              <a:rPr sz="2400" spc="114" dirty="0" smtClean="0">
                <a:solidFill>
                  <a:srgbClr val="A42F0F"/>
                </a:solidFill>
                <a:latin typeface="Wingdings 3"/>
                <a:cs typeface="Wingdings 3"/>
              </a:rPr>
              <a:t></a:t>
            </a:r>
            <a:r>
              <a:rPr sz="2400" spc="-14" dirty="0" smtClean="0">
                <a:solidFill>
                  <a:srgbClr val="404040"/>
                </a:solidFill>
                <a:latin typeface="Century Gothic"/>
                <a:cs typeface="Century Gothic"/>
              </a:rPr>
              <a:t>T</a:t>
            </a:r>
            <a:r>
              <a:rPr sz="2400" spc="0" dirty="0" smtClean="0">
                <a:solidFill>
                  <a:srgbClr val="404040"/>
                </a:solidFill>
                <a:latin typeface="Century Gothic"/>
                <a:cs typeface="Century Gothic"/>
              </a:rPr>
              <a:t>hese</a:t>
            </a:r>
            <a:r>
              <a:rPr sz="2400" spc="19" dirty="0" smtClean="0">
                <a:solidFill>
                  <a:srgbClr val="404040"/>
                </a:solidFill>
                <a:latin typeface="Century Gothic"/>
                <a:cs typeface="Century Gothic"/>
              </a:rPr>
              <a:t> </a:t>
            </a:r>
            <a:r>
              <a:rPr sz="2400" spc="0" dirty="0" smtClean="0">
                <a:solidFill>
                  <a:srgbClr val="404040"/>
                </a:solidFill>
                <a:latin typeface="Century Gothic"/>
                <a:cs typeface="Century Gothic"/>
              </a:rPr>
              <a:t>efforts r</a:t>
            </a:r>
            <a:r>
              <a:rPr sz="2400" spc="-4" dirty="0" smtClean="0">
                <a:solidFill>
                  <a:srgbClr val="404040"/>
                </a:solidFill>
                <a:latin typeface="Century Gothic"/>
                <a:cs typeface="Century Gothic"/>
              </a:rPr>
              <a:t>e</a:t>
            </a:r>
            <a:r>
              <a:rPr sz="2400" spc="0" dirty="0" smtClean="0">
                <a:solidFill>
                  <a:srgbClr val="404040"/>
                </a:solidFill>
                <a:latin typeface="Century Gothic"/>
                <a:cs typeface="Century Gothic"/>
              </a:rPr>
              <a:t>late to health</a:t>
            </a:r>
            <a:r>
              <a:rPr sz="2400" spc="-14" dirty="0" smtClean="0">
                <a:solidFill>
                  <a:srgbClr val="404040"/>
                </a:solidFill>
                <a:latin typeface="Century Gothic"/>
                <a:cs typeface="Century Gothic"/>
              </a:rPr>
              <a:t> </a:t>
            </a:r>
            <a:r>
              <a:rPr sz="2400" spc="0" dirty="0" smtClean="0">
                <a:solidFill>
                  <a:srgbClr val="404040"/>
                </a:solidFill>
                <a:latin typeface="Century Gothic"/>
                <a:cs typeface="Century Gothic"/>
              </a:rPr>
              <a:t>ser</a:t>
            </a:r>
            <a:r>
              <a:rPr sz="2400" spc="19" dirty="0" smtClean="0">
                <a:solidFill>
                  <a:srgbClr val="404040"/>
                </a:solidFill>
                <a:latin typeface="Century Gothic"/>
                <a:cs typeface="Century Gothic"/>
              </a:rPr>
              <a:t>v</a:t>
            </a:r>
            <a:r>
              <a:rPr sz="2400" spc="9" dirty="0" smtClean="0">
                <a:solidFill>
                  <a:srgbClr val="404040"/>
                </a:solidFill>
                <a:latin typeface="Century Gothic"/>
                <a:cs typeface="Century Gothic"/>
              </a:rPr>
              <a:t>i</a:t>
            </a:r>
            <a:r>
              <a:rPr sz="2400" spc="0" dirty="0" smtClean="0">
                <a:solidFill>
                  <a:srgbClr val="404040"/>
                </a:solidFill>
                <a:latin typeface="Century Gothic"/>
                <a:cs typeface="Century Gothic"/>
              </a:rPr>
              <a:t>ce</a:t>
            </a:r>
            <a:r>
              <a:rPr sz="2400" spc="-44" dirty="0" smtClean="0">
                <a:solidFill>
                  <a:srgbClr val="404040"/>
                </a:solidFill>
                <a:latin typeface="Century Gothic"/>
                <a:cs typeface="Century Gothic"/>
              </a:rPr>
              <a:t> </a:t>
            </a:r>
            <a:r>
              <a:rPr sz="2400" spc="0" dirty="0" smtClean="0">
                <a:solidFill>
                  <a:srgbClr val="404040"/>
                </a:solidFill>
                <a:latin typeface="Century Gothic"/>
                <a:cs typeface="Century Gothic"/>
              </a:rPr>
              <a:t>del</a:t>
            </a:r>
            <a:r>
              <a:rPr sz="2400" spc="4" dirty="0" smtClean="0">
                <a:solidFill>
                  <a:srgbClr val="404040"/>
                </a:solidFill>
                <a:latin typeface="Century Gothic"/>
                <a:cs typeface="Century Gothic"/>
              </a:rPr>
              <a:t>i</a:t>
            </a:r>
            <a:r>
              <a:rPr sz="2400" spc="9" dirty="0" smtClean="0">
                <a:solidFill>
                  <a:srgbClr val="404040"/>
                </a:solidFill>
                <a:latin typeface="Century Gothic"/>
                <a:cs typeface="Century Gothic"/>
              </a:rPr>
              <a:t>v</a:t>
            </a:r>
            <a:r>
              <a:rPr sz="2400" spc="0" dirty="0" smtClean="0">
                <a:solidFill>
                  <a:srgbClr val="404040"/>
                </a:solidFill>
                <a:latin typeface="Century Gothic"/>
                <a:cs typeface="Century Gothic"/>
              </a:rPr>
              <a:t>er</a:t>
            </a:r>
            <a:r>
              <a:rPr sz="2400" spc="-4" dirty="0" smtClean="0">
                <a:solidFill>
                  <a:srgbClr val="404040"/>
                </a:solidFill>
                <a:latin typeface="Century Gothic"/>
                <a:cs typeface="Century Gothic"/>
              </a:rPr>
              <a:t>y</a:t>
            </a:r>
            <a:r>
              <a:rPr sz="2400" spc="0" dirty="0" smtClean="0">
                <a:solidFill>
                  <a:srgbClr val="404040"/>
                </a:solidFill>
                <a:latin typeface="Century Gothic"/>
                <a:cs typeface="Century Gothic"/>
              </a:rPr>
              <a:t>,</a:t>
            </a:r>
            <a:r>
              <a:rPr sz="2400" spc="-24" dirty="0" smtClean="0">
                <a:solidFill>
                  <a:srgbClr val="404040"/>
                </a:solidFill>
                <a:latin typeface="Century Gothic"/>
                <a:cs typeface="Century Gothic"/>
              </a:rPr>
              <a:t> </a:t>
            </a:r>
            <a:r>
              <a:rPr sz="2400" spc="0" dirty="0" smtClean="0">
                <a:solidFill>
                  <a:srgbClr val="404040"/>
                </a:solidFill>
                <a:latin typeface="Century Gothic"/>
                <a:cs typeface="Century Gothic"/>
              </a:rPr>
              <a:t>wh</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ch </a:t>
            </a:r>
            <a:r>
              <a:rPr sz="2400" spc="19" dirty="0" smtClean="0">
                <a:solidFill>
                  <a:srgbClr val="404040"/>
                </a:solidFill>
                <a:latin typeface="Century Gothic"/>
                <a:cs typeface="Century Gothic"/>
              </a:rPr>
              <a:t>i</a:t>
            </a:r>
            <a:r>
              <a:rPr sz="2400" spc="-9" dirty="0" smtClean="0">
                <a:solidFill>
                  <a:srgbClr val="404040"/>
                </a:solidFill>
                <a:latin typeface="Century Gothic"/>
                <a:cs typeface="Century Gothic"/>
              </a:rPr>
              <a:t>n</a:t>
            </a:r>
            <a:r>
              <a:rPr sz="2400" spc="9" dirty="0" smtClean="0">
                <a:solidFill>
                  <a:srgbClr val="404040"/>
                </a:solidFill>
                <a:latin typeface="Century Gothic"/>
                <a:cs typeface="Century Gothic"/>
              </a:rPr>
              <a:t>v</a:t>
            </a:r>
            <a:r>
              <a:rPr sz="2400" spc="0" dirty="0" smtClean="0">
                <a:solidFill>
                  <a:srgbClr val="404040"/>
                </a:solidFill>
                <a:latin typeface="Century Gothic"/>
                <a:cs typeface="Century Gothic"/>
              </a:rPr>
              <a:t>o</a:t>
            </a:r>
            <a:r>
              <a:rPr sz="2400" spc="-9" dirty="0" smtClean="0">
                <a:solidFill>
                  <a:srgbClr val="404040"/>
                </a:solidFill>
                <a:latin typeface="Century Gothic"/>
                <a:cs typeface="Century Gothic"/>
              </a:rPr>
              <a:t>l</a:t>
            </a:r>
            <a:r>
              <a:rPr sz="2400" spc="0" dirty="0" smtClean="0">
                <a:solidFill>
                  <a:srgbClr val="404040"/>
                </a:solidFill>
                <a:latin typeface="Century Gothic"/>
                <a:cs typeface="Century Gothic"/>
              </a:rPr>
              <a:t>ve</a:t>
            </a:r>
            <a:r>
              <a:rPr sz="2400" spc="-25" dirty="0" smtClean="0">
                <a:solidFill>
                  <a:srgbClr val="404040"/>
                </a:solidFill>
                <a:latin typeface="Century Gothic"/>
                <a:cs typeface="Century Gothic"/>
              </a:rPr>
              <a:t> </a:t>
            </a:r>
            <a:r>
              <a:rPr sz="2400" spc="0" dirty="0" smtClean="0">
                <a:solidFill>
                  <a:srgbClr val="404040"/>
                </a:solidFill>
                <a:latin typeface="Century Gothic"/>
                <a:cs typeface="Century Gothic"/>
              </a:rPr>
              <a:t>health</a:t>
            </a:r>
            <a:r>
              <a:rPr sz="2400" spc="-19" dirty="0" smtClean="0">
                <a:solidFill>
                  <a:srgbClr val="404040"/>
                </a:solidFill>
                <a:latin typeface="Century Gothic"/>
                <a:cs typeface="Century Gothic"/>
              </a:rPr>
              <a:t> </a:t>
            </a:r>
            <a:r>
              <a:rPr sz="2400" spc="0" dirty="0" smtClean="0">
                <a:solidFill>
                  <a:srgbClr val="404040"/>
                </a:solidFill>
                <a:latin typeface="Century Gothic"/>
                <a:cs typeface="Century Gothic"/>
              </a:rPr>
              <a:t>beha</a:t>
            </a:r>
            <a:r>
              <a:rPr sz="2400" spc="9" dirty="0" smtClean="0">
                <a:solidFill>
                  <a:srgbClr val="404040"/>
                </a:solidFill>
                <a:latin typeface="Century Gothic"/>
                <a:cs typeface="Century Gothic"/>
              </a:rPr>
              <a:t>vi</a:t>
            </a:r>
            <a:r>
              <a:rPr sz="2400" spc="0" dirty="0" smtClean="0">
                <a:solidFill>
                  <a:srgbClr val="404040"/>
                </a:solidFill>
                <a:latin typeface="Century Gothic"/>
                <a:cs typeface="Century Gothic"/>
              </a:rPr>
              <a:t>our,</a:t>
            </a:r>
            <a:r>
              <a:rPr sz="2400" spc="-19" dirty="0" smtClean="0">
                <a:solidFill>
                  <a:srgbClr val="404040"/>
                </a:solidFill>
                <a:latin typeface="Century Gothic"/>
                <a:cs typeface="Century Gothic"/>
              </a:rPr>
              <a:t> </a:t>
            </a:r>
            <a:r>
              <a:rPr sz="2400" spc="0" dirty="0" smtClean="0">
                <a:solidFill>
                  <a:srgbClr val="404040"/>
                </a:solidFill>
                <a:latin typeface="Century Gothic"/>
                <a:cs typeface="Century Gothic"/>
              </a:rPr>
              <a:t>mot</a:t>
            </a:r>
            <a:r>
              <a:rPr sz="2400" spc="9" dirty="0" smtClean="0">
                <a:solidFill>
                  <a:srgbClr val="404040"/>
                </a:solidFill>
                <a:latin typeface="Century Gothic"/>
                <a:cs typeface="Century Gothic"/>
              </a:rPr>
              <a:t>iv</a:t>
            </a:r>
            <a:r>
              <a:rPr sz="2400" spc="-4" dirty="0" smtClean="0">
                <a:solidFill>
                  <a:srgbClr val="404040"/>
                </a:solidFill>
                <a:latin typeface="Century Gothic"/>
                <a:cs typeface="Century Gothic"/>
              </a:rPr>
              <a:t>a</a:t>
            </a:r>
            <a:r>
              <a:rPr sz="2400" spc="-9" dirty="0" smtClean="0">
                <a:solidFill>
                  <a:srgbClr val="404040"/>
                </a:solidFill>
                <a:latin typeface="Century Gothic"/>
                <a:cs typeface="Century Gothic"/>
              </a:rPr>
              <a:t>t</a:t>
            </a:r>
            <a:r>
              <a:rPr sz="2400" spc="9" dirty="0" smtClean="0">
                <a:solidFill>
                  <a:srgbClr val="404040"/>
                </a:solidFill>
                <a:latin typeface="Century Gothic"/>
                <a:cs typeface="Century Gothic"/>
              </a:rPr>
              <a:t>i</a:t>
            </a:r>
            <a:r>
              <a:rPr sz="2400" spc="0" dirty="0" smtClean="0">
                <a:solidFill>
                  <a:srgbClr val="404040"/>
                </a:solidFill>
                <a:latin typeface="Century Gothic"/>
                <a:cs typeface="Century Gothic"/>
              </a:rPr>
              <a:t>on,</a:t>
            </a:r>
            <a:r>
              <a:rPr sz="2400" spc="-39" dirty="0" smtClean="0">
                <a:solidFill>
                  <a:srgbClr val="404040"/>
                </a:solidFill>
                <a:latin typeface="Century Gothic"/>
                <a:cs typeface="Century Gothic"/>
              </a:rPr>
              <a:t> </a:t>
            </a:r>
            <a:r>
              <a:rPr sz="2400" spc="0" dirty="0" smtClean="0">
                <a:solidFill>
                  <a:srgbClr val="404040"/>
                </a:solidFill>
                <a:latin typeface="Century Gothic"/>
                <a:cs typeface="Century Gothic"/>
              </a:rPr>
              <a:t>preser</a:t>
            </a:r>
            <a:r>
              <a:rPr sz="2400" spc="19" dirty="0" smtClean="0">
                <a:solidFill>
                  <a:srgbClr val="404040"/>
                </a:solidFill>
                <a:latin typeface="Century Gothic"/>
                <a:cs typeface="Century Gothic"/>
              </a:rPr>
              <a:t>v</a:t>
            </a:r>
            <a:r>
              <a:rPr sz="2400" spc="0" dirty="0" smtClean="0">
                <a:solidFill>
                  <a:srgbClr val="404040"/>
                </a:solidFill>
                <a:latin typeface="Century Gothic"/>
                <a:cs typeface="Century Gothic"/>
              </a:rPr>
              <a:t>at</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on and rese</a:t>
            </a:r>
            <a:r>
              <a:rPr sz="2400" spc="4" dirty="0" smtClean="0">
                <a:solidFill>
                  <a:srgbClr val="404040"/>
                </a:solidFill>
                <a:latin typeface="Century Gothic"/>
                <a:cs typeface="Century Gothic"/>
              </a:rPr>
              <a:t>a</a:t>
            </a:r>
            <a:r>
              <a:rPr sz="2400" spc="0" dirty="0" smtClean="0">
                <a:solidFill>
                  <a:srgbClr val="404040"/>
                </a:solidFill>
                <a:latin typeface="Century Gothic"/>
                <a:cs typeface="Century Gothic"/>
              </a:rPr>
              <a:t>rc</a:t>
            </a:r>
            <a:r>
              <a:rPr sz="2400" spc="-4" dirty="0" smtClean="0">
                <a:solidFill>
                  <a:srgbClr val="404040"/>
                </a:solidFill>
                <a:latin typeface="Century Gothic"/>
                <a:cs typeface="Century Gothic"/>
              </a:rPr>
              <a:t>h</a:t>
            </a:r>
            <a:r>
              <a:rPr sz="2400" spc="0" dirty="0" smtClean="0">
                <a:solidFill>
                  <a:srgbClr val="404040"/>
                </a:solidFill>
                <a:latin typeface="Century Gothic"/>
                <a:cs typeface="Century Gothic"/>
              </a:rPr>
              <a:t>.</a:t>
            </a:r>
            <a:endParaRPr sz="2400" dirty="0">
              <a:latin typeface="Century Gothic"/>
              <a:cs typeface="Century Gothic"/>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04800"/>
          </a:xfrm>
        </p:spPr>
        <p:txBody>
          <a:bodyPr>
            <a:normAutofit fontScale="90000"/>
          </a:bodyPr>
          <a:lstStyle/>
          <a:p>
            <a:endParaRPr lang="en-US" dirty="0"/>
          </a:p>
        </p:txBody>
      </p:sp>
      <p:sp>
        <p:nvSpPr>
          <p:cNvPr id="3" name="Content Placeholder 2"/>
          <p:cNvSpPr>
            <a:spLocks noGrp="1"/>
          </p:cNvSpPr>
          <p:nvPr>
            <p:ph idx="1"/>
          </p:nvPr>
        </p:nvSpPr>
        <p:spPr>
          <a:xfrm>
            <a:off x="152400" y="457200"/>
            <a:ext cx="8763000" cy="6248400"/>
          </a:xfrm>
        </p:spPr>
        <p:txBody>
          <a:bodyPr>
            <a:normAutofit fontScale="92500" lnSpcReduction="10000"/>
          </a:bodyPr>
          <a:lstStyle/>
          <a:p>
            <a:r>
              <a:rPr lang="en-US" dirty="0"/>
              <a:t>This will prevent dirty buckets being used or any other rubbish getting into the well. If appropriately lined, covered and a suitable hand operated pump installed, </a:t>
            </a:r>
          </a:p>
          <a:p>
            <a:r>
              <a:rPr lang="en-US" dirty="0"/>
              <a:t>the quality of the well water can be maintained with occasional chlorination of the water when necessary.</a:t>
            </a:r>
          </a:p>
          <a:p>
            <a:r>
              <a:rPr lang="en-US" dirty="0"/>
              <a:t>While it is better to have a cover on a well, there is no point of doing this unless arrangements for regular maintenance of the pump can be made. </a:t>
            </a:r>
          </a:p>
          <a:p>
            <a:r>
              <a:rPr lang="en-US" dirty="0"/>
              <a:t>If the well is covered and the pump gets broken, people will fetch water from another source with no protection creating an even worse situation than when you started.</a:t>
            </a:r>
          </a:p>
          <a:p>
            <a:endParaRPr lang="en-US" dirty="0"/>
          </a:p>
        </p:txBody>
      </p:sp>
    </p:spTree>
    <p:extLst>
      <p:ext uri="{BB962C8B-B14F-4D97-AF65-F5344CB8AC3E}">
        <p14:creationId xmlns:p14="http://schemas.microsoft.com/office/powerpoint/2010/main" val="534733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pPr algn="l"/>
            <a:r>
              <a:rPr lang="en-US" b="1" dirty="0" smtClean="0"/>
              <a:t/>
            </a:r>
            <a:br>
              <a:rPr lang="en-US" b="1" dirty="0" smtClean="0"/>
            </a:br>
            <a:r>
              <a:rPr lang="en-US" b="1" dirty="0" smtClean="0"/>
              <a:t>Why </a:t>
            </a:r>
            <a:r>
              <a:rPr lang="en-US" b="1" dirty="0"/>
              <a:t>do we protect wells?</a:t>
            </a:r>
            <a:r>
              <a:rPr lang="en-US" dirty="0"/>
              <a:t/>
            </a:r>
            <a:br>
              <a:rPr lang="en-US" dirty="0"/>
            </a:br>
            <a:endParaRPr lang="en-US" dirty="0"/>
          </a:p>
        </p:txBody>
      </p:sp>
      <p:sp>
        <p:nvSpPr>
          <p:cNvPr id="3" name="Content Placeholder 2"/>
          <p:cNvSpPr>
            <a:spLocks noGrp="1"/>
          </p:cNvSpPr>
          <p:nvPr>
            <p:ph idx="1"/>
          </p:nvPr>
        </p:nvSpPr>
        <p:spPr>
          <a:xfrm>
            <a:off x="304800" y="1143000"/>
            <a:ext cx="8534400" cy="5562600"/>
          </a:xfrm>
        </p:spPr>
        <p:txBody>
          <a:bodyPr>
            <a:normAutofit lnSpcReduction="10000"/>
          </a:bodyPr>
          <a:lstStyle/>
          <a:p>
            <a:r>
              <a:rPr lang="en-GB" sz="3600" dirty="0" smtClean="0"/>
              <a:t>Community </a:t>
            </a:r>
            <a:r>
              <a:rPr lang="en-GB" sz="3600" dirty="0"/>
              <a:t>shallow wells are mainly protected for the following reasons:</a:t>
            </a:r>
            <a:endParaRPr lang="en-US" sz="3600" dirty="0"/>
          </a:p>
          <a:p>
            <a:r>
              <a:rPr lang="en-US" sz="3600" dirty="0"/>
              <a:t>Prevent contamination, </a:t>
            </a:r>
            <a:endParaRPr lang="en-US" sz="3600" dirty="0" smtClean="0"/>
          </a:p>
          <a:p>
            <a:r>
              <a:rPr lang="en-US" sz="3600" dirty="0" smtClean="0"/>
              <a:t>avoid </a:t>
            </a:r>
            <a:r>
              <a:rPr lang="en-US" sz="3600" dirty="0"/>
              <a:t>collapsing of the well </a:t>
            </a:r>
            <a:r>
              <a:rPr lang="en-US" sz="3600" dirty="0" smtClean="0"/>
              <a:t> </a:t>
            </a:r>
          </a:p>
          <a:p>
            <a:r>
              <a:rPr lang="en-US" sz="3600" dirty="0" smtClean="0"/>
              <a:t>make </a:t>
            </a:r>
            <a:r>
              <a:rPr lang="en-US" sz="3600" dirty="0"/>
              <a:t>the well more durable, </a:t>
            </a:r>
            <a:endParaRPr lang="en-US" sz="3600" dirty="0" smtClean="0"/>
          </a:p>
          <a:p>
            <a:r>
              <a:rPr lang="en-US" sz="3600" dirty="0" smtClean="0"/>
              <a:t>increase </a:t>
            </a:r>
            <a:r>
              <a:rPr lang="en-US" sz="3600" dirty="0"/>
              <a:t>water yield, </a:t>
            </a:r>
            <a:endParaRPr lang="en-US" sz="3600" dirty="0" smtClean="0"/>
          </a:p>
          <a:p>
            <a:r>
              <a:rPr lang="en-US" sz="3600" dirty="0" smtClean="0"/>
              <a:t>make </a:t>
            </a:r>
            <a:r>
              <a:rPr lang="en-US" sz="3600" dirty="0"/>
              <a:t>easier drawing of water by beneficiaries </a:t>
            </a:r>
          </a:p>
          <a:p>
            <a:r>
              <a:rPr lang="en-US" sz="3600" dirty="0" smtClean="0"/>
              <a:t>to </a:t>
            </a:r>
            <a:r>
              <a:rPr lang="en-US" sz="3600" dirty="0"/>
              <a:t>avoid accidents</a:t>
            </a:r>
          </a:p>
          <a:p>
            <a:endParaRPr lang="en-US" dirty="0"/>
          </a:p>
        </p:txBody>
      </p:sp>
    </p:spTree>
    <p:extLst>
      <p:ext uri="{BB962C8B-B14F-4D97-AF65-F5344CB8AC3E}">
        <p14:creationId xmlns:p14="http://schemas.microsoft.com/office/powerpoint/2010/main" val="75054663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fontScale="90000"/>
          </a:bodyPr>
          <a:lstStyle/>
          <a:p>
            <a:r>
              <a:rPr lang="en-US" b="1" dirty="0" smtClean="0"/>
              <a:t/>
            </a:r>
            <a:br>
              <a:rPr lang="en-US" b="1" dirty="0" smtClean="0"/>
            </a:br>
            <a:r>
              <a:rPr lang="en-US" b="1" dirty="0" smtClean="0"/>
              <a:t>Ways </a:t>
            </a:r>
            <a:r>
              <a:rPr lang="en-US" b="1" dirty="0"/>
              <a:t>through which open wells may be contaminated</a:t>
            </a:r>
            <a:r>
              <a:rPr lang="en-US" dirty="0"/>
              <a:t/>
            </a:r>
            <a:br>
              <a:rPr lang="en-US" dirty="0"/>
            </a:br>
            <a:endParaRPr lang="en-US" dirty="0"/>
          </a:p>
        </p:txBody>
      </p:sp>
      <p:sp>
        <p:nvSpPr>
          <p:cNvPr id="3" name="Content Placeholder 2"/>
          <p:cNvSpPr>
            <a:spLocks noGrp="1"/>
          </p:cNvSpPr>
          <p:nvPr>
            <p:ph idx="1"/>
          </p:nvPr>
        </p:nvSpPr>
        <p:spPr>
          <a:xfrm>
            <a:off x="457200" y="1066800"/>
            <a:ext cx="8534400" cy="5638800"/>
          </a:xfrm>
        </p:spPr>
        <p:txBody>
          <a:bodyPr>
            <a:normAutofit/>
          </a:bodyPr>
          <a:lstStyle/>
          <a:p>
            <a:r>
              <a:rPr lang="en-GB" sz="3600" dirty="0" smtClean="0"/>
              <a:t>Open </a:t>
            </a:r>
            <a:r>
              <a:rPr lang="en-GB" sz="3600" dirty="0"/>
              <a:t>unprotected shallow wells may be contaminated through the following ways: </a:t>
            </a:r>
            <a:endParaRPr lang="en-US" sz="3600" dirty="0"/>
          </a:p>
          <a:p>
            <a:pPr lvl="0"/>
            <a:r>
              <a:rPr lang="en-US" sz="3600" dirty="0"/>
              <a:t>Polluted groundwater especially if located close to pit latrines, soakage pits or leachates from refuse damps.</a:t>
            </a:r>
          </a:p>
          <a:p>
            <a:pPr lvl="0"/>
            <a:r>
              <a:rPr lang="en-US" sz="3600" dirty="0"/>
              <a:t>Contaminated containers used in drawing water from the well.</a:t>
            </a:r>
          </a:p>
          <a:p>
            <a:endParaRPr lang="en-US" dirty="0"/>
          </a:p>
        </p:txBody>
      </p:sp>
    </p:spTree>
    <p:extLst>
      <p:ext uri="{BB962C8B-B14F-4D97-AF65-F5344CB8AC3E}">
        <p14:creationId xmlns:p14="http://schemas.microsoft.com/office/powerpoint/2010/main" val="135621984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Ways </a:t>
            </a:r>
            <a:r>
              <a:rPr lang="en-US" b="1" dirty="0"/>
              <a:t>through which open wells may be </a:t>
            </a:r>
            <a:r>
              <a:rPr lang="en-US" b="1" dirty="0" smtClean="0"/>
              <a:t>contaminated……</a:t>
            </a:r>
            <a:r>
              <a:rPr lang="en-US" dirty="0"/>
              <a:t/>
            </a:r>
            <a:br>
              <a:rPr lang="en-US" dirty="0"/>
            </a:br>
            <a:endParaRPr lang="en-US" dirty="0"/>
          </a:p>
        </p:txBody>
      </p:sp>
      <p:sp>
        <p:nvSpPr>
          <p:cNvPr id="3" name="Content Placeholder 2"/>
          <p:cNvSpPr>
            <a:spLocks noGrp="1"/>
          </p:cNvSpPr>
          <p:nvPr>
            <p:ph idx="1"/>
          </p:nvPr>
        </p:nvSpPr>
        <p:spPr>
          <a:xfrm>
            <a:off x="457200" y="1600206"/>
            <a:ext cx="8229600" cy="5029194"/>
          </a:xfrm>
        </p:spPr>
        <p:txBody>
          <a:bodyPr>
            <a:normAutofit/>
          </a:bodyPr>
          <a:lstStyle/>
          <a:p>
            <a:pPr lvl="0"/>
            <a:r>
              <a:rPr lang="en-US" sz="3600" dirty="0"/>
              <a:t>Seepage from the surface through the top few </a:t>
            </a:r>
            <a:r>
              <a:rPr lang="en-US" sz="3600" dirty="0" err="1"/>
              <a:t>metres</a:t>
            </a:r>
            <a:endParaRPr lang="en-US" sz="3600" dirty="0"/>
          </a:p>
          <a:p>
            <a:pPr lvl="0"/>
            <a:r>
              <a:rPr lang="en-US" sz="3600" dirty="0"/>
              <a:t>Rubbish thrown down to the well</a:t>
            </a:r>
          </a:p>
          <a:p>
            <a:pPr lvl="0"/>
            <a:r>
              <a:rPr lang="en-US" sz="3600" dirty="0"/>
              <a:t>Surface runoff water especially during heavy rains.</a:t>
            </a:r>
          </a:p>
          <a:p>
            <a:pPr lvl="0"/>
            <a:r>
              <a:rPr lang="en-US" sz="3600" dirty="0"/>
              <a:t>Spilt contaminated water</a:t>
            </a:r>
          </a:p>
          <a:p>
            <a:pPr lvl="0"/>
            <a:r>
              <a:rPr lang="en-US" sz="3600" dirty="0"/>
              <a:t>Cracks of the apron (if protected)</a:t>
            </a:r>
          </a:p>
        </p:txBody>
      </p:sp>
    </p:spTree>
    <p:extLst>
      <p:ext uri="{BB962C8B-B14F-4D97-AF65-F5344CB8AC3E}">
        <p14:creationId xmlns:p14="http://schemas.microsoft.com/office/powerpoint/2010/main" val="16305998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normAutofit fontScale="90000"/>
          </a:bodyPr>
          <a:lstStyle/>
          <a:p>
            <a:r>
              <a:rPr lang="en-US" b="1" dirty="0" smtClean="0"/>
              <a:t/>
            </a:r>
            <a:br>
              <a:rPr lang="en-US" b="1" dirty="0" smtClean="0"/>
            </a:br>
            <a:r>
              <a:rPr lang="en-US" b="1" dirty="0" smtClean="0"/>
              <a:t>Ways </a:t>
            </a:r>
            <a:r>
              <a:rPr lang="en-US" b="1" dirty="0"/>
              <a:t>of preventing contamination</a:t>
            </a:r>
            <a:r>
              <a:rPr lang="en-US" dirty="0"/>
              <a:t/>
            </a:r>
            <a:br>
              <a:rPr lang="en-US" dirty="0"/>
            </a:br>
            <a:endParaRPr lang="en-US" dirty="0"/>
          </a:p>
        </p:txBody>
      </p:sp>
      <p:sp>
        <p:nvSpPr>
          <p:cNvPr id="3" name="Content Placeholder 2"/>
          <p:cNvSpPr>
            <a:spLocks noGrp="1"/>
          </p:cNvSpPr>
          <p:nvPr>
            <p:ph idx="1"/>
          </p:nvPr>
        </p:nvSpPr>
        <p:spPr>
          <a:xfrm>
            <a:off x="228600" y="1066800"/>
            <a:ext cx="8610600" cy="5638800"/>
          </a:xfrm>
        </p:spPr>
        <p:txBody>
          <a:bodyPr>
            <a:normAutofit fontScale="92500" lnSpcReduction="20000"/>
          </a:bodyPr>
          <a:lstStyle/>
          <a:p>
            <a:pPr lvl="0"/>
            <a:r>
              <a:rPr lang="en-US" dirty="0" smtClean="0"/>
              <a:t>Wells </a:t>
            </a:r>
            <a:r>
              <a:rPr lang="en-US" dirty="0"/>
              <a:t>should be sited away from latrines, refuse damps and soakage pits. </a:t>
            </a:r>
            <a:endParaRPr lang="en-US" dirty="0" smtClean="0"/>
          </a:p>
          <a:p>
            <a:pPr lvl="0"/>
            <a:r>
              <a:rPr lang="en-US" dirty="0" smtClean="0"/>
              <a:t>The </a:t>
            </a:r>
            <a:r>
              <a:rPr lang="en-US" dirty="0"/>
              <a:t>well should be located at least  30m away from the latrine.</a:t>
            </a:r>
          </a:p>
          <a:p>
            <a:pPr lvl="0"/>
            <a:r>
              <a:rPr lang="en-US" dirty="0"/>
              <a:t>Clean containers should be used for getting water from wells. </a:t>
            </a:r>
            <a:endParaRPr lang="en-US" dirty="0" smtClean="0"/>
          </a:p>
          <a:p>
            <a:pPr lvl="0"/>
            <a:r>
              <a:rPr lang="en-US" dirty="0" smtClean="0"/>
              <a:t>The </a:t>
            </a:r>
            <a:r>
              <a:rPr lang="en-US" dirty="0"/>
              <a:t>container for drawing water from the well should be one and should always remain inside the well. </a:t>
            </a:r>
            <a:endParaRPr lang="en-US" dirty="0" smtClean="0"/>
          </a:p>
          <a:p>
            <a:pPr lvl="0"/>
            <a:r>
              <a:rPr lang="en-US" dirty="0" smtClean="0"/>
              <a:t>Where </a:t>
            </a:r>
            <a:r>
              <a:rPr lang="en-US" dirty="0"/>
              <a:t>possible, hand pumps should be installed.</a:t>
            </a:r>
          </a:p>
          <a:p>
            <a:pPr lvl="0"/>
            <a:r>
              <a:rPr lang="en-US" dirty="0"/>
              <a:t>Wells should be properly lined to prevent collapsing of walls and contamination through upper ground seepage</a:t>
            </a:r>
            <a:r>
              <a:rPr lang="en-US" dirty="0" smtClean="0"/>
              <a:t>.</a:t>
            </a:r>
            <a:endParaRPr lang="en-US" dirty="0"/>
          </a:p>
        </p:txBody>
      </p:sp>
    </p:spTree>
    <p:extLst>
      <p:ext uri="{BB962C8B-B14F-4D97-AF65-F5344CB8AC3E}">
        <p14:creationId xmlns:p14="http://schemas.microsoft.com/office/powerpoint/2010/main" val="38930353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152400"/>
          </a:xfrm>
        </p:spPr>
        <p:txBody>
          <a:bodyPr>
            <a:normAutofit fontScale="90000"/>
          </a:bodyPr>
          <a:lstStyle/>
          <a:p>
            <a:endParaRPr lang="en-US" dirty="0"/>
          </a:p>
        </p:txBody>
      </p:sp>
      <p:sp>
        <p:nvSpPr>
          <p:cNvPr id="3" name="Content Placeholder 2"/>
          <p:cNvSpPr>
            <a:spLocks noGrp="1"/>
          </p:cNvSpPr>
          <p:nvPr>
            <p:ph idx="1"/>
          </p:nvPr>
        </p:nvSpPr>
        <p:spPr>
          <a:xfrm>
            <a:off x="228600" y="457200"/>
            <a:ext cx="8686800" cy="6248400"/>
          </a:xfrm>
        </p:spPr>
        <p:txBody>
          <a:bodyPr>
            <a:normAutofit/>
          </a:bodyPr>
          <a:lstStyle/>
          <a:p>
            <a:pPr lvl="0"/>
            <a:r>
              <a:rPr lang="en-US" sz="3600" dirty="0"/>
              <a:t>Children should be prevented from playing around wells. </a:t>
            </a:r>
            <a:endParaRPr lang="en-US" sz="3600" dirty="0" smtClean="0"/>
          </a:p>
          <a:p>
            <a:pPr lvl="0"/>
            <a:r>
              <a:rPr lang="en-US" sz="3600" dirty="0" smtClean="0"/>
              <a:t>If </a:t>
            </a:r>
            <a:r>
              <a:rPr lang="en-US" sz="3600" dirty="0"/>
              <a:t>possible a permanent cover should be fixed to the well.</a:t>
            </a:r>
          </a:p>
          <a:p>
            <a:pPr lvl="0"/>
            <a:r>
              <a:rPr lang="en-US" sz="3600" dirty="0"/>
              <a:t>A head wall should be built to prevent surface run off. </a:t>
            </a:r>
            <a:endParaRPr lang="en-US" sz="3600" dirty="0" smtClean="0"/>
          </a:p>
          <a:p>
            <a:pPr lvl="0"/>
            <a:r>
              <a:rPr lang="en-US" sz="3600" dirty="0" smtClean="0"/>
              <a:t>The </a:t>
            </a:r>
            <a:r>
              <a:rPr lang="en-US" sz="3600" dirty="0"/>
              <a:t>head wall also helps in keeping animals away from the well.</a:t>
            </a:r>
          </a:p>
          <a:p>
            <a:pPr lvl="0"/>
            <a:r>
              <a:rPr lang="en-US" sz="3600" dirty="0"/>
              <a:t>Construction of a firm apron with good spill way</a:t>
            </a:r>
            <a:r>
              <a:rPr lang="en-US" dirty="0"/>
              <a:t>. </a:t>
            </a:r>
            <a:endParaRPr lang="en-US" dirty="0" smtClean="0"/>
          </a:p>
          <a:p>
            <a:endParaRPr lang="en-US" dirty="0"/>
          </a:p>
        </p:txBody>
      </p:sp>
    </p:spTree>
    <p:extLst>
      <p:ext uri="{BB962C8B-B14F-4D97-AF65-F5344CB8AC3E}">
        <p14:creationId xmlns:p14="http://schemas.microsoft.com/office/powerpoint/2010/main" val="14577137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 of preventing contamination </a:t>
            </a:r>
            <a:endParaRPr lang="en-US" dirty="0"/>
          </a:p>
        </p:txBody>
      </p:sp>
      <p:sp>
        <p:nvSpPr>
          <p:cNvPr id="3" name="Content Placeholder 2"/>
          <p:cNvSpPr>
            <a:spLocks noGrp="1"/>
          </p:cNvSpPr>
          <p:nvPr>
            <p:ph idx="1"/>
          </p:nvPr>
        </p:nvSpPr>
        <p:spPr>
          <a:xfrm>
            <a:off x="228600" y="1600206"/>
            <a:ext cx="8458200" cy="5257794"/>
          </a:xfrm>
        </p:spPr>
        <p:txBody>
          <a:bodyPr>
            <a:normAutofit/>
          </a:bodyPr>
          <a:lstStyle/>
          <a:p>
            <a:pPr lvl="0"/>
            <a:r>
              <a:rPr lang="en-US" sz="3600" dirty="0"/>
              <a:t>This helps in channeling all spillage and other dirty water away from the well. </a:t>
            </a:r>
          </a:p>
          <a:p>
            <a:pPr lvl="0"/>
            <a:r>
              <a:rPr lang="en-US" sz="3600" dirty="0"/>
              <a:t>It also serves as stand for the user.</a:t>
            </a:r>
          </a:p>
          <a:p>
            <a:pPr lvl="0"/>
            <a:r>
              <a:rPr lang="en-US" sz="3600" dirty="0"/>
              <a:t>The area around the well should be kept clean and fenced to keep away animals. </a:t>
            </a:r>
          </a:p>
          <a:p>
            <a:pPr lvl="0"/>
            <a:r>
              <a:rPr lang="en-US" sz="3600" dirty="0"/>
              <a:t>A diversion channel should be dug around the well to divert storm water from the well.</a:t>
            </a:r>
          </a:p>
          <a:p>
            <a:endParaRPr lang="en-US" sz="3600" dirty="0"/>
          </a:p>
          <a:p>
            <a:endParaRPr lang="en-US" sz="3600" dirty="0"/>
          </a:p>
        </p:txBody>
      </p:sp>
    </p:spTree>
    <p:extLst>
      <p:ext uri="{BB962C8B-B14F-4D97-AF65-F5344CB8AC3E}">
        <p14:creationId xmlns:p14="http://schemas.microsoft.com/office/powerpoint/2010/main" val="29890233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fontScale="90000"/>
          </a:bodyPr>
          <a:lstStyle/>
          <a:p>
            <a:pPr algn="l"/>
            <a:r>
              <a:rPr lang="en-US" b="1" dirty="0" smtClean="0"/>
              <a:t/>
            </a:r>
            <a:br>
              <a:rPr lang="en-US" b="1" dirty="0" smtClean="0"/>
            </a:br>
            <a:r>
              <a:rPr lang="en-US" b="1" dirty="0" smtClean="0"/>
              <a:t>Shallow </a:t>
            </a:r>
            <a:r>
              <a:rPr lang="en-US" b="1" dirty="0"/>
              <a:t>well siting </a:t>
            </a:r>
            <a:r>
              <a:rPr lang="en-US" dirty="0"/>
              <a:t/>
            </a:r>
            <a:br>
              <a:rPr lang="en-US" dirty="0"/>
            </a:br>
            <a:endParaRPr lang="en-US" dirty="0"/>
          </a:p>
        </p:txBody>
      </p:sp>
      <p:sp>
        <p:nvSpPr>
          <p:cNvPr id="3" name="Content Placeholder 2"/>
          <p:cNvSpPr>
            <a:spLocks noGrp="1"/>
          </p:cNvSpPr>
          <p:nvPr>
            <p:ph idx="1"/>
          </p:nvPr>
        </p:nvSpPr>
        <p:spPr>
          <a:xfrm>
            <a:off x="304800" y="914400"/>
            <a:ext cx="8686800" cy="5791200"/>
          </a:xfrm>
        </p:spPr>
        <p:txBody>
          <a:bodyPr>
            <a:normAutofit/>
          </a:bodyPr>
          <a:lstStyle/>
          <a:p>
            <a:r>
              <a:rPr lang="en-US" sz="3600" dirty="0" smtClean="0"/>
              <a:t>It’s </a:t>
            </a:r>
            <a:r>
              <a:rPr lang="en-US" sz="3600" dirty="0"/>
              <a:t>the ability to identify well points in an area. </a:t>
            </a:r>
            <a:endParaRPr lang="en-US" sz="3600" dirty="0" smtClean="0"/>
          </a:p>
          <a:p>
            <a:r>
              <a:rPr lang="en-US" sz="3600" dirty="0" smtClean="0"/>
              <a:t>This </a:t>
            </a:r>
            <a:r>
              <a:rPr lang="en-US" sz="3600" dirty="0"/>
              <a:t>can be done either traditionally or by use of modern machines. </a:t>
            </a:r>
            <a:endParaRPr lang="en-US" sz="3600" dirty="0" smtClean="0"/>
          </a:p>
          <a:p>
            <a:r>
              <a:rPr lang="en-US" sz="3600" dirty="0" smtClean="0"/>
              <a:t>The </a:t>
            </a:r>
            <a:r>
              <a:rPr lang="en-US" sz="3600" dirty="0"/>
              <a:t>right time to site a shallow well is during the dry period. </a:t>
            </a:r>
            <a:endParaRPr lang="en-US" sz="3600" dirty="0" smtClean="0"/>
          </a:p>
          <a:p>
            <a:r>
              <a:rPr lang="en-US" sz="3600" dirty="0" smtClean="0"/>
              <a:t>This </a:t>
            </a:r>
            <a:r>
              <a:rPr lang="en-US" sz="3600" dirty="0"/>
              <a:t>allows one to get the permanent ground water when water table has </a:t>
            </a:r>
            <a:r>
              <a:rPr lang="en-US" sz="3600" dirty="0" err="1"/>
              <a:t>stabilised</a:t>
            </a:r>
            <a:r>
              <a:rPr lang="en-US" dirty="0"/>
              <a:t>. </a:t>
            </a:r>
            <a:endParaRPr lang="en-US" dirty="0" smtClean="0"/>
          </a:p>
        </p:txBody>
      </p:sp>
    </p:spTree>
    <p:extLst>
      <p:ext uri="{BB962C8B-B14F-4D97-AF65-F5344CB8AC3E}">
        <p14:creationId xmlns:p14="http://schemas.microsoft.com/office/powerpoint/2010/main" val="394090073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Shallow well siting</a:t>
            </a:r>
            <a:endParaRPr lang="en-US" dirty="0"/>
          </a:p>
        </p:txBody>
      </p:sp>
      <p:sp>
        <p:nvSpPr>
          <p:cNvPr id="3" name="Content Placeholder 2"/>
          <p:cNvSpPr>
            <a:spLocks noGrp="1"/>
          </p:cNvSpPr>
          <p:nvPr>
            <p:ph idx="1"/>
          </p:nvPr>
        </p:nvSpPr>
        <p:spPr>
          <a:xfrm>
            <a:off x="457200" y="1600206"/>
            <a:ext cx="8458200" cy="5029194"/>
          </a:xfrm>
        </p:spPr>
        <p:txBody>
          <a:bodyPr/>
          <a:lstStyle/>
          <a:p>
            <a:r>
              <a:rPr lang="en-US" sz="3600" dirty="0"/>
              <a:t>The users should be consulted so as to agree on the proposed site. </a:t>
            </a:r>
          </a:p>
          <a:p>
            <a:r>
              <a:rPr lang="en-US" sz="3600" dirty="0"/>
              <a:t>This helps to avoid conflicts regarding ownership, operation and maintenance of the new wells. </a:t>
            </a:r>
          </a:p>
          <a:p>
            <a:r>
              <a:rPr lang="en-US" sz="3600" dirty="0"/>
              <a:t>The choice of site should consider risks associated with pollution, erosion, flooding and ease of access.</a:t>
            </a:r>
          </a:p>
          <a:p>
            <a:endParaRPr lang="en-US" dirty="0"/>
          </a:p>
        </p:txBody>
      </p:sp>
    </p:spTree>
    <p:extLst>
      <p:ext uri="{BB962C8B-B14F-4D97-AF65-F5344CB8AC3E}">
        <p14:creationId xmlns:p14="http://schemas.microsoft.com/office/powerpoint/2010/main" val="38712561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lstStyle/>
          <a:p>
            <a:r>
              <a:rPr lang="en-US" b="1" dirty="0"/>
              <a:t>Traditional methods of well siting</a:t>
            </a:r>
            <a:r>
              <a:rPr lang="en-US" dirty="0"/>
              <a:t>:</a:t>
            </a:r>
          </a:p>
        </p:txBody>
      </p:sp>
      <p:sp>
        <p:nvSpPr>
          <p:cNvPr id="3" name="Content Placeholder 2"/>
          <p:cNvSpPr>
            <a:spLocks noGrp="1"/>
          </p:cNvSpPr>
          <p:nvPr>
            <p:ph idx="1"/>
          </p:nvPr>
        </p:nvSpPr>
        <p:spPr>
          <a:xfrm>
            <a:off x="304800" y="914400"/>
            <a:ext cx="8610600" cy="5715000"/>
          </a:xfrm>
        </p:spPr>
        <p:txBody>
          <a:bodyPr>
            <a:normAutofit/>
          </a:bodyPr>
          <a:lstStyle/>
          <a:p>
            <a:r>
              <a:rPr lang="en-US" sz="3600" dirty="0" smtClean="0"/>
              <a:t>This </a:t>
            </a:r>
            <a:r>
              <a:rPr lang="en-US" sz="3600" dirty="0"/>
              <a:t>can be done using: </a:t>
            </a:r>
            <a:endParaRPr lang="en-US" sz="3600" dirty="0" smtClean="0"/>
          </a:p>
          <a:p>
            <a:r>
              <a:rPr lang="en-US" sz="3600" dirty="0" smtClean="0"/>
              <a:t>Natural </a:t>
            </a:r>
            <a:r>
              <a:rPr lang="en-US" sz="3600" dirty="0"/>
              <a:t>indicators, which include use of local vegetation such as Acacia tree, </a:t>
            </a:r>
            <a:endParaRPr lang="en-US" sz="3600" dirty="0" smtClean="0"/>
          </a:p>
          <a:p>
            <a:r>
              <a:rPr lang="en-US" sz="3600" dirty="0" smtClean="0"/>
              <a:t>local topography </a:t>
            </a:r>
          </a:p>
          <a:p>
            <a:r>
              <a:rPr lang="en-US" sz="3600" dirty="0" smtClean="0"/>
              <a:t>history </a:t>
            </a:r>
            <a:r>
              <a:rPr lang="en-US" sz="3600" dirty="0"/>
              <a:t>of other existing wells. </a:t>
            </a:r>
            <a:endParaRPr lang="en-US" sz="3600" dirty="0" smtClean="0"/>
          </a:p>
          <a:p>
            <a:r>
              <a:rPr lang="en-US" sz="3600" dirty="0" smtClean="0"/>
              <a:t>Other </a:t>
            </a:r>
            <a:r>
              <a:rPr lang="en-US" sz="3600" dirty="0"/>
              <a:t>methods </a:t>
            </a:r>
            <a:r>
              <a:rPr lang="en-US" sz="3600" dirty="0" smtClean="0"/>
              <a:t>include:,</a:t>
            </a:r>
          </a:p>
          <a:p>
            <a:r>
              <a:rPr lang="en-US" sz="3600" dirty="0" smtClean="0"/>
              <a:t> </a:t>
            </a:r>
            <a:r>
              <a:rPr lang="en-US" sz="3600" dirty="0"/>
              <a:t>forked stick method, </a:t>
            </a:r>
            <a:endParaRPr lang="en-US" sz="3600" dirty="0" smtClean="0"/>
          </a:p>
          <a:p>
            <a:endParaRPr lang="en-US" dirty="0"/>
          </a:p>
        </p:txBody>
      </p:sp>
    </p:spTree>
    <p:extLst>
      <p:ext uri="{BB962C8B-B14F-4D97-AF65-F5344CB8AC3E}">
        <p14:creationId xmlns:p14="http://schemas.microsoft.com/office/powerpoint/2010/main" val="1261946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Disease </a:t>
            </a:r>
            <a:endParaRPr lang="en-US" dirty="0"/>
          </a:p>
        </p:txBody>
      </p:sp>
      <p:sp>
        <p:nvSpPr>
          <p:cNvPr id="3" name="Content Placeholder 2"/>
          <p:cNvSpPr>
            <a:spLocks noGrp="1"/>
          </p:cNvSpPr>
          <p:nvPr>
            <p:ph idx="1"/>
          </p:nvPr>
        </p:nvSpPr>
        <p:spPr/>
        <p:txBody>
          <a:bodyPr/>
          <a:lstStyle/>
          <a:p>
            <a:r>
              <a:rPr lang="en-US" dirty="0"/>
              <a:t>Trouble or a condition of the living animal or plant body or one of its parts that impairs the performance of a vital </a:t>
            </a:r>
            <a:r>
              <a:rPr lang="en-US" dirty="0" smtClean="0"/>
              <a:t>function</a:t>
            </a:r>
          </a:p>
          <a:p>
            <a:r>
              <a:rPr lang="en-US" dirty="0" smtClean="0"/>
              <a:t>Safe: </a:t>
            </a:r>
            <a:r>
              <a:rPr lang="en-US" dirty="0"/>
              <a:t>Free from harm or risk Secure from threat of danger, harm, or loss Zero  </a:t>
            </a:r>
            <a:r>
              <a:rPr lang="en-US" dirty="0" smtClean="0"/>
              <a:t>risk</a:t>
            </a:r>
          </a:p>
          <a:p>
            <a:r>
              <a:rPr lang="en-US" b="1" dirty="0" smtClean="0"/>
              <a:t>Risk:  </a:t>
            </a:r>
            <a:r>
              <a:rPr lang="en-US" dirty="0"/>
              <a:t>Possibility of loss or injury, peril </a:t>
            </a:r>
          </a:p>
          <a:p>
            <a:pPr marL="0" indent="0">
              <a:buNone/>
            </a:pPr>
            <a:endParaRPr lang="en-US" dirty="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Traditional methods of well siting</a:t>
            </a:r>
            <a:r>
              <a:rPr lang="en-US" dirty="0" smtClean="0"/>
              <a:t>:….</a:t>
            </a:r>
            <a:endParaRPr lang="en-US" dirty="0"/>
          </a:p>
        </p:txBody>
      </p:sp>
      <p:sp>
        <p:nvSpPr>
          <p:cNvPr id="3" name="Content Placeholder 2"/>
          <p:cNvSpPr>
            <a:spLocks noGrp="1"/>
          </p:cNvSpPr>
          <p:nvPr>
            <p:ph idx="1"/>
          </p:nvPr>
        </p:nvSpPr>
        <p:spPr>
          <a:xfrm>
            <a:off x="457200" y="1600206"/>
            <a:ext cx="8229600" cy="5105394"/>
          </a:xfrm>
        </p:spPr>
        <p:txBody>
          <a:bodyPr>
            <a:normAutofit fontScale="92500" lnSpcReduction="10000"/>
          </a:bodyPr>
          <a:lstStyle/>
          <a:p>
            <a:pPr marL="0" indent="0">
              <a:buNone/>
            </a:pPr>
            <a:r>
              <a:rPr lang="en-US" sz="3600" dirty="0"/>
              <a:t>welding rods or bicycle spokes: An individual holds two bent spokes pointing in the direction of suspected water sources, as a person holding the spokes moves forward eventually the spokes will point at each other and intersect. </a:t>
            </a:r>
          </a:p>
          <a:p>
            <a:r>
              <a:rPr lang="en-US" sz="3600" dirty="0"/>
              <a:t>The point of intersection shows where the water source is. </a:t>
            </a:r>
          </a:p>
          <a:p>
            <a:r>
              <a:rPr lang="en-US" sz="3600" dirty="0"/>
              <a:t>Digging then follows on that spot until water is got.</a:t>
            </a:r>
          </a:p>
          <a:p>
            <a:endParaRPr lang="en-US" dirty="0"/>
          </a:p>
        </p:txBody>
      </p:sp>
    </p:spTree>
    <p:extLst>
      <p:ext uri="{BB962C8B-B14F-4D97-AF65-F5344CB8AC3E}">
        <p14:creationId xmlns:p14="http://schemas.microsoft.com/office/powerpoint/2010/main" val="19066658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fontScale="90000"/>
          </a:bodyPr>
          <a:lstStyle/>
          <a:p>
            <a:r>
              <a:rPr lang="en-US" b="1" dirty="0" smtClean="0"/>
              <a:t/>
            </a:r>
            <a:br>
              <a:rPr lang="en-US" b="1" dirty="0" smtClean="0"/>
            </a:br>
            <a:r>
              <a:rPr lang="en-US" b="1" dirty="0" smtClean="0"/>
              <a:t>Stages </a:t>
            </a:r>
            <a:r>
              <a:rPr lang="en-US" b="1" dirty="0"/>
              <a:t>of shallow well development</a:t>
            </a:r>
            <a:r>
              <a:rPr lang="en-US" dirty="0"/>
              <a:t>; </a:t>
            </a:r>
            <a:br>
              <a:rPr lang="en-US" dirty="0"/>
            </a:br>
            <a:endParaRPr lang="en-US" dirty="0"/>
          </a:p>
        </p:txBody>
      </p:sp>
      <p:sp>
        <p:nvSpPr>
          <p:cNvPr id="3" name="Content Placeholder 2"/>
          <p:cNvSpPr>
            <a:spLocks noGrp="1"/>
          </p:cNvSpPr>
          <p:nvPr>
            <p:ph idx="1"/>
          </p:nvPr>
        </p:nvSpPr>
        <p:spPr>
          <a:xfrm>
            <a:off x="304800" y="914400"/>
            <a:ext cx="8686800" cy="5715000"/>
          </a:xfrm>
        </p:spPr>
        <p:txBody>
          <a:bodyPr>
            <a:normAutofit/>
          </a:bodyPr>
          <a:lstStyle/>
          <a:p>
            <a:r>
              <a:rPr lang="en-US" b="1" dirty="0" smtClean="0"/>
              <a:t>Digging</a:t>
            </a:r>
            <a:r>
              <a:rPr lang="en-US" b="1" dirty="0"/>
              <a:t>; </a:t>
            </a:r>
            <a:endParaRPr lang="en-US" b="1" dirty="0" smtClean="0"/>
          </a:p>
          <a:p>
            <a:r>
              <a:rPr lang="en-US" dirty="0" smtClean="0"/>
              <a:t>this </a:t>
            </a:r>
            <a:r>
              <a:rPr lang="en-US" dirty="0"/>
              <a:t>is normally done manually and lining done later. </a:t>
            </a:r>
            <a:endParaRPr lang="en-US" dirty="0" smtClean="0"/>
          </a:p>
          <a:p>
            <a:r>
              <a:rPr lang="en-US" dirty="0" smtClean="0"/>
              <a:t>It </a:t>
            </a:r>
            <a:r>
              <a:rPr lang="en-US" dirty="0"/>
              <a:t>requires skill and experience. </a:t>
            </a:r>
            <a:endParaRPr lang="en-US" dirty="0" smtClean="0"/>
          </a:p>
          <a:p>
            <a:r>
              <a:rPr lang="en-US" dirty="0" smtClean="0"/>
              <a:t>The </a:t>
            </a:r>
            <a:r>
              <a:rPr lang="en-US" dirty="0"/>
              <a:t>size and shape of a well depends on the quality of soil and stability. </a:t>
            </a:r>
            <a:endParaRPr lang="en-US" dirty="0" smtClean="0"/>
          </a:p>
          <a:p>
            <a:r>
              <a:rPr lang="en-US" dirty="0" smtClean="0"/>
              <a:t>Usually </a:t>
            </a:r>
            <a:r>
              <a:rPr lang="en-US" dirty="0"/>
              <a:t>wells should have an average size of 1.5 m width for stability and </a:t>
            </a:r>
            <a:r>
              <a:rPr lang="en-US" dirty="0" err="1"/>
              <a:t>minimisation</a:t>
            </a:r>
            <a:r>
              <a:rPr lang="en-US" dirty="0"/>
              <a:t> of costs. </a:t>
            </a:r>
            <a:endParaRPr lang="en-US" dirty="0" smtClean="0"/>
          </a:p>
          <a:p>
            <a:r>
              <a:rPr lang="en-US" dirty="0" smtClean="0"/>
              <a:t>Once </a:t>
            </a:r>
            <a:r>
              <a:rPr lang="en-US" dirty="0"/>
              <a:t>water is struck, the diameter can be increased so as to the increase water volume.</a:t>
            </a:r>
          </a:p>
          <a:p>
            <a:endParaRPr lang="en-US" dirty="0"/>
          </a:p>
        </p:txBody>
      </p:sp>
    </p:spTree>
    <p:extLst>
      <p:ext uri="{BB962C8B-B14F-4D97-AF65-F5344CB8AC3E}">
        <p14:creationId xmlns:p14="http://schemas.microsoft.com/office/powerpoint/2010/main" val="27526080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Well shape</a:t>
            </a:r>
            <a:endParaRPr lang="en-US" dirty="0"/>
          </a:p>
        </p:txBody>
      </p:sp>
      <p:sp>
        <p:nvSpPr>
          <p:cNvPr id="3" name="Content Placeholder 2"/>
          <p:cNvSpPr>
            <a:spLocks noGrp="1"/>
          </p:cNvSpPr>
          <p:nvPr>
            <p:ph idx="1"/>
          </p:nvPr>
        </p:nvSpPr>
        <p:spPr>
          <a:xfrm>
            <a:off x="457200" y="1066800"/>
            <a:ext cx="8382000" cy="5638800"/>
          </a:xfrm>
        </p:spPr>
        <p:txBody>
          <a:bodyPr>
            <a:normAutofit/>
          </a:bodyPr>
          <a:lstStyle/>
          <a:p>
            <a:r>
              <a:rPr lang="en-US" dirty="0" smtClean="0"/>
              <a:t>It </a:t>
            </a:r>
            <a:r>
              <a:rPr lang="en-US" dirty="0"/>
              <a:t>can </a:t>
            </a:r>
            <a:r>
              <a:rPr lang="en-US" dirty="0" smtClean="0"/>
              <a:t>be:</a:t>
            </a:r>
          </a:p>
          <a:p>
            <a:r>
              <a:rPr lang="en-US" dirty="0" smtClean="0"/>
              <a:t> square</a:t>
            </a:r>
          </a:p>
          <a:p>
            <a:r>
              <a:rPr lang="en-US" dirty="0" smtClean="0"/>
              <a:t>round </a:t>
            </a:r>
          </a:p>
          <a:p>
            <a:r>
              <a:rPr lang="en-US" dirty="0" smtClean="0"/>
              <a:t>however</a:t>
            </a:r>
            <a:r>
              <a:rPr lang="en-US" dirty="0"/>
              <a:t>, round </a:t>
            </a:r>
            <a:r>
              <a:rPr lang="en-US" dirty="0" smtClean="0"/>
              <a:t>wells:</a:t>
            </a:r>
          </a:p>
          <a:p>
            <a:r>
              <a:rPr lang="en-US" dirty="0" smtClean="0"/>
              <a:t>use </a:t>
            </a:r>
            <a:r>
              <a:rPr lang="en-US" dirty="0"/>
              <a:t>fewer materials, </a:t>
            </a:r>
            <a:endParaRPr lang="en-US" dirty="0" smtClean="0"/>
          </a:p>
          <a:p>
            <a:r>
              <a:rPr lang="en-US" dirty="0" smtClean="0"/>
              <a:t>are </a:t>
            </a:r>
            <a:r>
              <a:rPr lang="en-US" dirty="0"/>
              <a:t>much quicker to build, </a:t>
            </a:r>
            <a:endParaRPr lang="en-US" dirty="0" smtClean="0"/>
          </a:p>
          <a:p>
            <a:r>
              <a:rPr lang="en-US" dirty="0" smtClean="0"/>
              <a:t>are </a:t>
            </a:r>
            <a:r>
              <a:rPr lang="en-US" dirty="0"/>
              <a:t>suited to resist compression forces in earth quake prone areas </a:t>
            </a:r>
          </a:p>
          <a:p>
            <a:r>
              <a:rPr lang="en-US" dirty="0" smtClean="0"/>
              <a:t>require </a:t>
            </a:r>
            <a:r>
              <a:rPr lang="en-US" dirty="0"/>
              <a:t>less skill in construction.</a:t>
            </a:r>
          </a:p>
          <a:p>
            <a:endParaRPr lang="en-US" dirty="0"/>
          </a:p>
        </p:txBody>
      </p:sp>
    </p:spTree>
    <p:extLst>
      <p:ext uri="{BB962C8B-B14F-4D97-AF65-F5344CB8AC3E}">
        <p14:creationId xmlns:p14="http://schemas.microsoft.com/office/powerpoint/2010/main" val="1926207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rmAutofit fontScale="90000"/>
          </a:bodyPr>
          <a:lstStyle/>
          <a:p>
            <a:pPr algn="l"/>
            <a:r>
              <a:rPr lang="en-US" b="1" dirty="0" smtClean="0"/>
              <a:t/>
            </a:r>
            <a:br>
              <a:rPr lang="en-US" b="1" dirty="0" smtClean="0"/>
            </a:br>
            <a:r>
              <a:rPr lang="en-US" b="1" dirty="0" smtClean="0"/>
              <a:t>The </a:t>
            </a:r>
            <a:r>
              <a:rPr lang="en-US" b="1" dirty="0"/>
              <a:t>digging process</a:t>
            </a:r>
            <a:r>
              <a:rPr lang="en-US" dirty="0"/>
              <a:t/>
            </a:r>
            <a:br>
              <a:rPr lang="en-US" dirty="0"/>
            </a:br>
            <a:endParaRPr lang="en-US" dirty="0"/>
          </a:p>
        </p:txBody>
      </p:sp>
      <p:sp>
        <p:nvSpPr>
          <p:cNvPr id="3" name="Content Placeholder 2"/>
          <p:cNvSpPr>
            <a:spLocks noGrp="1"/>
          </p:cNvSpPr>
          <p:nvPr>
            <p:ph idx="1"/>
          </p:nvPr>
        </p:nvSpPr>
        <p:spPr>
          <a:xfrm>
            <a:off x="228600" y="685800"/>
            <a:ext cx="8763000" cy="6019800"/>
          </a:xfrm>
        </p:spPr>
        <p:txBody>
          <a:bodyPr>
            <a:normAutofit/>
          </a:bodyPr>
          <a:lstStyle/>
          <a:p>
            <a:r>
              <a:rPr lang="en-US" dirty="0" smtClean="0"/>
              <a:t>Digging </a:t>
            </a:r>
            <a:r>
              <a:rPr lang="en-US" dirty="0"/>
              <a:t>should usually start at the end of rains. </a:t>
            </a:r>
            <a:endParaRPr lang="en-US" dirty="0" smtClean="0"/>
          </a:p>
          <a:p>
            <a:r>
              <a:rPr lang="en-US" dirty="0" smtClean="0"/>
              <a:t>Start </a:t>
            </a:r>
            <a:r>
              <a:rPr lang="en-US" dirty="0"/>
              <a:t>with a smaller hole, which is then widened once water is struck. </a:t>
            </a:r>
          </a:p>
          <a:p>
            <a:r>
              <a:rPr lang="en-US" dirty="0" smtClean="0"/>
              <a:t>Digging </a:t>
            </a:r>
            <a:r>
              <a:rPr lang="en-US" dirty="0"/>
              <a:t>is done using sledgehammers, shovels, bucket and rope to remove soil. </a:t>
            </a:r>
            <a:r>
              <a:rPr lang="en-US" dirty="0" smtClean="0"/>
              <a:t>– </a:t>
            </a:r>
          </a:p>
          <a:p>
            <a:r>
              <a:rPr lang="en-US" dirty="0" smtClean="0"/>
              <a:t>When </a:t>
            </a:r>
            <a:r>
              <a:rPr lang="en-US" dirty="0"/>
              <a:t>water is struck, de watering is done manually or by use of a petrol (centrifugal) pump. </a:t>
            </a:r>
            <a:endParaRPr lang="en-US" dirty="0" smtClean="0"/>
          </a:p>
          <a:p>
            <a:r>
              <a:rPr lang="en-US" dirty="0" smtClean="0"/>
              <a:t>During </a:t>
            </a:r>
            <a:r>
              <a:rPr lang="en-US" dirty="0"/>
              <a:t>construction, the water level should be kept below the level of fresh concrete and mortar.</a:t>
            </a:r>
          </a:p>
          <a:p>
            <a:endParaRPr lang="en-US" dirty="0"/>
          </a:p>
        </p:txBody>
      </p:sp>
    </p:spTree>
    <p:extLst>
      <p:ext uri="{BB962C8B-B14F-4D97-AF65-F5344CB8AC3E}">
        <p14:creationId xmlns:p14="http://schemas.microsoft.com/office/powerpoint/2010/main" val="42169628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pPr algn="l"/>
            <a:r>
              <a:rPr lang="en-GB" b="1" dirty="0" smtClean="0"/>
              <a:t/>
            </a:r>
            <a:br>
              <a:rPr lang="en-GB" b="1" dirty="0" smtClean="0"/>
            </a:br>
            <a:r>
              <a:rPr lang="en-GB" b="1" dirty="0" smtClean="0"/>
              <a:t>Well </a:t>
            </a:r>
            <a:r>
              <a:rPr lang="en-GB" b="1" dirty="0"/>
              <a:t>lining</a:t>
            </a:r>
            <a:r>
              <a:rPr lang="en-US" b="1" i="1" dirty="0"/>
              <a:t/>
            </a:r>
            <a:br>
              <a:rPr lang="en-US" b="1" i="1" dirty="0"/>
            </a:br>
            <a:endParaRPr lang="en-US" dirty="0"/>
          </a:p>
        </p:txBody>
      </p:sp>
      <p:sp>
        <p:nvSpPr>
          <p:cNvPr id="3" name="Content Placeholder 2"/>
          <p:cNvSpPr>
            <a:spLocks noGrp="1"/>
          </p:cNvSpPr>
          <p:nvPr>
            <p:ph idx="1"/>
          </p:nvPr>
        </p:nvSpPr>
        <p:spPr>
          <a:xfrm>
            <a:off x="304800" y="838200"/>
            <a:ext cx="8686800" cy="5867400"/>
          </a:xfrm>
        </p:spPr>
        <p:txBody>
          <a:bodyPr>
            <a:normAutofit lnSpcReduction="10000"/>
          </a:bodyPr>
          <a:lstStyle/>
          <a:p>
            <a:r>
              <a:rPr lang="en-US" sz="3600" dirty="0" smtClean="0"/>
              <a:t>A </a:t>
            </a:r>
            <a:r>
              <a:rPr lang="en-US" sz="3600" dirty="0"/>
              <a:t>variety of materials can be used for well lining including concrete rings, big blocks and burned brick. </a:t>
            </a:r>
            <a:endParaRPr lang="en-US" sz="3600" dirty="0" smtClean="0"/>
          </a:p>
          <a:p>
            <a:r>
              <a:rPr lang="en-US" sz="3600" dirty="0" smtClean="0"/>
              <a:t>Concrete </a:t>
            </a:r>
            <a:r>
              <a:rPr lang="en-US" sz="3600" dirty="0"/>
              <a:t>rings have limited internal diameter and don’t allow one to deepen or widen the well. </a:t>
            </a:r>
            <a:endParaRPr lang="en-US" sz="3600" dirty="0" smtClean="0"/>
          </a:p>
          <a:p>
            <a:r>
              <a:rPr lang="en-US" sz="3600" dirty="0" smtClean="0"/>
              <a:t>Rocks </a:t>
            </a:r>
            <a:r>
              <a:rPr lang="en-US" sz="3600" dirty="0"/>
              <a:t>are good but require a great deal of cement in construction. </a:t>
            </a:r>
            <a:endParaRPr lang="en-US" sz="3600" dirty="0" smtClean="0"/>
          </a:p>
          <a:p>
            <a:r>
              <a:rPr lang="en-US" sz="3600" dirty="0" smtClean="0"/>
              <a:t>Burned </a:t>
            </a:r>
            <a:r>
              <a:rPr lang="en-US" sz="3600" dirty="0"/>
              <a:t>bricks are popular, consume less cement and are easy to construct with</a:t>
            </a:r>
            <a:r>
              <a:rPr lang="en-US" dirty="0" smtClean="0"/>
              <a:t>.</a:t>
            </a:r>
            <a:endParaRPr lang="en-US" dirty="0"/>
          </a:p>
        </p:txBody>
      </p:sp>
    </p:spTree>
    <p:extLst>
      <p:ext uri="{BB962C8B-B14F-4D97-AF65-F5344CB8AC3E}">
        <p14:creationId xmlns:p14="http://schemas.microsoft.com/office/powerpoint/2010/main" val="301661146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normAutofit fontScale="90000"/>
          </a:bodyPr>
          <a:lstStyle/>
          <a:p>
            <a:pPr algn="l"/>
            <a:r>
              <a:rPr lang="en-US" dirty="0" smtClean="0"/>
              <a:t>Well lining ……</a:t>
            </a:r>
            <a:endParaRPr lang="en-US" dirty="0"/>
          </a:p>
        </p:txBody>
      </p:sp>
      <p:sp>
        <p:nvSpPr>
          <p:cNvPr id="3" name="Content Placeholder 2"/>
          <p:cNvSpPr>
            <a:spLocks noGrp="1"/>
          </p:cNvSpPr>
          <p:nvPr>
            <p:ph idx="1"/>
          </p:nvPr>
        </p:nvSpPr>
        <p:spPr>
          <a:xfrm>
            <a:off x="304800" y="914400"/>
            <a:ext cx="8610600" cy="5715000"/>
          </a:xfrm>
        </p:spPr>
        <p:txBody>
          <a:bodyPr>
            <a:normAutofit/>
          </a:bodyPr>
          <a:lstStyle/>
          <a:p>
            <a:r>
              <a:rPr lang="en-US" dirty="0"/>
              <a:t>Lining is built on top of the hard rock on a concrete foundation. </a:t>
            </a:r>
            <a:endParaRPr lang="en-US" dirty="0" smtClean="0"/>
          </a:p>
          <a:p>
            <a:r>
              <a:rPr lang="en-US" dirty="0" smtClean="0"/>
              <a:t>The </a:t>
            </a:r>
            <a:r>
              <a:rPr lang="en-US" dirty="0"/>
              <a:t>lining is also extended to at least 1.3m above ground level for apron construction.</a:t>
            </a:r>
          </a:p>
          <a:p>
            <a:r>
              <a:rPr lang="en-US" dirty="0"/>
              <a:t>Strong poles are placed across the wells as building continues above them and used for standing on. </a:t>
            </a:r>
            <a:endParaRPr lang="en-US" dirty="0" smtClean="0"/>
          </a:p>
          <a:p>
            <a:r>
              <a:rPr lang="en-US" dirty="0" smtClean="0"/>
              <a:t>When </a:t>
            </a:r>
            <a:r>
              <a:rPr lang="en-US" dirty="0"/>
              <a:t>later removed, the holes are filled with concrete; the inside of the well is plastered to a depth of at least 3m below ground level.</a:t>
            </a:r>
          </a:p>
          <a:p>
            <a:endParaRPr lang="en-US" dirty="0"/>
          </a:p>
          <a:p>
            <a:endParaRPr lang="en-US" dirty="0"/>
          </a:p>
        </p:txBody>
      </p:sp>
    </p:spTree>
    <p:extLst>
      <p:ext uri="{BB962C8B-B14F-4D97-AF65-F5344CB8AC3E}">
        <p14:creationId xmlns:p14="http://schemas.microsoft.com/office/powerpoint/2010/main" val="11302825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fontScale="90000"/>
          </a:bodyPr>
          <a:lstStyle/>
          <a:p>
            <a:pPr algn="l"/>
            <a:r>
              <a:rPr lang="en-US" dirty="0"/>
              <a:t>Well lining ……</a:t>
            </a:r>
          </a:p>
        </p:txBody>
      </p:sp>
      <p:sp>
        <p:nvSpPr>
          <p:cNvPr id="3" name="Content Placeholder 2"/>
          <p:cNvSpPr>
            <a:spLocks noGrp="1"/>
          </p:cNvSpPr>
          <p:nvPr>
            <p:ph idx="1"/>
          </p:nvPr>
        </p:nvSpPr>
        <p:spPr>
          <a:xfrm>
            <a:off x="304800" y="1066800"/>
            <a:ext cx="8534400" cy="5638800"/>
          </a:xfrm>
        </p:spPr>
        <p:txBody>
          <a:bodyPr>
            <a:normAutofit/>
          </a:bodyPr>
          <a:lstStyle/>
          <a:p>
            <a:r>
              <a:rPr lang="en-GB" sz="3600" dirty="0"/>
              <a:t>Apron construction; An apron is used as a stand by the users. </a:t>
            </a:r>
            <a:endParaRPr lang="en-GB" sz="3600" dirty="0" smtClean="0"/>
          </a:p>
          <a:p>
            <a:r>
              <a:rPr lang="en-GB" sz="3600" dirty="0" smtClean="0"/>
              <a:t>It </a:t>
            </a:r>
            <a:r>
              <a:rPr lang="en-GB" sz="3600" dirty="0"/>
              <a:t>prevents floodwater from damaging or entering the well.</a:t>
            </a:r>
            <a:endParaRPr lang="en-US" sz="3600" dirty="0"/>
          </a:p>
          <a:p>
            <a:r>
              <a:rPr lang="en-US" sz="3600" dirty="0"/>
              <a:t>An apron of 1.2m wide outside the well lining is built using brick work</a:t>
            </a:r>
          </a:p>
          <a:p>
            <a:r>
              <a:rPr lang="en-US" sz="3600" dirty="0"/>
              <a:t>A spillway should be constructed to direct spillage may be to a soakage pit.</a:t>
            </a:r>
          </a:p>
          <a:p>
            <a:endParaRPr lang="en-US" sz="3600" dirty="0"/>
          </a:p>
        </p:txBody>
      </p:sp>
    </p:spTree>
    <p:extLst>
      <p:ext uri="{BB962C8B-B14F-4D97-AF65-F5344CB8AC3E}">
        <p14:creationId xmlns:p14="http://schemas.microsoft.com/office/powerpoint/2010/main" val="269092824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39762"/>
          </a:xfrm>
        </p:spPr>
        <p:txBody>
          <a:bodyPr>
            <a:normAutofit fontScale="90000"/>
          </a:bodyPr>
          <a:lstStyle/>
          <a:p>
            <a:pPr algn="l"/>
            <a:r>
              <a:rPr lang="en-US" b="1" dirty="0" smtClean="0"/>
              <a:t/>
            </a:r>
            <a:br>
              <a:rPr lang="en-US" b="1" dirty="0" smtClean="0"/>
            </a:br>
            <a:r>
              <a:rPr lang="en-US" b="1" dirty="0" smtClean="0"/>
              <a:t>Casting </a:t>
            </a:r>
            <a:r>
              <a:rPr lang="en-US" b="1" dirty="0"/>
              <a:t>cover slab</a:t>
            </a:r>
            <a:r>
              <a:rPr lang="en-US" dirty="0"/>
              <a:t/>
            </a:r>
            <a:br>
              <a:rPr lang="en-US" dirty="0"/>
            </a:br>
            <a:endParaRPr lang="en-US" dirty="0"/>
          </a:p>
        </p:txBody>
      </p:sp>
      <p:sp>
        <p:nvSpPr>
          <p:cNvPr id="3" name="Content Placeholder 2"/>
          <p:cNvSpPr>
            <a:spLocks noGrp="1"/>
          </p:cNvSpPr>
          <p:nvPr>
            <p:ph idx="1"/>
          </p:nvPr>
        </p:nvSpPr>
        <p:spPr>
          <a:xfrm>
            <a:off x="304800" y="868362"/>
            <a:ext cx="8610600" cy="5989638"/>
          </a:xfrm>
        </p:spPr>
        <p:txBody>
          <a:bodyPr>
            <a:normAutofit/>
          </a:bodyPr>
          <a:lstStyle/>
          <a:p>
            <a:r>
              <a:rPr lang="en-US" dirty="0" smtClean="0"/>
              <a:t>The </a:t>
            </a:r>
            <a:r>
              <a:rPr lang="en-US" dirty="0"/>
              <a:t>cover slab should be pre-casted and later placed on the well, the slab is normally casted in two pieces for easy removal. </a:t>
            </a:r>
            <a:endParaRPr lang="en-US" dirty="0" smtClean="0"/>
          </a:p>
          <a:p>
            <a:r>
              <a:rPr lang="en-US" dirty="0" smtClean="0"/>
              <a:t>It </a:t>
            </a:r>
            <a:r>
              <a:rPr lang="en-US" dirty="0"/>
              <a:t>should be reinforced to avoid breakages</a:t>
            </a:r>
          </a:p>
          <a:p>
            <a:r>
              <a:rPr lang="en-US" dirty="0"/>
              <a:t>One half of the slab is removable while the piece holding the pump is fixed.</a:t>
            </a:r>
          </a:p>
          <a:p>
            <a:r>
              <a:rPr lang="en-US" dirty="0"/>
              <a:t>Well fencing;</a:t>
            </a:r>
            <a:r>
              <a:rPr lang="en-US" i="1" dirty="0"/>
              <a:t> </a:t>
            </a:r>
            <a:r>
              <a:rPr lang="en-US" dirty="0"/>
              <a:t>The well and the area around it should be fenced to keep animals away and also maintain the surrounding area clean</a:t>
            </a:r>
            <a:r>
              <a:rPr lang="en-US" dirty="0" smtClean="0"/>
              <a:t>.</a:t>
            </a:r>
          </a:p>
          <a:p>
            <a:r>
              <a:rPr lang="en-US" i="1" dirty="0" smtClean="0"/>
              <a:t> </a:t>
            </a:r>
            <a:r>
              <a:rPr lang="en-US" dirty="0"/>
              <a:t>Usually local trees should be used in fencing the well.</a:t>
            </a:r>
          </a:p>
          <a:p>
            <a:endParaRPr lang="en-US" dirty="0"/>
          </a:p>
        </p:txBody>
      </p:sp>
    </p:spTree>
    <p:extLst>
      <p:ext uri="{BB962C8B-B14F-4D97-AF65-F5344CB8AC3E}">
        <p14:creationId xmlns:p14="http://schemas.microsoft.com/office/powerpoint/2010/main" val="13881633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pPr algn="l"/>
            <a:r>
              <a:rPr lang="en-GB" b="1" dirty="0"/>
              <a:t>Pump installation;</a:t>
            </a:r>
            <a:endParaRPr lang="en-US" dirty="0"/>
          </a:p>
        </p:txBody>
      </p:sp>
      <p:sp>
        <p:nvSpPr>
          <p:cNvPr id="3" name="Content Placeholder 2"/>
          <p:cNvSpPr>
            <a:spLocks noGrp="1"/>
          </p:cNvSpPr>
          <p:nvPr>
            <p:ph idx="1"/>
          </p:nvPr>
        </p:nvSpPr>
        <p:spPr>
          <a:xfrm>
            <a:off x="304800" y="1066800"/>
            <a:ext cx="8610600" cy="5562600"/>
          </a:xfrm>
        </p:spPr>
        <p:txBody>
          <a:bodyPr/>
          <a:lstStyle/>
          <a:p>
            <a:r>
              <a:rPr lang="en-GB" sz="3600" dirty="0" smtClean="0"/>
              <a:t>after </a:t>
            </a:r>
            <a:r>
              <a:rPr lang="en-GB" sz="3600" dirty="0"/>
              <a:t>the well is complete, a pump is installed for easy drawing of water and to avoid water contamination through the use of a dirty container/rope.</a:t>
            </a:r>
            <a:endParaRPr lang="en-US" sz="3600" dirty="0"/>
          </a:p>
          <a:p>
            <a:r>
              <a:rPr lang="en-US" sz="3600" dirty="0"/>
              <a:t>The well is then disinfected by use of appropriate disinfectant such as chlorine and then fenced. </a:t>
            </a:r>
          </a:p>
          <a:p>
            <a:endParaRPr lang="en-US" dirty="0"/>
          </a:p>
        </p:txBody>
      </p:sp>
    </p:spTree>
    <p:extLst>
      <p:ext uri="{BB962C8B-B14F-4D97-AF65-F5344CB8AC3E}">
        <p14:creationId xmlns:p14="http://schemas.microsoft.com/office/powerpoint/2010/main" val="18910987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Protected well </a:t>
            </a:r>
            <a:endParaRPr lang="en-US" dirty="0"/>
          </a:p>
        </p:txBody>
      </p:sp>
      <p:sp>
        <p:nvSpPr>
          <p:cNvPr id="3" name="Content Placeholder 2"/>
          <p:cNvSpPr>
            <a:spLocks noGrp="1"/>
          </p:cNvSpPr>
          <p:nvPr>
            <p:ph idx="1"/>
          </p:nvPr>
        </p:nvSpPr>
        <p:spPr>
          <a:xfrm>
            <a:off x="457200" y="1600206"/>
            <a:ext cx="8229600" cy="5105394"/>
          </a:xfrm>
        </p:spPr>
        <p:txBody>
          <a:bodyPr/>
          <a:lstStyle/>
          <a:p>
            <a:endParaRPr lang="en-US" dirty="0"/>
          </a:p>
        </p:txBody>
      </p:sp>
      <p:pic>
        <p:nvPicPr>
          <p:cNvPr id="14338" name="Picture 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7467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227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endParaRPr lang="en-US" dirty="0"/>
          </a:p>
        </p:txBody>
      </p:sp>
      <p:sp>
        <p:nvSpPr>
          <p:cNvPr id="3" name="Content Placeholder 2"/>
          <p:cNvSpPr>
            <a:spLocks noGrp="1"/>
          </p:cNvSpPr>
          <p:nvPr>
            <p:ph idx="1"/>
          </p:nvPr>
        </p:nvSpPr>
        <p:spPr>
          <a:xfrm>
            <a:off x="304800" y="914400"/>
            <a:ext cx="8382000" cy="5211769"/>
          </a:xfrm>
        </p:spPr>
        <p:txBody>
          <a:bodyPr/>
          <a:lstStyle/>
          <a:p>
            <a:pPr marL="0" indent="0">
              <a:buNone/>
            </a:pPr>
            <a:r>
              <a:rPr lang="en-US" b="1" dirty="0" smtClean="0"/>
              <a:t>Environmental </a:t>
            </a:r>
            <a:r>
              <a:rPr lang="en-US" b="1" dirty="0"/>
              <a:t>Health </a:t>
            </a:r>
            <a:r>
              <a:rPr lang="en-US" b="1" dirty="0" smtClean="0"/>
              <a:t>Sciences: </a:t>
            </a:r>
            <a:r>
              <a:rPr lang="en-US" dirty="0" smtClean="0"/>
              <a:t>The </a:t>
            </a:r>
            <a:r>
              <a:rPr lang="en-US" dirty="0"/>
              <a:t>study of those factors in the environment that affect human health” </a:t>
            </a:r>
          </a:p>
          <a:p>
            <a:endParaRPr lang="en-US"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Factors to consider while choosing a hand pump</a:t>
            </a:r>
            <a:endParaRPr lang="en-US" dirty="0"/>
          </a:p>
        </p:txBody>
      </p:sp>
      <p:sp>
        <p:nvSpPr>
          <p:cNvPr id="3" name="Content Placeholder 2"/>
          <p:cNvSpPr>
            <a:spLocks noGrp="1"/>
          </p:cNvSpPr>
          <p:nvPr>
            <p:ph idx="1"/>
          </p:nvPr>
        </p:nvSpPr>
        <p:spPr>
          <a:xfrm>
            <a:off x="457200" y="1600206"/>
            <a:ext cx="8458200" cy="5257794"/>
          </a:xfrm>
        </p:spPr>
        <p:txBody>
          <a:bodyPr/>
          <a:lstStyle/>
          <a:p>
            <a:pPr marL="0" indent="0">
              <a:buNone/>
            </a:pPr>
            <a:endParaRPr lang="en-US" dirty="0"/>
          </a:p>
          <a:p>
            <a:r>
              <a:rPr lang="en-US" sz="3600" dirty="0"/>
              <a:t>Is it easy to install by the community, </a:t>
            </a:r>
            <a:endParaRPr lang="en-US" sz="3600" dirty="0" smtClean="0"/>
          </a:p>
          <a:p>
            <a:r>
              <a:rPr lang="en-US" sz="3600" dirty="0" smtClean="0"/>
              <a:t>easy </a:t>
            </a:r>
            <a:r>
              <a:rPr lang="en-US" sz="3600" dirty="0"/>
              <a:t>to maintain, </a:t>
            </a:r>
            <a:endParaRPr lang="en-US" sz="3600" dirty="0" smtClean="0"/>
          </a:p>
          <a:p>
            <a:r>
              <a:rPr lang="en-US" sz="3600" dirty="0" smtClean="0"/>
              <a:t>easy </a:t>
            </a:r>
            <a:r>
              <a:rPr lang="en-US" sz="3600" dirty="0"/>
              <a:t>to be repaired by women, </a:t>
            </a:r>
            <a:endParaRPr lang="en-US" sz="3600" dirty="0" smtClean="0"/>
          </a:p>
          <a:p>
            <a:r>
              <a:rPr lang="en-US" sz="3600" dirty="0" smtClean="0"/>
              <a:t>cheap </a:t>
            </a:r>
            <a:r>
              <a:rPr lang="en-US" sz="3600" dirty="0"/>
              <a:t>in price, </a:t>
            </a:r>
            <a:endParaRPr lang="en-US" sz="3600" dirty="0" smtClean="0"/>
          </a:p>
          <a:p>
            <a:r>
              <a:rPr lang="en-US" sz="3600" dirty="0" smtClean="0"/>
              <a:t>locally </a:t>
            </a:r>
            <a:r>
              <a:rPr lang="en-US" sz="3600" dirty="0"/>
              <a:t>available spares and </a:t>
            </a:r>
            <a:endParaRPr lang="en-US" sz="3600" dirty="0" smtClean="0"/>
          </a:p>
          <a:p>
            <a:r>
              <a:rPr lang="en-US" sz="3600" dirty="0" smtClean="0"/>
              <a:t>accepted </a:t>
            </a:r>
            <a:r>
              <a:rPr lang="en-US" sz="3600" dirty="0"/>
              <a:t>by beneficiaries</a:t>
            </a:r>
            <a:r>
              <a:rPr lang="en-US" dirty="0"/>
              <a:t>.</a:t>
            </a:r>
          </a:p>
          <a:p>
            <a:endParaRPr lang="en-US" dirty="0"/>
          </a:p>
        </p:txBody>
      </p:sp>
    </p:spTree>
    <p:extLst>
      <p:ext uri="{BB962C8B-B14F-4D97-AF65-F5344CB8AC3E}">
        <p14:creationId xmlns:p14="http://schemas.microsoft.com/office/powerpoint/2010/main" val="166112566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pPr algn="l"/>
            <a:r>
              <a:rPr lang="en-US" dirty="0" smtClean="0"/>
              <a:t>Assembly hand pump </a:t>
            </a:r>
            <a:endParaRPr lang="en-US" dirty="0"/>
          </a:p>
        </p:txBody>
      </p:sp>
      <p:sp>
        <p:nvSpPr>
          <p:cNvPr id="3" name="Content Placeholder 2"/>
          <p:cNvSpPr>
            <a:spLocks noGrp="1"/>
          </p:cNvSpPr>
          <p:nvPr>
            <p:ph idx="1"/>
          </p:nvPr>
        </p:nvSpPr>
        <p:spPr>
          <a:xfrm>
            <a:off x="304800" y="1066800"/>
            <a:ext cx="8686800" cy="5791200"/>
          </a:xfrm>
        </p:spPr>
        <p:txBody>
          <a:bodyPr/>
          <a:lstStyle/>
          <a:p>
            <a:endParaRPr lang="en-US" dirty="0"/>
          </a:p>
        </p:txBody>
      </p:sp>
      <p:pic>
        <p:nvPicPr>
          <p:cNvPr id="15362" name="Picture 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394" y="1219200"/>
            <a:ext cx="8213406"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225463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pPr algn="l"/>
            <a:r>
              <a:rPr lang="en-GB" b="1" dirty="0" smtClean="0"/>
              <a:t/>
            </a:r>
            <a:br>
              <a:rPr lang="en-GB" b="1" dirty="0" smtClean="0"/>
            </a:br>
            <a:r>
              <a:rPr lang="en-GB" b="1" dirty="0" smtClean="0"/>
              <a:t>BORE </a:t>
            </a:r>
            <a:r>
              <a:rPr lang="en-GB" b="1" dirty="0"/>
              <a:t>HOLE</a:t>
            </a:r>
            <a:r>
              <a:rPr lang="en-US" b="1" dirty="0"/>
              <a:t/>
            </a:r>
            <a:br>
              <a:rPr lang="en-US" b="1" dirty="0"/>
            </a:br>
            <a:endParaRPr lang="en-US" dirty="0"/>
          </a:p>
        </p:txBody>
      </p:sp>
      <p:sp>
        <p:nvSpPr>
          <p:cNvPr id="3" name="Content Placeholder 2"/>
          <p:cNvSpPr>
            <a:spLocks noGrp="1"/>
          </p:cNvSpPr>
          <p:nvPr>
            <p:ph idx="1"/>
          </p:nvPr>
        </p:nvSpPr>
        <p:spPr>
          <a:xfrm>
            <a:off x="381000" y="838200"/>
            <a:ext cx="8534400" cy="5791200"/>
          </a:xfrm>
        </p:spPr>
        <p:txBody>
          <a:bodyPr>
            <a:normAutofit fontScale="77500" lnSpcReduction="20000"/>
          </a:bodyPr>
          <a:lstStyle/>
          <a:p>
            <a:r>
              <a:rPr lang="en-US" dirty="0" smtClean="0"/>
              <a:t>It </a:t>
            </a:r>
            <a:r>
              <a:rPr lang="en-US" dirty="0"/>
              <a:t>is an underground source of water, which is connected to the surface by a long pipe that is sunk by skilled technicians. </a:t>
            </a:r>
            <a:endParaRPr lang="en-US" dirty="0" smtClean="0"/>
          </a:p>
          <a:p>
            <a:r>
              <a:rPr lang="en-US" dirty="0" smtClean="0"/>
              <a:t>It </a:t>
            </a:r>
            <a:r>
              <a:rPr lang="en-US" dirty="0"/>
              <a:t>is the most common source of safe water in Uganda. </a:t>
            </a:r>
            <a:endParaRPr lang="en-US" dirty="0" smtClean="0"/>
          </a:p>
          <a:p>
            <a:r>
              <a:rPr lang="en-US" dirty="0" smtClean="0"/>
              <a:t>The </a:t>
            </a:r>
            <a:r>
              <a:rPr lang="en-US" dirty="0"/>
              <a:t>protection of the borehole is the responsibility of the government working hand in hand with community leaders</a:t>
            </a:r>
            <a:r>
              <a:rPr lang="en-US" dirty="0" smtClean="0"/>
              <a:t>.</a:t>
            </a:r>
          </a:p>
          <a:p>
            <a:r>
              <a:rPr lang="en-US" b="1" dirty="0" smtClean="0"/>
              <a:t>Steps to protect a bore hole</a:t>
            </a:r>
            <a:endParaRPr lang="en-US" dirty="0" smtClean="0"/>
          </a:p>
          <a:p>
            <a:r>
              <a:rPr lang="en-US" dirty="0" smtClean="0"/>
              <a:t>Clear the bush/ vegetation around the borehole to prevent stagnation of water. Fence the borehole to prevent animals from grazing and children from playing around it. A concrete slab is built around the hand pump and a waste drain also dug. The advantage of a bore hole is that, it is a stable water sources which is also free from contamination.</a:t>
            </a:r>
          </a:p>
          <a:p>
            <a:r>
              <a:rPr lang="en-US" b="1" dirty="0" smtClean="0"/>
              <a:t>Limitations in use of water from deep wells (bore hole);</a:t>
            </a:r>
            <a:endParaRPr lang="en-US" dirty="0" smtClean="0"/>
          </a:p>
          <a:p>
            <a:r>
              <a:rPr lang="en-US" dirty="0" smtClean="0"/>
              <a:t>Presence of metals in water like iron and manganese, these metals cause </a:t>
            </a:r>
            <a:r>
              <a:rPr lang="en-US" dirty="0" err="1" smtClean="0"/>
              <a:t>discouralation</a:t>
            </a:r>
            <a:r>
              <a:rPr lang="en-US" dirty="0" smtClean="0"/>
              <a:t> to laundry, form deposits in pipes  </a:t>
            </a:r>
          </a:p>
          <a:p>
            <a:endParaRPr lang="en-US" dirty="0"/>
          </a:p>
        </p:txBody>
      </p:sp>
    </p:spTree>
    <p:extLst>
      <p:ext uri="{BB962C8B-B14F-4D97-AF65-F5344CB8AC3E}">
        <p14:creationId xmlns:p14="http://schemas.microsoft.com/office/powerpoint/2010/main" val="302992355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pPr algn="l"/>
            <a:r>
              <a:rPr lang="en-US" b="1" dirty="0" smtClean="0"/>
              <a:t/>
            </a:r>
            <a:br>
              <a:rPr lang="en-US" b="1" dirty="0" smtClean="0"/>
            </a:br>
            <a:r>
              <a:rPr lang="en-US" b="1" dirty="0" smtClean="0"/>
              <a:t>Steps </a:t>
            </a:r>
            <a:r>
              <a:rPr lang="en-US" b="1" dirty="0"/>
              <a:t>to protect a bore hole</a:t>
            </a:r>
            <a:r>
              <a:rPr lang="en-US" dirty="0"/>
              <a:t/>
            </a:r>
            <a:br>
              <a:rPr lang="en-US" dirty="0"/>
            </a:br>
            <a:endParaRPr lang="en-US" dirty="0"/>
          </a:p>
        </p:txBody>
      </p:sp>
      <p:sp>
        <p:nvSpPr>
          <p:cNvPr id="3" name="Content Placeholder 2"/>
          <p:cNvSpPr>
            <a:spLocks noGrp="1"/>
          </p:cNvSpPr>
          <p:nvPr>
            <p:ph idx="1"/>
          </p:nvPr>
        </p:nvSpPr>
        <p:spPr>
          <a:xfrm>
            <a:off x="228600" y="1066800"/>
            <a:ext cx="8686800" cy="5638800"/>
          </a:xfrm>
        </p:spPr>
        <p:txBody>
          <a:bodyPr>
            <a:normAutofit/>
          </a:bodyPr>
          <a:lstStyle/>
          <a:p>
            <a:r>
              <a:rPr lang="en-US" sz="3600" dirty="0" smtClean="0"/>
              <a:t>Clear </a:t>
            </a:r>
            <a:r>
              <a:rPr lang="en-US" sz="3600" dirty="0"/>
              <a:t>the bush/ vegetation around the borehole to prevent stagnation of water. </a:t>
            </a:r>
            <a:endParaRPr lang="en-US" sz="3600" dirty="0" smtClean="0"/>
          </a:p>
          <a:p>
            <a:r>
              <a:rPr lang="en-US" sz="3600" dirty="0" smtClean="0"/>
              <a:t>Fence </a:t>
            </a:r>
            <a:r>
              <a:rPr lang="en-US" sz="3600" dirty="0"/>
              <a:t>the borehole to prevent animals from grazing and children from playing around it. </a:t>
            </a:r>
            <a:endParaRPr lang="en-US" sz="3600" dirty="0" smtClean="0"/>
          </a:p>
          <a:p>
            <a:r>
              <a:rPr lang="en-US" sz="3600" dirty="0" smtClean="0"/>
              <a:t>A </a:t>
            </a:r>
            <a:r>
              <a:rPr lang="en-US" sz="3600" dirty="0"/>
              <a:t>concrete slab is built around the hand pump and a waste drain also dug. </a:t>
            </a:r>
            <a:endParaRPr lang="en-US" sz="3600" dirty="0" smtClean="0"/>
          </a:p>
          <a:p>
            <a:r>
              <a:rPr lang="en-US" sz="3600" dirty="0" smtClean="0"/>
              <a:t>The </a:t>
            </a:r>
            <a:r>
              <a:rPr lang="en-US" sz="3600" dirty="0"/>
              <a:t>advantage of a bore hole is that, it is a stable water sources which is also free from contamination.</a:t>
            </a:r>
          </a:p>
          <a:p>
            <a:endParaRPr lang="en-US" dirty="0"/>
          </a:p>
        </p:txBody>
      </p:sp>
    </p:spTree>
    <p:extLst>
      <p:ext uri="{BB962C8B-B14F-4D97-AF65-F5344CB8AC3E}">
        <p14:creationId xmlns:p14="http://schemas.microsoft.com/office/powerpoint/2010/main" val="76733280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Limitations </a:t>
            </a:r>
            <a:r>
              <a:rPr lang="en-US" b="1" dirty="0"/>
              <a:t>in use of water from deep wells (bore hole);</a:t>
            </a:r>
            <a:r>
              <a:rPr lang="en-US" dirty="0"/>
              <a:t/>
            </a:r>
            <a:br>
              <a:rPr lang="en-US" dirty="0"/>
            </a:br>
            <a:endParaRPr lang="en-US" dirty="0"/>
          </a:p>
        </p:txBody>
      </p:sp>
      <p:sp>
        <p:nvSpPr>
          <p:cNvPr id="3" name="Content Placeholder 2"/>
          <p:cNvSpPr>
            <a:spLocks noGrp="1"/>
          </p:cNvSpPr>
          <p:nvPr>
            <p:ph idx="1"/>
          </p:nvPr>
        </p:nvSpPr>
        <p:spPr/>
        <p:txBody>
          <a:bodyPr/>
          <a:lstStyle/>
          <a:p>
            <a:r>
              <a:rPr lang="en-US" sz="3600" dirty="0" smtClean="0"/>
              <a:t>Presence </a:t>
            </a:r>
            <a:r>
              <a:rPr lang="en-US" sz="3600" dirty="0"/>
              <a:t>of metals in water like iron and manganese, </a:t>
            </a:r>
            <a:endParaRPr lang="en-US" sz="3600" dirty="0" smtClean="0"/>
          </a:p>
          <a:p>
            <a:r>
              <a:rPr lang="en-US" sz="3600" dirty="0" smtClean="0"/>
              <a:t>these </a:t>
            </a:r>
            <a:r>
              <a:rPr lang="en-US" sz="3600" dirty="0"/>
              <a:t>metals cause </a:t>
            </a:r>
            <a:r>
              <a:rPr lang="en-US" sz="3600" dirty="0" err="1"/>
              <a:t>discouralation</a:t>
            </a:r>
            <a:r>
              <a:rPr lang="en-US" sz="3600" dirty="0"/>
              <a:t> to laundry, form deposits in pipes  </a:t>
            </a:r>
          </a:p>
          <a:p>
            <a:endParaRPr lang="en-US" dirty="0"/>
          </a:p>
          <a:p>
            <a:endParaRPr lang="en-US" dirty="0"/>
          </a:p>
        </p:txBody>
      </p:sp>
    </p:spTree>
    <p:extLst>
      <p:ext uri="{BB962C8B-B14F-4D97-AF65-F5344CB8AC3E}">
        <p14:creationId xmlns:p14="http://schemas.microsoft.com/office/powerpoint/2010/main" val="75447223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pPr algn="l"/>
            <a:r>
              <a:rPr lang="en-GB" b="1" dirty="0" smtClean="0"/>
              <a:t/>
            </a:r>
            <a:br>
              <a:rPr lang="en-GB" b="1" dirty="0" smtClean="0"/>
            </a:br>
            <a:r>
              <a:rPr lang="en-GB" b="1" dirty="0" smtClean="0"/>
              <a:t>RAIN </a:t>
            </a:r>
            <a:r>
              <a:rPr lang="en-GB" b="1" dirty="0"/>
              <a:t>WATER ROOF CATCHMENT</a:t>
            </a:r>
            <a:r>
              <a:rPr lang="en-US" b="1" dirty="0"/>
              <a:t/>
            </a:r>
            <a:br>
              <a:rPr lang="en-US" b="1" dirty="0"/>
            </a:br>
            <a:endParaRPr lang="en-US" dirty="0"/>
          </a:p>
        </p:txBody>
      </p:sp>
      <p:sp>
        <p:nvSpPr>
          <p:cNvPr id="3" name="Content Placeholder 2"/>
          <p:cNvSpPr>
            <a:spLocks noGrp="1"/>
          </p:cNvSpPr>
          <p:nvPr>
            <p:ph idx="1"/>
          </p:nvPr>
        </p:nvSpPr>
        <p:spPr>
          <a:xfrm>
            <a:off x="457200" y="914400"/>
            <a:ext cx="8229600" cy="5211769"/>
          </a:xfrm>
        </p:spPr>
        <p:txBody>
          <a:bodyPr>
            <a:normAutofit/>
          </a:bodyPr>
          <a:lstStyle/>
          <a:p>
            <a:pPr lvl="0"/>
            <a:r>
              <a:rPr lang="en-US" sz="3600" b="1" dirty="0" smtClean="0"/>
              <a:t>Objectives: </a:t>
            </a:r>
          </a:p>
          <a:p>
            <a:pPr lvl="0"/>
            <a:r>
              <a:rPr lang="en-US" sz="3600" dirty="0" smtClean="0"/>
              <a:t>Discuss </a:t>
            </a:r>
            <a:r>
              <a:rPr lang="en-US" sz="3600" dirty="0"/>
              <a:t>the advantages and disadvantages of rainwater roof catchment.</a:t>
            </a:r>
          </a:p>
          <a:p>
            <a:pPr lvl="0"/>
            <a:r>
              <a:rPr lang="en-US" sz="3600" dirty="0"/>
              <a:t>Describe the components of a rainwater roof catchment system.</a:t>
            </a:r>
          </a:p>
          <a:p>
            <a:pPr lvl="0"/>
            <a:r>
              <a:rPr lang="en-US" sz="3600" dirty="0"/>
              <a:t>Explain the design and construction of a Ferro cement tank.</a:t>
            </a:r>
          </a:p>
          <a:p>
            <a:pPr marL="0" indent="0">
              <a:buNone/>
            </a:pPr>
            <a:endParaRPr lang="en-US" sz="3600" dirty="0"/>
          </a:p>
        </p:txBody>
      </p:sp>
    </p:spTree>
    <p:extLst>
      <p:ext uri="{BB962C8B-B14F-4D97-AF65-F5344CB8AC3E}">
        <p14:creationId xmlns:p14="http://schemas.microsoft.com/office/powerpoint/2010/main" val="120120880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pPr algn="l"/>
            <a:r>
              <a:rPr lang="en-US" b="1" dirty="0" smtClean="0"/>
              <a:t/>
            </a:r>
            <a:br>
              <a:rPr lang="en-US" b="1" dirty="0" smtClean="0"/>
            </a:br>
            <a:r>
              <a:rPr lang="en-US" b="1" dirty="0" smtClean="0"/>
              <a:t>INTRODUCTION</a:t>
            </a:r>
            <a:r>
              <a:rPr lang="en-US" dirty="0"/>
              <a:t/>
            </a:r>
            <a:br>
              <a:rPr lang="en-US" dirty="0"/>
            </a:br>
            <a:endParaRPr lang="en-US" dirty="0"/>
          </a:p>
        </p:txBody>
      </p:sp>
      <p:sp>
        <p:nvSpPr>
          <p:cNvPr id="3" name="Content Placeholder 2"/>
          <p:cNvSpPr>
            <a:spLocks noGrp="1"/>
          </p:cNvSpPr>
          <p:nvPr>
            <p:ph idx="1"/>
          </p:nvPr>
        </p:nvSpPr>
        <p:spPr>
          <a:xfrm>
            <a:off x="304800" y="990600"/>
            <a:ext cx="8610600" cy="5638800"/>
          </a:xfrm>
        </p:spPr>
        <p:txBody>
          <a:bodyPr>
            <a:normAutofit/>
          </a:bodyPr>
          <a:lstStyle/>
          <a:p>
            <a:r>
              <a:rPr lang="en-US" sz="3600" dirty="0" smtClean="0"/>
              <a:t>Rainwater </a:t>
            </a:r>
            <a:r>
              <a:rPr lang="en-US" sz="3600" dirty="0"/>
              <a:t>roof catchment systems collect rain water for individual family or institutional use. </a:t>
            </a:r>
            <a:endParaRPr lang="en-US" sz="3600" dirty="0" smtClean="0"/>
          </a:p>
          <a:p>
            <a:r>
              <a:rPr lang="en-US" sz="3600" dirty="0" smtClean="0"/>
              <a:t>The </a:t>
            </a:r>
            <a:r>
              <a:rPr lang="en-US" sz="3600" dirty="0"/>
              <a:t>system comprise of a collection surface, gutters, down pipes and a storage tank.</a:t>
            </a:r>
          </a:p>
          <a:p>
            <a:r>
              <a:rPr lang="en-US" sz="3600" dirty="0"/>
              <a:t>The advantages and disadvantages of rainwater roof catchment systems are many includ</a:t>
            </a:r>
            <a:r>
              <a:rPr lang="en-US" dirty="0"/>
              <a:t>ing</a:t>
            </a:r>
            <a:r>
              <a:rPr lang="en-US" dirty="0" smtClean="0"/>
              <a:t>:</a:t>
            </a:r>
            <a:endParaRPr lang="en-US" dirty="0"/>
          </a:p>
        </p:txBody>
      </p:sp>
    </p:spTree>
    <p:extLst>
      <p:ext uri="{BB962C8B-B14F-4D97-AF65-F5344CB8AC3E}">
        <p14:creationId xmlns:p14="http://schemas.microsoft.com/office/powerpoint/2010/main" val="13781788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pPr algn="l"/>
            <a:r>
              <a:rPr lang="en-US" b="1" dirty="0" smtClean="0"/>
              <a:t/>
            </a:r>
            <a:br>
              <a:rPr lang="en-US" b="1" dirty="0" smtClean="0"/>
            </a:br>
            <a:r>
              <a:rPr lang="en-US" b="1" dirty="0" smtClean="0"/>
              <a:t>Advantages</a:t>
            </a:r>
            <a:r>
              <a:rPr lang="en-US" dirty="0"/>
              <a:t/>
            </a:r>
            <a:br>
              <a:rPr lang="en-US" dirty="0"/>
            </a:br>
            <a:endParaRPr lang="en-US" dirty="0"/>
          </a:p>
        </p:txBody>
      </p:sp>
      <p:sp>
        <p:nvSpPr>
          <p:cNvPr id="3" name="Content Placeholder 2"/>
          <p:cNvSpPr>
            <a:spLocks noGrp="1"/>
          </p:cNvSpPr>
          <p:nvPr>
            <p:ph idx="1"/>
          </p:nvPr>
        </p:nvSpPr>
        <p:spPr>
          <a:xfrm>
            <a:off x="457200" y="1143000"/>
            <a:ext cx="8229600" cy="4983169"/>
          </a:xfrm>
        </p:spPr>
        <p:txBody>
          <a:bodyPr>
            <a:normAutofit/>
          </a:bodyPr>
          <a:lstStyle/>
          <a:p>
            <a:pPr lvl="0"/>
            <a:r>
              <a:rPr lang="en-US" dirty="0" smtClean="0"/>
              <a:t>High </a:t>
            </a:r>
            <a:r>
              <a:rPr lang="en-US" dirty="0"/>
              <a:t>water quality if well maintained.</a:t>
            </a:r>
          </a:p>
          <a:p>
            <a:pPr lvl="0"/>
            <a:r>
              <a:rPr lang="en-US" dirty="0"/>
              <a:t>The system is independent and hence suitable for scattered communities.</a:t>
            </a:r>
          </a:p>
          <a:p>
            <a:pPr lvl="0"/>
            <a:r>
              <a:rPr lang="en-US" dirty="0"/>
              <a:t>Local materials and skills can be used in rain water system construction.</a:t>
            </a:r>
          </a:p>
          <a:p>
            <a:pPr lvl="0"/>
            <a:r>
              <a:rPr lang="en-US" dirty="0"/>
              <a:t>No energy costs are needed to run the system.</a:t>
            </a:r>
          </a:p>
          <a:p>
            <a:pPr lvl="0"/>
            <a:r>
              <a:rPr lang="en-US" dirty="0"/>
              <a:t>Ease of maintenance by owner.</a:t>
            </a:r>
          </a:p>
          <a:p>
            <a:pPr lvl="0"/>
            <a:r>
              <a:rPr lang="en-US" dirty="0"/>
              <a:t>Convenience and easy access to water thus saving valuable time</a:t>
            </a:r>
            <a:r>
              <a:rPr lang="en-US" dirty="0" smtClean="0"/>
              <a:t>.</a:t>
            </a:r>
            <a:endParaRPr lang="en-US" dirty="0"/>
          </a:p>
        </p:txBody>
      </p:sp>
    </p:spTree>
    <p:extLst>
      <p:ext uri="{BB962C8B-B14F-4D97-AF65-F5344CB8AC3E}">
        <p14:creationId xmlns:p14="http://schemas.microsoft.com/office/powerpoint/2010/main" val="364989414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161" y="152400"/>
            <a:ext cx="8229600" cy="914400"/>
          </a:xfrm>
        </p:spPr>
        <p:txBody>
          <a:bodyPr>
            <a:normAutofit fontScale="90000"/>
          </a:bodyPr>
          <a:lstStyle/>
          <a:p>
            <a:pPr algn="l"/>
            <a:r>
              <a:rPr lang="en-US" b="1" dirty="0" smtClean="0"/>
              <a:t/>
            </a:r>
            <a:br>
              <a:rPr lang="en-US" b="1" dirty="0" smtClean="0"/>
            </a:br>
            <a:r>
              <a:rPr lang="en-US" b="1" dirty="0" smtClean="0"/>
              <a:t>Disadvantages</a:t>
            </a:r>
            <a:r>
              <a:rPr lang="en-US" b="1" dirty="0"/>
              <a:t>:</a:t>
            </a:r>
            <a:r>
              <a:rPr lang="en-US" dirty="0"/>
              <a:t/>
            </a:r>
            <a:br>
              <a:rPr lang="en-US" dirty="0"/>
            </a:br>
            <a:endParaRPr lang="en-US" dirty="0"/>
          </a:p>
        </p:txBody>
      </p:sp>
      <p:sp>
        <p:nvSpPr>
          <p:cNvPr id="3" name="Content Placeholder 2"/>
          <p:cNvSpPr>
            <a:spLocks noGrp="1"/>
          </p:cNvSpPr>
          <p:nvPr>
            <p:ph idx="1"/>
          </p:nvPr>
        </p:nvSpPr>
        <p:spPr>
          <a:xfrm>
            <a:off x="304800" y="1066800"/>
            <a:ext cx="8610600" cy="5791200"/>
          </a:xfrm>
        </p:spPr>
        <p:txBody>
          <a:bodyPr/>
          <a:lstStyle/>
          <a:p>
            <a:pPr lvl="0"/>
            <a:r>
              <a:rPr lang="en-US" sz="3600" dirty="0" smtClean="0"/>
              <a:t>High </a:t>
            </a:r>
            <a:r>
              <a:rPr lang="en-US" sz="3600" dirty="0"/>
              <a:t>initial capital cost may prevent a family or institution from constructing the system.</a:t>
            </a:r>
          </a:p>
          <a:p>
            <a:pPr lvl="0"/>
            <a:r>
              <a:rPr lang="en-US" sz="3600" dirty="0"/>
              <a:t>Water availability is limited by rainfall and roof area.</a:t>
            </a:r>
          </a:p>
          <a:p>
            <a:pPr lvl="0"/>
            <a:r>
              <a:rPr lang="en-US" sz="3600" dirty="0"/>
              <a:t>Mineral free water has a flat taste and some people may prefer the taste of mineral rich water.</a:t>
            </a:r>
          </a:p>
          <a:p>
            <a:endParaRPr lang="en-US" b="1" dirty="0"/>
          </a:p>
          <a:p>
            <a:endParaRPr lang="en-US" dirty="0"/>
          </a:p>
          <a:p>
            <a:endParaRPr lang="en-US" dirty="0"/>
          </a:p>
        </p:txBody>
      </p:sp>
    </p:spTree>
    <p:extLst>
      <p:ext uri="{BB962C8B-B14F-4D97-AF65-F5344CB8AC3E}">
        <p14:creationId xmlns:p14="http://schemas.microsoft.com/office/powerpoint/2010/main" val="220345927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fontScale="90000"/>
          </a:bodyPr>
          <a:lstStyle/>
          <a:p>
            <a:pPr algn="l"/>
            <a:r>
              <a:rPr lang="en-US" b="1" dirty="0" smtClean="0"/>
              <a:t/>
            </a:r>
            <a:br>
              <a:rPr lang="en-US" b="1" dirty="0" smtClean="0"/>
            </a:br>
            <a:r>
              <a:rPr lang="en-US" b="1" dirty="0" smtClean="0"/>
              <a:t>THE </a:t>
            </a:r>
            <a:r>
              <a:rPr lang="en-US" b="1" dirty="0"/>
              <a:t>SYSTEM COMPONENTs</a:t>
            </a:r>
            <a:r>
              <a:rPr lang="en-US" dirty="0"/>
              <a:t/>
            </a:r>
            <a:br>
              <a:rPr lang="en-US" dirty="0"/>
            </a:br>
            <a:endParaRPr lang="en-US" dirty="0"/>
          </a:p>
        </p:txBody>
      </p:sp>
      <p:sp>
        <p:nvSpPr>
          <p:cNvPr id="3" name="Content Placeholder 2"/>
          <p:cNvSpPr>
            <a:spLocks noGrp="1"/>
          </p:cNvSpPr>
          <p:nvPr>
            <p:ph idx="1"/>
          </p:nvPr>
        </p:nvSpPr>
        <p:spPr>
          <a:xfrm>
            <a:off x="304800" y="990600"/>
            <a:ext cx="8610600" cy="5638800"/>
          </a:xfrm>
        </p:spPr>
        <p:txBody>
          <a:bodyPr>
            <a:normAutofit fontScale="92500" lnSpcReduction="10000"/>
          </a:bodyPr>
          <a:lstStyle/>
          <a:p>
            <a:r>
              <a:rPr lang="en-US" b="1" dirty="0" smtClean="0"/>
              <a:t>a</a:t>
            </a:r>
            <a:r>
              <a:rPr lang="en-US" b="1" dirty="0"/>
              <a:t>) The water catchment surface</a:t>
            </a:r>
            <a:endParaRPr lang="en-US" dirty="0"/>
          </a:p>
          <a:p>
            <a:pPr lvl="0"/>
            <a:r>
              <a:rPr lang="en-US" dirty="0"/>
              <a:t>Can be roof, rock or any other suitable surface.</a:t>
            </a:r>
          </a:p>
          <a:p>
            <a:pPr lvl="0"/>
            <a:r>
              <a:rPr lang="en-US" dirty="0"/>
              <a:t>Should have sufficient surface area.</a:t>
            </a:r>
          </a:p>
          <a:p>
            <a:pPr lvl="0"/>
            <a:r>
              <a:rPr lang="en-US" dirty="0"/>
              <a:t>Should be adequately sloped to allow run-off.</a:t>
            </a:r>
          </a:p>
          <a:p>
            <a:pPr lvl="0"/>
            <a:r>
              <a:rPr lang="en-US" dirty="0"/>
              <a:t>Roofs can be that of G.C.I, clay tiles or thatch.</a:t>
            </a:r>
          </a:p>
          <a:p>
            <a:pPr lvl="0"/>
            <a:r>
              <a:rPr lang="en-US" dirty="0"/>
              <a:t>Corrugated metal is light, easy to install and require little maintenance.</a:t>
            </a:r>
          </a:p>
          <a:p>
            <a:pPr lvl="0"/>
            <a:r>
              <a:rPr lang="en-US" dirty="0"/>
              <a:t>Clay tiles provide good surfaces and are long lasting than sheet metal.</a:t>
            </a:r>
          </a:p>
          <a:p>
            <a:pPr lvl="0"/>
            <a:r>
              <a:rPr lang="en-US" dirty="0"/>
              <a:t>Water from thatched roofs contain organic matter, is yellowish in </a:t>
            </a:r>
            <a:r>
              <a:rPr lang="en-US" dirty="0" err="1"/>
              <a:t>colour</a:t>
            </a:r>
            <a:r>
              <a:rPr lang="en-US" dirty="0"/>
              <a:t> and smells.</a:t>
            </a:r>
          </a:p>
          <a:p>
            <a:endParaRPr lang="en-US" dirty="0"/>
          </a:p>
        </p:txBody>
      </p:sp>
    </p:spTree>
    <p:extLst>
      <p:ext uri="{BB962C8B-B14F-4D97-AF65-F5344CB8AC3E}">
        <p14:creationId xmlns:p14="http://schemas.microsoft.com/office/powerpoint/2010/main" val="29072689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t/>
            </a:r>
            <a:br>
              <a:rPr lang="en-US" b="1" dirty="0" smtClean="0"/>
            </a:br>
            <a:r>
              <a:rPr lang="en-US" b="1" dirty="0" smtClean="0"/>
              <a:t>Facets </a:t>
            </a:r>
            <a:r>
              <a:rPr lang="en-US" b="1" dirty="0"/>
              <a:t>of Environmental Health </a:t>
            </a:r>
            <a:r>
              <a:rPr lang="en-US" dirty="0"/>
              <a:t/>
            </a:r>
            <a:br>
              <a:rPr lang="en-US" dirty="0"/>
            </a:br>
            <a:endParaRPr lang="en-US" b="1" dirty="0"/>
          </a:p>
        </p:txBody>
      </p:sp>
      <p:sp>
        <p:nvSpPr>
          <p:cNvPr id="3" name="Content Placeholder 2"/>
          <p:cNvSpPr>
            <a:spLocks noGrp="1"/>
          </p:cNvSpPr>
          <p:nvPr>
            <p:ph idx="1"/>
          </p:nvPr>
        </p:nvSpPr>
        <p:spPr>
          <a:xfrm>
            <a:off x="457200" y="1600206"/>
            <a:ext cx="8382000" cy="4876794"/>
          </a:xfrm>
        </p:spPr>
        <p:txBody>
          <a:bodyPr>
            <a:normAutofit fontScale="92500" lnSpcReduction="20000"/>
          </a:bodyPr>
          <a:lstStyle/>
          <a:p>
            <a:r>
              <a:rPr lang="en-US" b="1" dirty="0" smtClean="0"/>
              <a:t>Environmental epidemiology: </a:t>
            </a:r>
            <a:r>
              <a:rPr lang="en-US" dirty="0"/>
              <a:t>Associations between exposure to environmental agents and subsequent development of disease </a:t>
            </a:r>
          </a:p>
          <a:p>
            <a:r>
              <a:rPr lang="en-US" dirty="0"/>
              <a:t> </a:t>
            </a:r>
            <a:r>
              <a:rPr lang="en-US" b="1" dirty="0"/>
              <a:t>Environmental </a:t>
            </a:r>
            <a:r>
              <a:rPr lang="en-US" b="1" dirty="0" smtClean="0"/>
              <a:t>toxicology: </a:t>
            </a:r>
            <a:r>
              <a:rPr lang="en-US" dirty="0"/>
              <a:t>Causal mechanisms between exposure and subsequent development of disease </a:t>
            </a:r>
          </a:p>
          <a:p>
            <a:r>
              <a:rPr lang="en-US" dirty="0"/>
              <a:t> </a:t>
            </a:r>
            <a:r>
              <a:rPr lang="en-US" b="1" dirty="0"/>
              <a:t>Environmental </a:t>
            </a:r>
            <a:r>
              <a:rPr lang="en-US" b="1" dirty="0" smtClean="0"/>
              <a:t>engineering: </a:t>
            </a:r>
            <a:r>
              <a:rPr lang="en-US" dirty="0"/>
              <a:t>Factors that govern and reduce exposure </a:t>
            </a:r>
          </a:p>
          <a:p>
            <a:r>
              <a:rPr lang="en-US" dirty="0"/>
              <a:t> </a:t>
            </a:r>
            <a:r>
              <a:rPr lang="en-US" b="1" dirty="0"/>
              <a:t>Preventive </a:t>
            </a:r>
            <a:r>
              <a:rPr lang="en-US" b="1" dirty="0" smtClean="0"/>
              <a:t>medicine: </a:t>
            </a:r>
            <a:r>
              <a:rPr lang="en-US" dirty="0"/>
              <a:t>Factors that govern and reduce disease development </a:t>
            </a:r>
          </a:p>
          <a:p>
            <a:r>
              <a:rPr lang="en-US" dirty="0"/>
              <a:t> Law Development of appropriate legislation to protect public health</a:t>
            </a:r>
          </a:p>
          <a:p>
            <a:endParaRPr lang="en-US"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b="1" dirty="0"/>
              <a:t>(b) The gutters and down pipes</a:t>
            </a:r>
            <a:endParaRPr lang="en-US" dirty="0"/>
          </a:p>
        </p:txBody>
      </p:sp>
      <p:sp>
        <p:nvSpPr>
          <p:cNvPr id="3" name="Content Placeholder 2"/>
          <p:cNvSpPr>
            <a:spLocks noGrp="1"/>
          </p:cNvSpPr>
          <p:nvPr>
            <p:ph idx="1"/>
          </p:nvPr>
        </p:nvSpPr>
        <p:spPr>
          <a:xfrm>
            <a:off x="304800" y="838200"/>
            <a:ext cx="8534400" cy="5791200"/>
          </a:xfrm>
        </p:spPr>
        <p:txBody>
          <a:bodyPr>
            <a:normAutofit fontScale="92500" lnSpcReduction="10000"/>
          </a:bodyPr>
          <a:lstStyle/>
          <a:p>
            <a:r>
              <a:rPr lang="en-US" dirty="0" smtClean="0"/>
              <a:t>Good </a:t>
            </a:r>
            <a:r>
              <a:rPr lang="en-US" dirty="0"/>
              <a:t>gutters should be: </a:t>
            </a:r>
          </a:p>
          <a:p>
            <a:pPr lvl="0"/>
            <a:r>
              <a:rPr lang="en-US" dirty="0"/>
              <a:t>Light in weight, water resistant and easy to join together</a:t>
            </a:r>
          </a:p>
          <a:p>
            <a:pPr lvl="0"/>
            <a:r>
              <a:rPr lang="en-US" dirty="0"/>
              <a:t>Large enough to channel water without over flowing.</a:t>
            </a:r>
          </a:p>
          <a:p>
            <a:pPr lvl="0"/>
            <a:r>
              <a:rPr lang="en-US" dirty="0"/>
              <a:t>Minimum recommended depth is 7.0 cm for any gutter.</a:t>
            </a:r>
          </a:p>
          <a:p>
            <a:pPr lvl="0"/>
            <a:r>
              <a:rPr lang="en-US" dirty="0"/>
              <a:t>Slope should be uniform to prevent pooling of water (1 cm/m)</a:t>
            </a:r>
          </a:p>
          <a:p>
            <a:pPr lvl="0"/>
            <a:r>
              <a:rPr lang="en-US" dirty="0"/>
              <a:t>Gutters should be supported every 60cm.</a:t>
            </a:r>
          </a:p>
          <a:p>
            <a:pPr lvl="0"/>
            <a:r>
              <a:rPr lang="en-US" dirty="0"/>
              <a:t>Bamboo wood and sheet metal gutters have been used.</a:t>
            </a:r>
          </a:p>
          <a:p>
            <a:endParaRPr lang="en-US" dirty="0"/>
          </a:p>
        </p:txBody>
      </p:sp>
    </p:spTree>
    <p:extLst>
      <p:ext uri="{BB962C8B-B14F-4D97-AF65-F5344CB8AC3E}">
        <p14:creationId xmlns:p14="http://schemas.microsoft.com/office/powerpoint/2010/main" val="27469398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normAutofit fontScale="90000"/>
          </a:bodyPr>
          <a:lstStyle/>
          <a:p>
            <a:pPr algn="l"/>
            <a:r>
              <a:rPr lang="en-US" b="1" dirty="0" smtClean="0"/>
              <a:t/>
            </a:r>
            <a:br>
              <a:rPr lang="en-US" b="1" dirty="0" smtClean="0"/>
            </a:br>
            <a:r>
              <a:rPr lang="en-US" b="1" dirty="0" smtClean="0"/>
              <a:t>(</a:t>
            </a:r>
            <a:r>
              <a:rPr lang="en-US" b="1" dirty="0"/>
              <a:t>c) The Storage tank</a:t>
            </a:r>
            <a:r>
              <a:rPr lang="en-US" dirty="0"/>
              <a:t/>
            </a:r>
            <a:br>
              <a:rPr lang="en-US" dirty="0"/>
            </a:br>
            <a:endParaRPr lang="en-US" dirty="0"/>
          </a:p>
        </p:txBody>
      </p:sp>
      <p:sp>
        <p:nvSpPr>
          <p:cNvPr id="3" name="Content Placeholder 2"/>
          <p:cNvSpPr>
            <a:spLocks noGrp="1"/>
          </p:cNvSpPr>
          <p:nvPr>
            <p:ph idx="1"/>
          </p:nvPr>
        </p:nvSpPr>
        <p:spPr>
          <a:xfrm>
            <a:off x="304800" y="838200"/>
            <a:ext cx="8686800" cy="5867400"/>
          </a:xfrm>
        </p:spPr>
        <p:txBody>
          <a:bodyPr>
            <a:normAutofit lnSpcReduction="10000"/>
          </a:bodyPr>
          <a:lstStyle/>
          <a:p>
            <a:pPr lvl="0"/>
            <a:r>
              <a:rPr lang="en-US" dirty="0" smtClean="0"/>
              <a:t>It </a:t>
            </a:r>
            <a:r>
              <a:rPr lang="en-US" dirty="0"/>
              <a:t>is the most expensive of all the components and most difficult to construct.</a:t>
            </a:r>
          </a:p>
          <a:p>
            <a:pPr lvl="0"/>
            <a:r>
              <a:rPr lang="en-US" dirty="0"/>
              <a:t>It must be durable enough and plastic tanks are long lasting.</a:t>
            </a:r>
          </a:p>
          <a:p>
            <a:pPr lvl="0"/>
            <a:r>
              <a:rPr lang="en-US" dirty="0"/>
              <a:t>The design should be appropriate to local community</a:t>
            </a:r>
          </a:p>
          <a:p>
            <a:pPr lvl="0"/>
            <a:r>
              <a:rPr lang="en-US" dirty="0"/>
              <a:t>Water tank should be water tight.</a:t>
            </a:r>
          </a:p>
          <a:p>
            <a:pPr lvl="0"/>
            <a:r>
              <a:rPr lang="en-US" dirty="0"/>
              <a:t>Advisable to have maximum height of 2m to prevent high water pressures.</a:t>
            </a:r>
          </a:p>
          <a:p>
            <a:pPr lvl="0"/>
            <a:r>
              <a:rPr lang="en-US" dirty="0"/>
              <a:t>Should be covered to keep off sunshine, dirt and insects</a:t>
            </a:r>
            <a:r>
              <a:rPr lang="en-US" dirty="0" smtClean="0"/>
              <a:t>.</a:t>
            </a:r>
            <a:endParaRPr lang="en-US" dirty="0"/>
          </a:p>
        </p:txBody>
      </p:sp>
    </p:spTree>
    <p:extLst>
      <p:ext uri="{BB962C8B-B14F-4D97-AF65-F5344CB8AC3E}">
        <p14:creationId xmlns:p14="http://schemas.microsoft.com/office/powerpoint/2010/main" val="86217875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endParaRPr lang="en-US" dirty="0"/>
          </a:p>
        </p:txBody>
      </p:sp>
      <p:sp>
        <p:nvSpPr>
          <p:cNvPr id="3" name="Content Placeholder 2"/>
          <p:cNvSpPr>
            <a:spLocks noGrp="1"/>
          </p:cNvSpPr>
          <p:nvPr>
            <p:ph idx="1"/>
          </p:nvPr>
        </p:nvSpPr>
        <p:spPr>
          <a:xfrm>
            <a:off x="457200" y="762000"/>
            <a:ext cx="8229600" cy="6248400"/>
          </a:xfrm>
        </p:spPr>
        <p:txBody>
          <a:bodyPr/>
          <a:lstStyle/>
          <a:p>
            <a:pPr lvl="0"/>
            <a:r>
              <a:rPr lang="en-US" sz="3600" dirty="0"/>
              <a:t>Should have a Manhole for tank cleaning and repair and also need to have screened over flow.</a:t>
            </a:r>
          </a:p>
          <a:p>
            <a:pPr lvl="0"/>
            <a:r>
              <a:rPr lang="en-US" sz="3600" dirty="0"/>
              <a:t>Must have  means of removing water for use and after cleaning</a:t>
            </a:r>
          </a:p>
          <a:p>
            <a:pPr lvl="0"/>
            <a:r>
              <a:rPr lang="en-US" sz="3600" dirty="0"/>
              <a:t>A tank must have means of aeration.</a:t>
            </a:r>
          </a:p>
          <a:p>
            <a:pPr lvl="0"/>
            <a:r>
              <a:rPr lang="en-US" sz="3600" dirty="0"/>
              <a:t>Various types of rain water storage tanks are often constructed.</a:t>
            </a:r>
          </a:p>
          <a:p>
            <a:endParaRPr lang="en-US" dirty="0"/>
          </a:p>
          <a:p>
            <a:endParaRPr lang="en-US" dirty="0"/>
          </a:p>
        </p:txBody>
      </p:sp>
    </p:spTree>
    <p:extLst>
      <p:ext uri="{BB962C8B-B14F-4D97-AF65-F5344CB8AC3E}">
        <p14:creationId xmlns:p14="http://schemas.microsoft.com/office/powerpoint/2010/main" val="158305164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228600"/>
          </a:xfrm>
        </p:spPr>
        <p:txBody>
          <a:bodyPr>
            <a:normAutofit fontScale="90000"/>
          </a:bodyPr>
          <a:lstStyle/>
          <a:p>
            <a:endParaRPr lang="en-US" dirty="0"/>
          </a:p>
        </p:txBody>
      </p:sp>
      <p:sp>
        <p:nvSpPr>
          <p:cNvPr id="3" name="Content Placeholder 2"/>
          <p:cNvSpPr>
            <a:spLocks noGrp="1"/>
          </p:cNvSpPr>
          <p:nvPr>
            <p:ph idx="1"/>
          </p:nvPr>
        </p:nvSpPr>
        <p:spPr>
          <a:xfrm>
            <a:off x="304800" y="533400"/>
            <a:ext cx="8610600" cy="6324600"/>
          </a:xfrm>
        </p:spPr>
        <p:txBody>
          <a:bodyPr>
            <a:normAutofit fontScale="92500" lnSpcReduction="20000"/>
          </a:bodyPr>
          <a:lstStyle/>
          <a:p>
            <a:pPr marL="0" lvl="0" indent="0">
              <a:buNone/>
            </a:pPr>
            <a:r>
              <a:rPr lang="en-US" b="1" dirty="0"/>
              <a:t>Sheet metal tanks</a:t>
            </a:r>
            <a:endParaRPr lang="en-US" dirty="0"/>
          </a:p>
          <a:p>
            <a:pPr lvl="0"/>
            <a:r>
              <a:rPr lang="en-US" dirty="0"/>
              <a:t>Have been used for many years in many parts of the world.</a:t>
            </a:r>
          </a:p>
          <a:p>
            <a:pPr lvl="0"/>
            <a:r>
              <a:rPr lang="en-US" dirty="0"/>
              <a:t>Their initial installation cost is quite high for most families.</a:t>
            </a:r>
          </a:p>
          <a:p>
            <a:pPr lvl="0"/>
            <a:r>
              <a:rPr lang="en-US" dirty="0"/>
              <a:t>Most tanks do not last more than 5 years especially in damp climate.</a:t>
            </a:r>
          </a:p>
          <a:p>
            <a:pPr marL="0" lvl="0" indent="0">
              <a:buNone/>
            </a:pPr>
            <a:r>
              <a:rPr lang="en-US" b="1" dirty="0"/>
              <a:t>Ferro cement water tanks</a:t>
            </a:r>
            <a:endParaRPr lang="en-US" dirty="0"/>
          </a:p>
          <a:p>
            <a:pPr lvl="0"/>
            <a:r>
              <a:rPr lang="en-US" dirty="0"/>
              <a:t>Are named because principle construction materials are </a:t>
            </a:r>
            <a:r>
              <a:rPr lang="en-US"/>
              <a:t>iron </a:t>
            </a:r>
            <a:r>
              <a:rPr lang="en-US" smtClean="0"/>
              <a:t> </a:t>
            </a:r>
            <a:r>
              <a:rPr lang="en-US" dirty="0"/>
              <a:t>and ordinary cement. </a:t>
            </a:r>
            <a:endParaRPr lang="en-US" dirty="0" smtClean="0"/>
          </a:p>
          <a:p>
            <a:pPr lvl="0"/>
            <a:r>
              <a:rPr lang="en-US" dirty="0" smtClean="0"/>
              <a:t>With </a:t>
            </a:r>
            <a:r>
              <a:rPr lang="en-US" dirty="0"/>
              <a:t>good workmanship, these tanks are quite strong and durable.</a:t>
            </a:r>
          </a:p>
          <a:p>
            <a:pPr lvl="0"/>
            <a:r>
              <a:rPr lang="en-US" dirty="0"/>
              <a:t>They have been tried in many parts of the world with much success.</a:t>
            </a:r>
          </a:p>
          <a:p>
            <a:endParaRPr lang="en-US" dirty="0"/>
          </a:p>
        </p:txBody>
      </p:sp>
    </p:spTree>
    <p:extLst>
      <p:ext uri="{BB962C8B-B14F-4D97-AF65-F5344CB8AC3E}">
        <p14:creationId xmlns:p14="http://schemas.microsoft.com/office/powerpoint/2010/main" val="30149423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lvl="0" indent="0">
              <a:buNone/>
            </a:pPr>
            <a:r>
              <a:rPr lang="en-US" sz="3600" b="1" dirty="0"/>
              <a:t>Concrete tanks</a:t>
            </a:r>
            <a:endParaRPr lang="en-US" sz="3600" dirty="0"/>
          </a:p>
          <a:p>
            <a:pPr lvl="0"/>
            <a:r>
              <a:rPr lang="en-US" sz="3600" dirty="0"/>
              <a:t>Are constructed of cement, concrete and usually reinforced with iron bars.</a:t>
            </a:r>
          </a:p>
          <a:p>
            <a:pPr lvl="0"/>
            <a:r>
              <a:rPr lang="en-US" sz="3600" dirty="0"/>
              <a:t>Are quite durable and reliable.</a:t>
            </a:r>
          </a:p>
          <a:p>
            <a:endParaRPr lang="en-US" sz="3600" dirty="0"/>
          </a:p>
          <a:p>
            <a:endParaRPr lang="en-US" sz="3600" dirty="0"/>
          </a:p>
        </p:txBody>
      </p:sp>
    </p:spTree>
    <p:extLst>
      <p:ext uri="{BB962C8B-B14F-4D97-AF65-F5344CB8AC3E}">
        <p14:creationId xmlns:p14="http://schemas.microsoft.com/office/powerpoint/2010/main" val="106422647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t/>
            </a:r>
            <a:br>
              <a:rPr lang="en-US" b="1" dirty="0" smtClean="0"/>
            </a:br>
            <a:r>
              <a:rPr lang="en-US" b="1" dirty="0" smtClean="0"/>
              <a:t>DESIGN </a:t>
            </a:r>
            <a:r>
              <a:rPr lang="en-US" b="1" dirty="0"/>
              <a:t>AND CONSTRUCTION OF FERRO CEMENT WATER TANKS</a:t>
            </a:r>
            <a:r>
              <a:rPr lang="en-US" dirty="0"/>
              <a:t/>
            </a:r>
            <a:br>
              <a:rPr lang="en-US" dirty="0"/>
            </a:br>
            <a:endParaRPr lang="en-US" b="1" dirty="0"/>
          </a:p>
        </p:txBody>
      </p:sp>
      <p:sp>
        <p:nvSpPr>
          <p:cNvPr id="3" name="Content Placeholder 2"/>
          <p:cNvSpPr>
            <a:spLocks noGrp="1"/>
          </p:cNvSpPr>
          <p:nvPr>
            <p:ph idx="1"/>
          </p:nvPr>
        </p:nvSpPr>
        <p:spPr>
          <a:xfrm>
            <a:off x="457200" y="1600206"/>
            <a:ext cx="8534400" cy="5105394"/>
          </a:xfrm>
        </p:spPr>
        <p:txBody>
          <a:bodyPr>
            <a:normAutofit fontScale="92500" lnSpcReduction="20000"/>
          </a:bodyPr>
          <a:lstStyle/>
          <a:p>
            <a:pPr marL="0" indent="0">
              <a:buNone/>
            </a:pPr>
            <a:r>
              <a:rPr lang="en-US" b="1" dirty="0" smtClean="0"/>
              <a:t>1. Steps</a:t>
            </a:r>
            <a:r>
              <a:rPr lang="en-US" b="1" dirty="0"/>
              <a:t>:</a:t>
            </a:r>
            <a:endParaRPr lang="en-US" dirty="0"/>
          </a:p>
          <a:p>
            <a:pPr lvl="0"/>
            <a:r>
              <a:rPr lang="en-US" b="1" dirty="0"/>
              <a:t>Determine water demand </a:t>
            </a:r>
            <a:endParaRPr lang="en-US" dirty="0"/>
          </a:p>
          <a:p>
            <a:pPr lvl="0"/>
            <a:r>
              <a:rPr lang="en-US" dirty="0"/>
              <a:t>Water demand is depended on:</a:t>
            </a:r>
          </a:p>
          <a:p>
            <a:pPr lvl="0"/>
            <a:r>
              <a:rPr lang="en-US" dirty="0"/>
              <a:t>Water use in the family for example for drinking, cooking, cleaning, washing and watering cattle.</a:t>
            </a:r>
          </a:p>
          <a:p>
            <a:pPr lvl="0"/>
            <a:r>
              <a:rPr lang="en-US" dirty="0"/>
              <a:t>In most rural areas of Africa, water demand range from 15-30 </a:t>
            </a:r>
            <a:r>
              <a:rPr lang="en-US" dirty="0" err="1"/>
              <a:t>litres</a:t>
            </a:r>
            <a:r>
              <a:rPr lang="en-US" dirty="0"/>
              <a:t> with mean of 20 </a:t>
            </a:r>
            <a:r>
              <a:rPr lang="en-US" dirty="0" err="1"/>
              <a:t>litres</a:t>
            </a:r>
            <a:r>
              <a:rPr lang="en-US" dirty="0"/>
              <a:t> per person per day.</a:t>
            </a:r>
          </a:p>
          <a:p>
            <a:pPr lvl="0"/>
            <a:r>
              <a:rPr lang="en-US" dirty="0"/>
              <a:t>In urban centres the figure is about 50L and above.</a:t>
            </a:r>
          </a:p>
          <a:p>
            <a:pPr lvl="0"/>
            <a:r>
              <a:rPr lang="en-US" dirty="0"/>
              <a:t>Demand will also be influenced by other factors such as, availability of alternative sources.</a:t>
            </a:r>
          </a:p>
          <a:p>
            <a:endParaRPr lang="en-US" dirty="0"/>
          </a:p>
        </p:txBody>
      </p:sp>
    </p:spTree>
    <p:extLst>
      <p:ext uri="{BB962C8B-B14F-4D97-AF65-F5344CB8AC3E}">
        <p14:creationId xmlns:p14="http://schemas.microsoft.com/office/powerpoint/2010/main" val="165021926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endParaRPr lang="en-US" dirty="0"/>
          </a:p>
        </p:txBody>
      </p:sp>
      <p:sp>
        <p:nvSpPr>
          <p:cNvPr id="3" name="Content Placeholder 2"/>
          <p:cNvSpPr>
            <a:spLocks noGrp="1"/>
          </p:cNvSpPr>
          <p:nvPr>
            <p:ph idx="1"/>
          </p:nvPr>
        </p:nvSpPr>
        <p:spPr>
          <a:xfrm>
            <a:off x="457200" y="685800"/>
            <a:ext cx="8458200" cy="5943600"/>
          </a:xfrm>
        </p:spPr>
        <p:txBody>
          <a:bodyPr>
            <a:normAutofit fontScale="92500" lnSpcReduction="10000"/>
          </a:bodyPr>
          <a:lstStyle/>
          <a:p>
            <a:pPr lvl="0"/>
            <a:r>
              <a:rPr lang="en-US" dirty="0"/>
              <a:t>The tank can also be designed to accommodate household demand during the dry season.</a:t>
            </a:r>
          </a:p>
          <a:p>
            <a:pPr lvl="0"/>
            <a:r>
              <a:rPr lang="en-US" dirty="0"/>
              <a:t>The maximum dry period should also be determined for a period of 10 years.</a:t>
            </a:r>
          </a:p>
          <a:p>
            <a:r>
              <a:rPr lang="en-US" b="1" dirty="0"/>
              <a:t>Example</a:t>
            </a:r>
            <a:endParaRPr lang="en-US" dirty="0"/>
          </a:p>
          <a:p>
            <a:pPr lvl="0"/>
            <a:r>
              <a:rPr lang="en-US" dirty="0"/>
              <a:t>In a family of 8 persons, the daily water use is estimated at 20 </a:t>
            </a:r>
            <a:r>
              <a:rPr lang="en-US" dirty="0" err="1"/>
              <a:t>litres</a:t>
            </a:r>
            <a:r>
              <a:rPr lang="en-US" dirty="0"/>
              <a:t> per person per day, the longest dry period in the area is from May to August which adds to120 days. </a:t>
            </a:r>
            <a:endParaRPr lang="en-US" dirty="0" smtClean="0"/>
          </a:p>
          <a:p>
            <a:pPr lvl="0"/>
            <a:r>
              <a:rPr lang="en-US" dirty="0" smtClean="0"/>
              <a:t>The </a:t>
            </a:r>
            <a:r>
              <a:rPr lang="en-US" dirty="0"/>
              <a:t>daily water demand therefore is 8 x 20 </a:t>
            </a:r>
            <a:r>
              <a:rPr lang="en-US" dirty="0" err="1"/>
              <a:t>lts</a:t>
            </a:r>
            <a:r>
              <a:rPr lang="en-US" dirty="0"/>
              <a:t>	=	160 </a:t>
            </a:r>
            <a:r>
              <a:rPr lang="en-US" dirty="0" err="1"/>
              <a:t>litres</a:t>
            </a:r>
            <a:r>
              <a:rPr lang="en-US" dirty="0"/>
              <a:t>.</a:t>
            </a:r>
          </a:p>
          <a:p>
            <a:pPr lvl="0"/>
            <a:r>
              <a:rPr lang="en-US" dirty="0"/>
              <a:t>Demand for 120 days is 160 </a:t>
            </a:r>
            <a:r>
              <a:rPr lang="en-US" dirty="0" err="1"/>
              <a:t>lts</a:t>
            </a:r>
            <a:r>
              <a:rPr lang="en-US" dirty="0"/>
              <a:t> x 120 days = 19,200 </a:t>
            </a:r>
            <a:r>
              <a:rPr lang="en-US" dirty="0" err="1"/>
              <a:t>litres</a:t>
            </a:r>
            <a:r>
              <a:rPr lang="en-US" dirty="0"/>
              <a:t>.</a:t>
            </a:r>
          </a:p>
          <a:p>
            <a:pPr marL="0" indent="0">
              <a:buNone/>
            </a:pPr>
            <a:endParaRPr lang="en-US" dirty="0"/>
          </a:p>
          <a:p>
            <a:endParaRPr lang="en-US" dirty="0"/>
          </a:p>
        </p:txBody>
      </p:sp>
    </p:spTree>
    <p:extLst>
      <p:ext uri="{BB962C8B-B14F-4D97-AF65-F5344CB8AC3E}">
        <p14:creationId xmlns:p14="http://schemas.microsoft.com/office/powerpoint/2010/main" val="144936178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228600"/>
          </a:xfrm>
        </p:spPr>
        <p:txBody>
          <a:bodyPr>
            <a:normAutofit fontScale="90000"/>
          </a:bodyPr>
          <a:lstStyle/>
          <a:p>
            <a:endParaRPr lang="en-US" dirty="0"/>
          </a:p>
        </p:txBody>
      </p:sp>
      <p:sp>
        <p:nvSpPr>
          <p:cNvPr id="3" name="Content Placeholder 2"/>
          <p:cNvSpPr>
            <a:spLocks noGrp="1"/>
          </p:cNvSpPr>
          <p:nvPr>
            <p:ph idx="1"/>
          </p:nvPr>
        </p:nvSpPr>
        <p:spPr>
          <a:xfrm>
            <a:off x="228600" y="457200"/>
            <a:ext cx="8686800" cy="6172200"/>
          </a:xfrm>
        </p:spPr>
        <p:txBody>
          <a:bodyPr>
            <a:normAutofit fontScale="92500" lnSpcReduction="10000"/>
          </a:bodyPr>
          <a:lstStyle/>
          <a:p>
            <a:r>
              <a:rPr lang="en-US" dirty="0"/>
              <a:t>(ii</a:t>
            </a:r>
            <a:r>
              <a:rPr lang="en-US" b="1" dirty="0"/>
              <a:t>) Determine supply;</a:t>
            </a:r>
            <a:r>
              <a:rPr lang="en-US" dirty="0"/>
              <a:t> Supply is determined by two factors namely; </a:t>
            </a:r>
            <a:endParaRPr lang="en-US" dirty="0" smtClean="0"/>
          </a:p>
          <a:p>
            <a:r>
              <a:rPr lang="en-US" dirty="0" smtClean="0"/>
              <a:t>Average </a:t>
            </a:r>
            <a:r>
              <a:rPr lang="en-US" dirty="0"/>
              <a:t>annual rainfall in the area in mm/year, and the available water collection surface.</a:t>
            </a:r>
          </a:p>
          <a:p>
            <a:r>
              <a:rPr lang="en-US" b="1" dirty="0"/>
              <a:t>Example:</a:t>
            </a:r>
            <a:r>
              <a:rPr lang="en-US" dirty="0"/>
              <a:t> If the family has a </a:t>
            </a:r>
            <a:r>
              <a:rPr lang="en-US" dirty="0" err="1"/>
              <a:t>Gi</a:t>
            </a:r>
            <a:r>
              <a:rPr lang="en-US" dirty="0"/>
              <a:t> roof with 25 m</a:t>
            </a:r>
            <a:r>
              <a:rPr lang="en-US" baseline="30000" dirty="0"/>
              <a:t>2</a:t>
            </a:r>
            <a:r>
              <a:rPr lang="en-US" dirty="0"/>
              <a:t> and the area has an average annual rainfall of 1000 mm/</a:t>
            </a:r>
            <a:r>
              <a:rPr lang="en-US" dirty="0" err="1"/>
              <a:t>y,Then</a:t>
            </a:r>
            <a:r>
              <a:rPr lang="en-US" dirty="0"/>
              <a:t> supply is 25 m</a:t>
            </a:r>
            <a:r>
              <a:rPr lang="en-US" baseline="30000" dirty="0"/>
              <a:t>3, </a:t>
            </a:r>
            <a:endParaRPr lang="en-US" baseline="30000" dirty="0" smtClean="0"/>
          </a:p>
          <a:p>
            <a:r>
              <a:rPr lang="en-US" dirty="0" smtClean="0"/>
              <a:t>The </a:t>
            </a:r>
            <a:r>
              <a:rPr lang="en-US" dirty="0"/>
              <a:t>runoff co efficient for </a:t>
            </a:r>
            <a:r>
              <a:rPr lang="en-US" dirty="0" err="1"/>
              <a:t>Gi</a:t>
            </a:r>
            <a:r>
              <a:rPr lang="en-US" dirty="0"/>
              <a:t> roofs is 0.8 and 0.7 for all other roof types, Then multiply supply by 0.8 i.e., 25 x 0.8 = 20 m</a:t>
            </a:r>
            <a:r>
              <a:rPr lang="en-US" baseline="30000" dirty="0"/>
              <a:t>3</a:t>
            </a:r>
            <a:endParaRPr lang="en-US" dirty="0"/>
          </a:p>
          <a:p>
            <a:r>
              <a:rPr lang="en-US" dirty="0"/>
              <a:t>This supply is compared with demand of 19.2 m</a:t>
            </a:r>
            <a:r>
              <a:rPr lang="en-US" baseline="30000" dirty="0"/>
              <a:t>3</a:t>
            </a:r>
            <a:endParaRPr lang="en-US" dirty="0"/>
          </a:p>
          <a:p>
            <a:r>
              <a:rPr lang="en-US" dirty="0"/>
              <a:t>The conclusion is that rainwater roof catchment is feasible and can meet demand for this family.</a:t>
            </a:r>
          </a:p>
          <a:p>
            <a:endParaRPr lang="en-US" dirty="0"/>
          </a:p>
        </p:txBody>
      </p:sp>
    </p:spTree>
    <p:extLst>
      <p:ext uri="{BB962C8B-B14F-4D97-AF65-F5344CB8AC3E}">
        <p14:creationId xmlns:p14="http://schemas.microsoft.com/office/powerpoint/2010/main" val="28950271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endParaRPr lang="en-US" dirty="0"/>
          </a:p>
        </p:txBody>
      </p:sp>
      <p:sp>
        <p:nvSpPr>
          <p:cNvPr id="3" name="Content Placeholder 2"/>
          <p:cNvSpPr>
            <a:spLocks noGrp="1"/>
          </p:cNvSpPr>
          <p:nvPr>
            <p:ph idx="1"/>
          </p:nvPr>
        </p:nvSpPr>
        <p:spPr>
          <a:xfrm>
            <a:off x="304800" y="685800"/>
            <a:ext cx="8610600" cy="5867400"/>
          </a:xfrm>
        </p:spPr>
        <p:txBody>
          <a:bodyPr>
            <a:normAutofit/>
          </a:bodyPr>
          <a:lstStyle/>
          <a:p>
            <a:r>
              <a:rPr lang="en-US" sz="3600" dirty="0"/>
              <a:t>(iii) </a:t>
            </a:r>
            <a:r>
              <a:rPr lang="en-US" sz="3600" b="1" dirty="0"/>
              <a:t>Working out tank size</a:t>
            </a:r>
            <a:endParaRPr lang="en-US" sz="3600" dirty="0"/>
          </a:p>
          <a:p>
            <a:r>
              <a:rPr lang="en-US" sz="3600" dirty="0"/>
              <a:t>The size of the tank is determined by the following factors;</a:t>
            </a:r>
          </a:p>
          <a:p>
            <a:pPr lvl="0"/>
            <a:r>
              <a:rPr lang="en-US" sz="3600" dirty="0"/>
              <a:t>Water demand per year or during dry period</a:t>
            </a:r>
          </a:p>
          <a:p>
            <a:pPr lvl="0"/>
            <a:r>
              <a:rPr lang="en-US" sz="3600" dirty="0"/>
              <a:t>Water supply per annum.</a:t>
            </a:r>
          </a:p>
          <a:p>
            <a:pPr lvl="0"/>
            <a:r>
              <a:rPr lang="en-US" sz="3600" dirty="0"/>
              <a:t>Economic ability of family.</a:t>
            </a:r>
          </a:p>
          <a:p>
            <a:pPr lvl="0"/>
            <a:r>
              <a:rPr lang="en-US" sz="3600" dirty="0"/>
              <a:t>Availability of space for tank construction</a:t>
            </a:r>
          </a:p>
          <a:p>
            <a:endParaRPr lang="en-US" sz="3600" dirty="0"/>
          </a:p>
        </p:txBody>
      </p:sp>
    </p:spTree>
    <p:extLst>
      <p:ext uri="{BB962C8B-B14F-4D97-AF65-F5344CB8AC3E}">
        <p14:creationId xmlns:p14="http://schemas.microsoft.com/office/powerpoint/2010/main" val="31880761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fontScale="90000"/>
          </a:bodyPr>
          <a:lstStyle/>
          <a:p>
            <a:r>
              <a:rPr lang="en-US" b="1" dirty="0" smtClean="0"/>
              <a:t/>
            </a:r>
            <a:br>
              <a:rPr lang="en-US" b="1" dirty="0" smtClean="0"/>
            </a:br>
            <a:r>
              <a:rPr lang="en-US" b="1" dirty="0" smtClean="0"/>
              <a:t>HYGIENE </a:t>
            </a:r>
            <a:r>
              <a:rPr lang="en-US" b="1" dirty="0"/>
              <a:t>OF RAIN WATER ROOF CATCMENT SYSTEM</a:t>
            </a:r>
            <a:r>
              <a:rPr lang="en-US" dirty="0"/>
              <a:t/>
            </a:r>
            <a:br>
              <a:rPr lang="en-US" dirty="0"/>
            </a:br>
            <a:endParaRPr lang="en-US" dirty="0"/>
          </a:p>
        </p:txBody>
      </p:sp>
      <p:sp>
        <p:nvSpPr>
          <p:cNvPr id="3" name="Content Placeholder 2"/>
          <p:cNvSpPr>
            <a:spLocks noGrp="1"/>
          </p:cNvSpPr>
          <p:nvPr>
            <p:ph idx="1"/>
          </p:nvPr>
        </p:nvSpPr>
        <p:spPr>
          <a:xfrm>
            <a:off x="304800" y="990600"/>
            <a:ext cx="8382000" cy="5715000"/>
          </a:xfrm>
        </p:spPr>
        <p:txBody>
          <a:bodyPr>
            <a:noAutofit/>
          </a:bodyPr>
          <a:lstStyle/>
          <a:p>
            <a:r>
              <a:rPr lang="en-US" b="1" dirty="0"/>
              <a:t>HYGIENE OF RAIN WATER ROOF CATCMENT SYSTEM</a:t>
            </a:r>
            <a:endParaRPr lang="en-US" dirty="0"/>
          </a:p>
          <a:p>
            <a:r>
              <a:rPr lang="en-US" dirty="0"/>
              <a:t>The water collection surface; should be permanent, non-corrosive and easy to </a:t>
            </a:r>
            <a:r>
              <a:rPr lang="en-US" dirty="0" err="1" smtClean="0"/>
              <a:t>clean;e.g</a:t>
            </a:r>
            <a:endParaRPr lang="en-US" dirty="0" smtClean="0"/>
          </a:p>
          <a:p>
            <a:r>
              <a:rPr lang="en-US" dirty="0" smtClean="0"/>
              <a:t> </a:t>
            </a:r>
            <a:r>
              <a:rPr lang="en-US" dirty="0" err="1" smtClean="0"/>
              <a:t>isheet</a:t>
            </a:r>
            <a:r>
              <a:rPr lang="en-US" dirty="0" smtClean="0"/>
              <a:t> </a:t>
            </a:r>
            <a:r>
              <a:rPr lang="en-US" dirty="0"/>
              <a:t>metal, tiles or any other appropriate materials. </a:t>
            </a:r>
            <a:endParaRPr lang="en-US" dirty="0" smtClean="0"/>
          </a:p>
          <a:p>
            <a:r>
              <a:rPr lang="en-US" dirty="0" smtClean="0"/>
              <a:t>Iron </a:t>
            </a:r>
            <a:r>
              <a:rPr lang="en-US" dirty="0"/>
              <a:t>sheet roof should not be painted, the roof should be easy to clean, should be cleaned of dust, leaves and insect/bird’s dropping just before the rains begin. </a:t>
            </a:r>
            <a:endParaRPr lang="en-US" dirty="0" smtClean="0"/>
          </a:p>
          <a:p>
            <a:r>
              <a:rPr lang="en-US" dirty="0" smtClean="0"/>
              <a:t>Ground </a:t>
            </a:r>
            <a:r>
              <a:rPr lang="en-US" dirty="0"/>
              <a:t>surface should not be used due to high chances of </a:t>
            </a:r>
            <a:r>
              <a:rPr lang="en-US" dirty="0" err="1"/>
              <a:t>faecal</a:t>
            </a:r>
            <a:r>
              <a:rPr lang="en-US" dirty="0"/>
              <a:t> contamination. Grass thatched roofs are not good due taste from soot</a:t>
            </a:r>
          </a:p>
          <a:p>
            <a:pPr marL="0" indent="0">
              <a:buNone/>
            </a:pPr>
            <a:endParaRPr lang="en-US" dirty="0"/>
          </a:p>
        </p:txBody>
      </p:sp>
    </p:spTree>
    <p:extLst>
      <p:ext uri="{BB962C8B-B14F-4D97-AF65-F5344CB8AC3E}">
        <p14:creationId xmlns:p14="http://schemas.microsoft.com/office/powerpoint/2010/main" val="486705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Environmental sanitation</a:t>
            </a:r>
            <a:r>
              <a:rPr lang="en-US" dirty="0"/>
              <a:t> </a:t>
            </a:r>
          </a:p>
        </p:txBody>
      </p:sp>
      <p:sp>
        <p:nvSpPr>
          <p:cNvPr id="3" name="Content Placeholder 2"/>
          <p:cNvSpPr>
            <a:spLocks noGrp="1"/>
          </p:cNvSpPr>
          <p:nvPr>
            <p:ph idx="1"/>
          </p:nvPr>
        </p:nvSpPr>
        <p:spPr>
          <a:xfrm>
            <a:off x="304800" y="1600206"/>
            <a:ext cx="8382000" cy="4952994"/>
          </a:xfrm>
        </p:spPr>
        <p:txBody>
          <a:bodyPr>
            <a:normAutofit/>
          </a:bodyPr>
          <a:lstStyle/>
          <a:p>
            <a:r>
              <a:rPr lang="en-US" dirty="0"/>
              <a:t>Improve access to safe and sufficient water supply, to encourage sanitary disposal of human excreta &amp; household wastes, and to change human </a:t>
            </a:r>
            <a:r>
              <a:rPr lang="en-US" dirty="0" err="1"/>
              <a:t>behaviour</a:t>
            </a:r>
            <a:r>
              <a:rPr lang="en-US" dirty="0"/>
              <a:t> through hygiene education. </a:t>
            </a:r>
            <a:endParaRPr lang="en-US" dirty="0" smtClean="0"/>
          </a:p>
          <a:p>
            <a:r>
              <a:rPr lang="en-US" dirty="0" smtClean="0"/>
              <a:t>The </a:t>
            </a:r>
            <a:r>
              <a:rPr lang="en-US" dirty="0"/>
              <a:t>purpose of these interventions is to prevent transmission of diseases arising from poor environmental sanitation.</a:t>
            </a:r>
            <a:r>
              <a:rPr lang="en-US" b="1" i="1" dirty="0"/>
              <a:t> </a:t>
            </a:r>
            <a:endParaRPr lang="en-US" b="1" i="1" dirty="0" smtClean="0"/>
          </a:p>
          <a:p>
            <a:endParaRPr lang="en-US" dirty="0"/>
          </a:p>
        </p:txBody>
      </p:sp>
    </p:spTree>
    <p:extLst>
      <p:ext uri="{BB962C8B-B14F-4D97-AF65-F5344CB8AC3E}">
        <p14:creationId xmlns:p14="http://schemas.microsoft.com/office/powerpoint/2010/main" val="33220382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457200" y="-152400"/>
            <a:ext cx="8229600" cy="381000"/>
          </a:xfrm>
        </p:spPr>
        <p:txBody>
          <a:bodyPr>
            <a:normAutofit fontScale="90000"/>
          </a:bodyPr>
          <a:lstStyle/>
          <a:p>
            <a:endParaRPr lang="en-US" dirty="0"/>
          </a:p>
        </p:txBody>
      </p:sp>
      <p:sp>
        <p:nvSpPr>
          <p:cNvPr id="3" name="Content Placeholder 2"/>
          <p:cNvSpPr>
            <a:spLocks noGrp="1"/>
          </p:cNvSpPr>
          <p:nvPr>
            <p:ph idx="1"/>
          </p:nvPr>
        </p:nvSpPr>
        <p:spPr>
          <a:xfrm>
            <a:off x="304800" y="533400"/>
            <a:ext cx="8534400" cy="6019800"/>
          </a:xfrm>
        </p:spPr>
        <p:txBody>
          <a:bodyPr>
            <a:normAutofit/>
          </a:bodyPr>
          <a:lstStyle/>
          <a:p>
            <a:pPr lvl="0"/>
            <a:r>
              <a:rPr lang="en-US" b="1" dirty="0"/>
              <a:t>The gutters and down pipes</a:t>
            </a:r>
            <a:endParaRPr lang="en-US" dirty="0"/>
          </a:p>
          <a:p>
            <a:pPr lvl="0"/>
            <a:r>
              <a:rPr lang="en-US" dirty="0"/>
              <a:t>Should be light water resistant and easy to clean.</a:t>
            </a:r>
          </a:p>
          <a:p>
            <a:pPr lvl="0"/>
            <a:r>
              <a:rPr lang="en-US" dirty="0"/>
              <a:t>Should not be painted.</a:t>
            </a:r>
          </a:p>
          <a:p>
            <a:pPr lvl="0"/>
            <a:r>
              <a:rPr lang="en-US" dirty="0"/>
              <a:t>Should be cleaned just before the rains</a:t>
            </a:r>
          </a:p>
          <a:p>
            <a:pPr lvl="0"/>
            <a:r>
              <a:rPr lang="en-US" dirty="0"/>
              <a:t>Bamboo, wood and sheet metal gutters have been used .</a:t>
            </a:r>
          </a:p>
          <a:p>
            <a:pPr lvl="0"/>
            <a:r>
              <a:rPr lang="en-US" dirty="0"/>
              <a:t>Down pipes should be screened to prevent entry of leaves, insect and bird’s dropping into tanks</a:t>
            </a:r>
            <a:r>
              <a:rPr lang="en-US" dirty="0" smtClean="0"/>
              <a:t>.</a:t>
            </a:r>
            <a:endParaRPr lang="en-US" dirty="0"/>
          </a:p>
        </p:txBody>
      </p:sp>
    </p:spTree>
    <p:extLst>
      <p:ext uri="{BB962C8B-B14F-4D97-AF65-F5344CB8AC3E}">
        <p14:creationId xmlns:p14="http://schemas.microsoft.com/office/powerpoint/2010/main" val="324736219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457200" y="0"/>
            <a:ext cx="8229600" cy="274638"/>
          </a:xfrm>
        </p:spPr>
        <p:txBody>
          <a:bodyPr>
            <a:normAutofit fontScale="90000"/>
          </a:bodyPr>
          <a:lstStyle/>
          <a:p>
            <a:endParaRPr lang="en-US" dirty="0"/>
          </a:p>
        </p:txBody>
      </p:sp>
      <p:sp>
        <p:nvSpPr>
          <p:cNvPr id="3" name="Content Placeholder 2"/>
          <p:cNvSpPr>
            <a:spLocks noGrp="1"/>
          </p:cNvSpPr>
          <p:nvPr>
            <p:ph idx="1"/>
          </p:nvPr>
        </p:nvSpPr>
        <p:spPr>
          <a:xfrm>
            <a:off x="457200" y="274638"/>
            <a:ext cx="8458200" cy="6461131"/>
          </a:xfrm>
        </p:spPr>
        <p:txBody>
          <a:bodyPr>
            <a:normAutofit fontScale="92500" lnSpcReduction="10000"/>
          </a:bodyPr>
          <a:lstStyle/>
          <a:p>
            <a:pPr lvl="0"/>
            <a:r>
              <a:rPr lang="en-US" b="1" dirty="0"/>
              <a:t>The water storage tank</a:t>
            </a:r>
            <a:endParaRPr lang="en-US" dirty="0"/>
          </a:p>
          <a:p>
            <a:pPr lvl="0"/>
            <a:r>
              <a:rPr lang="en-US" dirty="0"/>
              <a:t>It should be water tight to avoid leakage and contamination.</a:t>
            </a:r>
          </a:p>
          <a:p>
            <a:pPr lvl="0"/>
            <a:r>
              <a:rPr lang="en-US" dirty="0"/>
              <a:t>Should be covered to keep off sunshine, dirt, insects and bird’s dropping.</a:t>
            </a:r>
          </a:p>
          <a:p>
            <a:pPr lvl="0"/>
            <a:r>
              <a:rPr lang="en-US" dirty="0"/>
              <a:t>should be provided with a manhole for tank cleaning and repair</a:t>
            </a:r>
          </a:p>
          <a:p>
            <a:pPr lvl="0"/>
            <a:r>
              <a:rPr lang="en-US" dirty="0"/>
              <a:t>All openings should be screened to prevent mosquito breeding and insect contamination.</a:t>
            </a:r>
          </a:p>
          <a:p>
            <a:pPr lvl="0"/>
            <a:r>
              <a:rPr lang="en-US" dirty="0"/>
              <a:t>Means of aeration and balancing of pressures inside the tank.</a:t>
            </a:r>
          </a:p>
          <a:p>
            <a:pPr lvl="0"/>
            <a:r>
              <a:rPr lang="en-US" dirty="0"/>
              <a:t>Means of removing dirty water after tank cleaning, Should be cleaned whenever dirty.</a:t>
            </a:r>
          </a:p>
          <a:p>
            <a:endParaRPr lang="en-US" dirty="0"/>
          </a:p>
        </p:txBody>
      </p:sp>
    </p:spTree>
    <p:extLst>
      <p:ext uri="{BB962C8B-B14F-4D97-AF65-F5344CB8AC3E}">
        <p14:creationId xmlns:p14="http://schemas.microsoft.com/office/powerpoint/2010/main" val="249121639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Roof catchment system </a:t>
            </a:r>
            <a:endParaRPr lang="en-US" dirty="0"/>
          </a:p>
        </p:txBody>
      </p:sp>
      <p:sp>
        <p:nvSpPr>
          <p:cNvPr id="3" name="Content Placeholder 2"/>
          <p:cNvSpPr>
            <a:spLocks noGrp="1"/>
          </p:cNvSpPr>
          <p:nvPr>
            <p:ph idx="1"/>
          </p:nvPr>
        </p:nvSpPr>
        <p:spPr>
          <a:xfrm>
            <a:off x="457200" y="1600206"/>
            <a:ext cx="8229600" cy="5257794"/>
          </a:xfrm>
        </p:spPr>
        <p:txBody>
          <a:bodyPr/>
          <a:lstStyle/>
          <a:p>
            <a:endParaRPr lang="en-US" dirty="0"/>
          </a:p>
        </p:txBody>
      </p:sp>
      <p:pic>
        <p:nvPicPr>
          <p:cNvPr id="16386" name="Picture 57" descr="DSC004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76400"/>
            <a:ext cx="8081291" cy="5056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13398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468562"/>
          </a:xfrm>
        </p:spPr>
        <p:txBody>
          <a:bodyPr>
            <a:normAutofit fontScale="90000"/>
          </a:bodyPr>
          <a:lstStyle/>
          <a:p>
            <a:r>
              <a:rPr lang="en-US" spc="-9" dirty="0">
                <a:solidFill>
                  <a:srgbClr val="404040"/>
                </a:solidFill>
                <a:latin typeface="Century Gothic"/>
                <a:cs typeface="Century Gothic"/>
              </a:rPr>
              <a:t>Criteria for good housing common wastes in the community </a:t>
            </a:r>
            <a:br>
              <a:rPr lang="en-US" spc="-9" dirty="0">
                <a:solidFill>
                  <a:srgbClr val="404040"/>
                </a:solidFill>
                <a:latin typeface="Century Gothic"/>
                <a:cs typeface="Century Gothic"/>
              </a:rPr>
            </a:br>
            <a:endParaRPr lang="en-US" dirty="0"/>
          </a:p>
        </p:txBody>
      </p:sp>
      <p:sp>
        <p:nvSpPr>
          <p:cNvPr id="3" name="Content Placeholder 2"/>
          <p:cNvSpPr>
            <a:spLocks noGrp="1"/>
          </p:cNvSpPr>
          <p:nvPr>
            <p:ph idx="1"/>
          </p:nvPr>
        </p:nvSpPr>
        <p:spPr>
          <a:xfrm>
            <a:off x="457200" y="2743200"/>
            <a:ext cx="8229600" cy="3382969"/>
          </a:xfrm>
        </p:spPr>
        <p:txBody>
          <a:bodyPr>
            <a:normAutofit lnSpcReduction="10000"/>
          </a:bodyPr>
          <a:lstStyle/>
          <a:p>
            <a:pPr marL="0" indent="0">
              <a:buNone/>
            </a:pPr>
            <a:r>
              <a:rPr lang="en-GB" b="1" dirty="0" smtClean="0"/>
              <a:t>HOUSING</a:t>
            </a:r>
            <a:endParaRPr lang="en-US" b="1" dirty="0"/>
          </a:p>
          <a:p>
            <a:r>
              <a:rPr lang="en-GB" b="1" dirty="0" smtClean="0"/>
              <a:t>Objectives </a:t>
            </a:r>
            <a:r>
              <a:rPr lang="en-GB" b="1" dirty="0"/>
              <a:t>of the unit</a:t>
            </a:r>
            <a:endParaRPr lang="en-US" dirty="0"/>
          </a:p>
          <a:p>
            <a:r>
              <a:rPr lang="en-GB" dirty="0"/>
              <a:t>By the end of this unit, learners should be able to:</a:t>
            </a:r>
            <a:endParaRPr lang="en-US" b="1" dirty="0"/>
          </a:p>
          <a:p>
            <a:pPr lvl="0"/>
            <a:r>
              <a:rPr lang="en-GB" dirty="0"/>
              <a:t>Define housing</a:t>
            </a:r>
            <a:endParaRPr lang="en-US" b="1" dirty="0"/>
          </a:p>
          <a:p>
            <a:pPr lvl="0"/>
            <a:r>
              <a:rPr lang="en-GB" dirty="0"/>
              <a:t>Describe characteristics of a good house </a:t>
            </a:r>
            <a:endParaRPr lang="en-US" b="1" dirty="0"/>
          </a:p>
          <a:p>
            <a:endParaRPr lang="en-US" dirty="0"/>
          </a:p>
        </p:txBody>
      </p:sp>
    </p:spTree>
    <p:extLst>
      <p:ext uri="{BB962C8B-B14F-4D97-AF65-F5344CB8AC3E}">
        <p14:creationId xmlns:p14="http://schemas.microsoft.com/office/powerpoint/2010/main" val="325117787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pPr algn="l"/>
            <a:r>
              <a:rPr lang="en-US" dirty="0" smtClean="0"/>
              <a:t>Housing:</a:t>
            </a:r>
            <a:endParaRPr lang="en-US" dirty="0"/>
          </a:p>
        </p:txBody>
      </p:sp>
      <p:sp>
        <p:nvSpPr>
          <p:cNvPr id="3" name="Content Placeholder 2"/>
          <p:cNvSpPr>
            <a:spLocks noGrp="1"/>
          </p:cNvSpPr>
          <p:nvPr>
            <p:ph idx="1"/>
          </p:nvPr>
        </p:nvSpPr>
        <p:spPr>
          <a:xfrm>
            <a:off x="304800" y="1143000"/>
            <a:ext cx="8382000" cy="5410200"/>
          </a:xfrm>
        </p:spPr>
        <p:txBody>
          <a:bodyPr/>
          <a:lstStyle/>
          <a:p>
            <a:pPr lvl="0"/>
            <a:r>
              <a:rPr lang="en-GB" dirty="0"/>
              <a:t>List types of housing</a:t>
            </a:r>
            <a:endParaRPr lang="en-US" b="1" dirty="0"/>
          </a:p>
          <a:p>
            <a:pPr lvl="0"/>
            <a:r>
              <a:rPr lang="en-GB" dirty="0"/>
              <a:t>Discuss importance of ventilating houses</a:t>
            </a:r>
            <a:endParaRPr lang="en-US" b="1" dirty="0"/>
          </a:p>
          <a:p>
            <a:pPr lvl="0"/>
            <a:r>
              <a:rPr lang="en-GB" dirty="0"/>
              <a:t>List diseases caused by poor housing</a:t>
            </a:r>
            <a:endParaRPr lang="en-US" b="1" dirty="0"/>
          </a:p>
          <a:p>
            <a:pPr lvl="0"/>
            <a:r>
              <a:rPr lang="en-GB" dirty="0"/>
              <a:t>Outline how housing affects on health</a:t>
            </a:r>
            <a:endParaRPr lang="en-US" b="1" dirty="0"/>
          </a:p>
          <a:p>
            <a:pPr lvl="0"/>
            <a:r>
              <a:rPr lang="en-GB" dirty="0"/>
              <a:t>List minimum sanitary requirements for an ideal homestead</a:t>
            </a:r>
            <a:endParaRPr lang="en-US" b="1" dirty="0"/>
          </a:p>
          <a:p>
            <a:pPr lvl="0"/>
            <a:r>
              <a:rPr lang="en-GB" dirty="0"/>
              <a:t>Explain overcrowding in housing</a:t>
            </a:r>
            <a:endParaRPr lang="en-US" b="1" dirty="0"/>
          </a:p>
          <a:p>
            <a:endParaRPr lang="en-US" dirty="0"/>
          </a:p>
        </p:txBody>
      </p:sp>
    </p:spTree>
    <p:extLst>
      <p:ext uri="{BB962C8B-B14F-4D97-AF65-F5344CB8AC3E}">
        <p14:creationId xmlns:p14="http://schemas.microsoft.com/office/powerpoint/2010/main" val="148848369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pPr algn="l"/>
            <a:r>
              <a:rPr lang="en-GB" b="1" dirty="0" smtClean="0"/>
              <a:t/>
            </a:r>
            <a:br>
              <a:rPr lang="en-GB" b="1" dirty="0" smtClean="0"/>
            </a:br>
            <a:r>
              <a:rPr lang="en-GB" b="1" dirty="0" smtClean="0"/>
              <a:t>Introduction</a:t>
            </a:r>
            <a:r>
              <a:rPr lang="en-US" b="1" dirty="0"/>
              <a:t/>
            </a:r>
            <a:br>
              <a:rPr lang="en-US" b="1" dirty="0"/>
            </a:br>
            <a:endParaRPr lang="en-US" dirty="0"/>
          </a:p>
        </p:txBody>
      </p:sp>
      <p:sp>
        <p:nvSpPr>
          <p:cNvPr id="3" name="Content Placeholder 2"/>
          <p:cNvSpPr>
            <a:spLocks noGrp="1"/>
          </p:cNvSpPr>
          <p:nvPr>
            <p:ph idx="1"/>
          </p:nvPr>
        </p:nvSpPr>
        <p:spPr>
          <a:xfrm>
            <a:off x="457200" y="1219200"/>
            <a:ext cx="8382000" cy="5410200"/>
          </a:xfrm>
        </p:spPr>
        <p:txBody>
          <a:bodyPr>
            <a:normAutofit/>
          </a:bodyPr>
          <a:lstStyle/>
          <a:p>
            <a:r>
              <a:rPr lang="en-GB" dirty="0" smtClean="0"/>
              <a:t>The </a:t>
            </a:r>
            <a:r>
              <a:rPr lang="en-GB" dirty="0"/>
              <a:t>house a person lives in has an important influence upon that individual’s well being. </a:t>
            </a:r>
            <a:endParaRPr lang="en-GB" dirty="0" smtClean="0"/>
          </a:p>
          <a:p>
            <a:pPr marL="0" indent="0">
              <a:buNone/>
            </a:pPr>
            <a:endParaRPr lang="en-GB" dirty="0" smtClean="0"/>
          </a:p>
          <a:p>
            <a:r>
              <a:rPr lang="en-GB" dirty="0" smtClean="0"/>
              <a:t>It </a:t>
            </a:r>
            <a:r>
              <a:rPr lang="en-GB" dirty="0"/>
              <a:t>also has a significant effect upon health</a:t>
            </a:r>
            <a:r>
              <a:rPr lang="en-GB" dirty="0" smtClean="0"/>
              <a:t>.</a:t>
            </a:r>
          </a:p>
          <a:p>
            <a:pPr marL="0" indent="0">
              <a:buNone/>
            </a:pPr>
            <a:endParaRPr lang="en-US" b="1" dirty="0"/>
          </a:p>
          <a:p>
            <a:r>
              <a:rPr lang="en-GB" dirty="0"/>
              <a:t>The environment of the house should include all the necessary services, facilities, equipment and devices needed for the physical, mental and social well being of an individual, family or community at large</a:t>
            </a:r>
            <a:endParaRPr lang="en-US" b="1" dirty="0"/>
          </a:p>
          <a:p>
            <a:endParaRPr lang="en-US" dirty="0"/>
          </a:p>
        </p:txBody>
      </p:sp>
    </p:spTree>
    <p:extLst>
      <p:ext uri="{BB962C8B-B14F-4D97-AF65-F5344CB8AC3E}">
        <p14:creationId xmlns:p14="http://schemas.microsoft.com/office/powerpoint/2010/main" val="385489199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normAutofit fontScale="90000"/>
          </a:bodyPr>
          <a:lstStyle/>
          <a:p>
            <a:pPr algn="l"/>
            <a:r>
              <a:rPr lang="en-US" dirty="0" smtClean="0"/>
              <a:t>Housing………………….. </a:t>
            </a:r>
            <a:endParaRPr lang="en-US" dirty="0"/>
          </a:p>
        </p:txBody>
      </p:sp>
      <p:sp>
        <p:nvSpPr>
          <p:cNvPr id="3" name="Content Placeholder 2"/>
          <p:cNvSpPr>
            <a:spLocks noGrp="1"/>
          </p:cNvSpPr>
          <p:nvPr>
            <p:ph idx="1"/>
          </p:nvPr>
        </p:nvSpPr>
        <p:spPr>
          <a:xfrm>
            <a:off x="304800" y="914400"/>
            <a:ext cx="8534400" cy="5287963"/>
          </a:xfrm>
        </p:spPr>
        <p:txBody>
          <a:bodyPr>
            <a:normAutofit/>
          </a:bodyPr>
          <a:lstStyle/>
          <a:p>
            <a:pPr marL="0" indent="0">
              <a:buNone/>
            </a:pPr>
            <a:r>
              <a:rPr lang="en-GB" sz="3600" b="1" dirty="0"/>
              <a:t>Definition: </a:t>
            </a:r>
            <a:endParaRPr lang="en-GB" sz="3600" b="1" dirty="0" smtClean="0"/>
          </a:p>
          <a:p>
            <a:pPr marL="0" indent="0">
              <a:buNone/>
            </a:pPr>
            <a:r>
              <a:rPr lang="en-GB" sz="3600" dirty="0" smtClean="0"/>
              <a:t>Housing </a:t>
            </a:r>
            <a:r>
              <a:rPr lang="en-GB" sz="3600" dirty="0"/>
              <a:t>is a physical structure that man uses for shelter</a:t>
            </a:r>
            <a:endParaRPr lang="en-US" sz="3600" b="1" dirty="0"/>
          </a:p>
          <a:p>
            <a:pPr marL="0" indent="0">
              <a:buNone/>
            </a:pPr>
            <a:r>
              <a:rPr lang="en-US" sz="3600" b="1" dirty="0"/>
              <a:t>Common types of houses</a:t>
            </a:r>
            <a:endParaRPr lang="en-US" sz="3600" dirty="0"/>
          </a:p>
          <a:p>
            <a:r>
              <a:rPr lang="en-US" sz="3600" b="1" dirty="0"/>
              <a:t>Temporar</a:t>
            </a:r>
            <a:r>
              <a:rPr lang="en-US" sz="3600" i="1" dirty="0"/>
              <a:t>y: </a:t>
            </a:r>
            <a:r>
              <a:rPr lang="en-US" sz="3600" dirty="0"/>
              <a:t>Consists of a grass thatched roof, mud and wattle walls with poles.</a:t>
            </a:r>
          </a:p>
          <a:p>
            <a:endParaRPr lang="en-US" sz="3600" dirty="0"/>
          </a:p>
        </p:txBody>
      </p:sp>
    </p:spTree>
    <p:extLst>
      <p:ext uri="{BB962C8B-B14F-4D97-AF65-F5344CB8AC3E}">
        <p14:creationId xmlns:p14="http://schemas.microsoft.com/office/powerpoint/2010/main" val="402749885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
            </a:r>
            <a:r>
              <a:rPr lang="en-US" dirty="0" smtClean="0"/>
              <a:t>isadvantages of a temporary house </a:t>
            </a:r>
            <a:endParaRPr lang="en-US" dirty="0"/>
          </a:p>
        </p:txBody>
      </p:sp>
      <p:sp>
        <p:nvSpPr>
          <p:cNvPr id="3" name="Content Placeholder 2"/>
          <p:cNvSpPr>
            <a:spLocks noGrp="1"/>
          </p:cNvSpPr>
          <p:nvPr>
            <p:ph idx="1"/>
          </p:nvPr>
        </p:nvSpPr>
        <p:spPr/>
        <p:txBody>
          <a:bodyPr/>
          <a:lstStyle/>
          <a:p>
            <a:r>
              <a:rPr lang="en-US" sz="3600" dirty="0"/>
              <a:t>I</a:t>
            </a:r>
            <a:r>
              <a:rPr lang="en-US" sz="3600" dirty="0" smtClean="0"/>
              <a:t>t </a:t>
            </a:r>
            <a:r>
              <a:rPr lang="en-US" sz="3600" dirty="0"/>
              <a:t>can catch fire any time, </a:t>
            </a:r>
            <a:endParaRPr lang="en-US" sz="3600" dirty="0" smtClean="0"/>
          </a:p>
          <a:p>
            <a:r>
              <a:rPr lang="en-US" sz="3600" dirty="0"/>
              <a:t>T</a:t>
            </a:r>
            <a:r>
              <a:rPr lang="en-US" sz="3600" dirty="0" smtClean="0"/>
              <a:t>here </a:t>
            </a:r>
            <a:r>
              <a:rPr lang="en-US" sz="3600" dirty="0"/>
              <a:t>is dampness due to lack of provision of barrier (DPC) in the wall that prevents moisture rising through the structure </a:t>
            </a:r>
            <a:endParaRPr lang="en-US" sz="3600" dirty="0" smtClean="0"/>
          </a:p>
          <a:p>
            <a:r>
              <a:rPr lang="en-US" sz="3600" dirty="0" smtClean="0"/>
              <a:t>Insects </a:t>
            </a:r>
            <a:r>
              <a:rPr lang="en-US" sz="3600" dirty="0"/>
              <a:t>and vectors can enter easily and lodge in the house.</a:t>
            </a:r>
          </a:p>
          <a:p>
            <a:endParaRPr lang="en-US" dirty="0"/>
          </a:p>
        </p:txBody>
      </p:sp>
    </p:spTree>
    <p:extLst>
      <p:ext uri="{BB962C8B-B14F-4D97-AF65-F5344CB8AC3E}">
        <p14:creationId xmlns:p14="http://schemas.microsoft.com/office/powerpoint/2010/main" val="8520651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66800"/>
          </a:xfrm>
        </p:spPr>
        <p:txBody>
          <a:bodyPr>
            <a:normAutofit fontScale="90000"/>
          </a:bodyPr>
          <a:lstStyle/>
          <a:p>
            <a:pPr algn="l"/>
            <a:r>
              <a:rPr lang="en-US" b="1" dirty="0" smtClean="0"/>
              <a:t/>
            </a:r>
            <a:br>
              <a:rPr lang="en-US" b="1" dirty="0" smtClean="0"/>
            </a:br>
            <a:r>
              <a:rPr lang="en-US" b="1" dirty="0" smtClean="0"/>
              <a:t>Semi-permanent</a:t>
            </a:r>
            <a:r>
              <a:rPr lang="en-US" dirty="0"/>
              <a:t>:</a:t>
            </a:r>
            <a:br>
              <a:rPr lang="en-US" dirty="0"/>
            </a:br>
            <a:endParaRPr lang="en-US" dirty="0"/>
          </a:p>
        </p:txBody>
      </p:sp>
      <p:sp>
        <p:nvSpPr>
          <p:cNvPr id="3" name="Content Placeholder 2"/>
          <p:cNvSpPr>
            <a:spLocks noGrp="1"/>
          </p:cNvSpPr>
          <p:nvPr>
            <p:ph idx="1"/>
          </p:nvPr>
        </p:nvSpPr>
        <p:spPr>
          <a:xfrm>
            <a:off x="304800" y="1295400"/>
            <a:ext cx="8534400" cy="5257800"/>
          </a:xfrm>
        </p:spPr>
        <p:txBody>
          <a:bodyPr/>
          <a:lstStyle/>
          <a:p>
            <a:r>
              <a:rPr lang="en-US" sz="3600" dirty="0" smtClean="0"/>
              <a:t>It </a:t>
            </a:r>
            <a:r>
              <a:rPr lang="en-US" sz="3600" dirty="0"/>
              <a:t>consists of an iron sheet roof and mud and wattle walls</a:t>
            </a:r>
          </a:p>
          <a:p>
            <a:r>
              <a:rPr lang="en-US" sz="3600" b="1" dirty="0" smtClean="0"/>
              <a:t>Disadvantages: </a:t>
            </a:r>
          </a:p>
          <a:p>
            <a:r>
              <a:rPr lang="en-US" sz="3600" dirty="0" smtClean="0"/>
              <a:t>It </a:t>
            </a:r>
            <a:r>
              <a:rPr lang="en-US" sz="3600" dirty="0"/>
              <a:t>is less durable than a permanent one, it </a:t>
            </a:r>
            <a:endParaRPr lang="en-US" sz="3600" dirty="0" smtClean="0"/>
          </a:p>
          <a:p>
            <a:r>
              <a:rPr lang="en-US" sz="3600" dirty="0"/>
              <a:t>P</a:t>
            </a:r>
            <a:r>
              <a:rPr lang="en-US" sz="3600" dirty="0" smtClean="0"/>
              <a:t>ermits </a:t>
            </a:r>
            <a:r>
              <a:rPr lang="en-US" sz="3600" dirty="0"/>
              <a:t>rising dampness into the building through the walls, </a:t>
            </a:r>
            <a:endParaRPr lang="en-US" sz="3600" dirty="0" smtClean="0"/>
          </a:p>
          <a:p>
            <a:r>
              <a:rPr lang="en-US" sz="3600" dirty="0"/>
              <a:t>I</a:t>
            </a:r>
            <a:r>
              <a:rPr lang="en-US" sz="3600" dirty="0" smtClean="0"/>
              <a:t>t </a:t>
            </a:r>
            <a:r>
              <a:rPr lang="en-US" sz="3600" dirty="0"/>
              <a:t>allows in insects and vectors more easily than permanent ones.</a:t>
            </a:r>
          </a:p>
          <a:p>
            <a:endParaRPr lang="en-US" dirty="0"/>
          </a:p>
        </p:txBody>
      </p:sp>
    </p:spTree>
    <p:extLst>
      <p:ext uri="{BB962C8B-B14F-4D97-AF65-F5344CB8AC3E}">
        <p14:creationId xmlns:p14="http://schemas.microsoft.com/office/powerpoint/2010/main" val="253461837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pPr algn="l"/>
            <a:r>
              <a:rPr lang="en-US" b="1" dirty="0" smtClean="0"/>
              <a:t/>
            </a:r>
            <a:br>
              <a:rPr lang="en-US" b="1" dirty="0" smtClean="0"/>
            </a:br>
            <a:r>
              <a:rPr lang="en-US" b="1" dirty="0" smtClean="0"/>
              <a:t>Permanent</a:t>
            </a:r>
            <a:r>
              <a:rPr lang="en-US" b="1" dirty="0"/>
              <a:t>:</a:t>
            </a:r>
            <a:r>
              <a:rPr lang="en-US" dirty="0"/>
              <a:t/>
            </a:r>
            <a:br>
              <a:rPr lang="en-US" dirty="0"/>
            </a:br>
            <a:endParaRPr lang="en-US" dirty="0"/>
          </a:p>
        </p:txBody>
      </p:sp>
      <p:sp>
        <p:nvSpPr>
          <p:cNvPr id="3" name="Content Placeholder 2"/>
          <p:cNvSpPr>
            <a:spLocks noGrp="1"/>
          </p:cNvSpPr>
          <p:nvPr>
            <p:ph idx="1"/>
          </p:nvPr>
        </p:nvSpPr>
        <p:spPr>
          <a:xfrm>
            <a:off x="228600" y="1143000"/>
            <a:ext cx="8686800" cy="5410200"/>
          </a:xfrm>
        </p:spPr>
        <p:txBody>
          <a:bodyPr>
            <a:normAutofit/>
          </a:bodyPr>
          <a:lstStyle/>
          <a:p>
            <a:r>
              <a:rPr lang="en-US" dirty="0" smtClean="0"/>
              <a:t>It </a:t>
            </a:r>
            <a:r>
              <a:rPr lang="en-US" dirty="0"/>
              <a:t>consists of an iron sheet roof or tiles and brick/ block walls.</a:t>
            </a:r>
          </a:p>
          <a:p>
            <a:r>
              <a:rPr lang="en-US" b="1" dirty="0"/>
              <a:t>A</a:t>
            </a:r>
            <a:r>
              <a:rPr lang="en-US" b="1" dirty="0" smtClean="0"/>
              <a:t>dvantages: </a:t>
            </a:r>
          </a:p>
          <a:p>
            <a:r>
              <a:rPr lang="en-US" dirty="0" smtClean="0"/>
              <a:t>It </a:t>
            </a:r>
            <a:r>
              <a:rPr lang="en-US" dirty="0"/>
              <a:t>has a damp proof course that prevents dampness which would lead to respiratory diseases, </a:t>
            </a:r>
            <a:endParaRPr lang="en-US" dirty="0" smtClean="0"/>
          </a:p>
          <a:p>
            <a:r>
              <a:rPr lang="en-US" dirty="0"/>
              <a:t>T</a:t>
            </a:r>
            <a:r>
              <a:rPr lang="en-US" dirty="0" smtClean="0"/>
              <a:t>here </a:t>
            </a:r>
            <a:r>
              <a:rPr lang="en-US" dirty="0"/>
              <a:t>is </a:t>
            </a:r>
            <a:r>
              <a:rPr lang="en-US" dirty="0" smtClean="0"/>
              <a:t>minimized </a:t>
            </a:r>
            <a:r>
              <a:rPr lang="en-US" dirty="0"/>
              <a:t>leakage. </a:t>
            </a:r>
            <a:endParaRPr lang="en-US" dirty="0" smtClean="0"/>
          </a:p>
          <a:p>
            <a:r>
              <a:rPr lang="en-US" dirty="0" smtClean="0"/>
              <a:t>The </a:t>
            </a:r>
            <a:r>
              <a:rPr lang="en-US" dirty="0"/>
              <a:t>Insects and vectors are discouraged and also </a:t>
            </a:r>
          </a:p>
          <a:p>
            <a:r>
              <a:rPr lang="en-US" dirty="0"/>
              <a:t>R</a:t>
            </a:r>
            <a:r>
              <a:rPr lang="en-US" dirty="0" smtClean="0"/>
              <a:t>isk </a:t>
            </a:r>
            <a:r>
              <a:rPr lang="en-US" dirty="0"/>
              <a:t>of fire is lessened</a:t>
            </a:r>
          </a:p>
          <a:p>
            <a:endParaRPr lang="en-US" dirty="0"/>
          </a:p>
        </p:txBody>
      </p:sp>
    </p:spTree>
    <p:extLst>
      <p:ext uri="{BB962C8B-B14F-4D97-AF65-F5344CB8AC3E}">
        <p14:creationId xmlns:p14="http://schemas.microsoft.com/office/powerpoint/2010/main" val="3574605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0" y="0"/>
            <a:ext cx="9144000" cy="6858000"/>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0" y="2575585"/>
            <a:ext cx="75438" cy="626363"/>
          </a:xfrm>
          <a:custGeom>
            <a:avLst/>
            <a:gdLst/>
            <a:ahLst/>
            <a:cxnLst/>
            <a:rect l="l" t="t" r="r" b="b"/>
            <a:pathLst>
              <a:path w="100584" h="626363">
                <a:moveTo>
                  <a:pt x="4081" y="18649"/>
                </a:moveTo>
                <a:lnTo>
                  <a:pt x="0" y="0"/>
                </a:lnTo>
                <a:lnTo>
                  <a:pt x="0" y="161162"/>
                </a:lnTo>
                <a:lnTo>
                  <a:pt x="4148" y="181237"/>
                </a:lnTo>
                <a:lnTo>
                  <a:pt x="8362" y="201376"/>
                </a:lnTo>
                <a:lnTo>
                  <a:pt x="12637" y="221577"/>
                </a:lnTo>
                <a:lnTo>
                  <a:pt x="16971" y="241837"/>
                </a:lnTo>
                <a:lnTo>
                  <a:pt x="21359" y="262151"/>
                </a:lnTo>
                <a:lnTo>
                  <a:pt x="25799" y="282517"/>
                </a:lnTo>
                <a:lnTo>
                  <a:pt x="30287" y="302931"/>
                </a:lnTo>
                <a:lnTo>
                  <a:pt x="34820" y="323389"/>
                </a:lnTo>
                <a:lnTo>
                  <a:pt x="39394" y="343889"/>
                </a:lnTo>
                <a:lnTo>
                  <a:pt x="44005" y="364426"/>
                </a:lnTo>
                <a:lnTo>
                  <a:pt x="48651" y="384998"/>
                </a:lnTo>
                <a:lnTo>
                  <a:pt x="53327" y="405600"/>
                </a:lnTo>
                <a:lnTo>
                  <a:pt x="58031" y="426230"/>
                </a:lnTo>
                <a:lnTo>
                  <a:pt x="62759" y="446884"/>
                </a:lnTo>
                <a:lnTo>
                  <a:pt x="67508" y="467558"/>
                </a:lnTo>
                <a:lnTo>
                  <a:pt x="72274" y="488249"/>
                </a:lnTo>
                <a:lnTo>
                  <a:pt x="77053" y="508955"/>
                </a:lnTo>
                <a:lnTo>
                  <a:pt x="81843" y="529670"/>
                </a:lnTo>
                <a:lnTo>
                  <a:pt x="86639" y="550393"/>
                </a:lnTo>
                <a:lnTo>
                  <a:pt x="91440" y="571118"/>
                </a:lnTo>
                <a:lnTo>
                  <a:pt x="92092" y="583648"/>
                </a:lnTo>
                <a:lnTo>
                  <a:pt x="93835" y="596178"/>
                </a:lnTo>
                <a:lnTo>
                  <a:pt x="96349" y="608707"/>
                </a:lnTo>
                <a:lnTo>
                  <a:pt x="99314" y="621237"/>
                </a:lnTo>
                <a:lnTo>
                  <a:pt x="100584" y="626363"/>
                </a:lnTo>
                <a:lnTo>
                  <a:pt x="99245" y="613271"/>
                </a:lnTo>
                <a:lnTo>
                  <a:pt x="97968" y="600241"/>
                </a:lnTo>
                <a:lnTo>
                  <a:pt x="96746" y="587265"/>
                </a:lnTo>
                <a:lnTo>
                  <a:pt x="95573" y="574337"/>
                </a:lnTo>
                <a:lnTo>
                  <a:pt x="94440" y="561451"/>
                </a:lnTo>
                <a:lnTo>
                  <a:pt x="93341" y="548598"/>
                </a:lnTo>
                <a:lnTo>
                  <a:pt x="92270" y="535774"/>
                </a:lnTo>
                <a:lnTo>
                  <a:pt x="91220" y="522969"/>
                </a:lnTo>
                <a:lnTo>
                  <a:pt x="90183" y="510179"/>
                </a:lnTo>
                <a:lnTo>
                  <a:pt x="89153" y="497395"/>
                </a:lnTo>
                <a:lnTo>
                  <a:pt x="88124" y="484611"/>
                </a:lnTo>
                <a:lnTo>
                  <a:pt x="87087" y="471821"/>
                </a:lnTo>
                <a:lnTo>
                  <a:pt x="86037" y="459016"/>
                </a:lnTo>
                <a:lnTo>
                  <a:pt x="84966" y="446192"/>
                </a:lnTo>
                <a:lnTo>
                  <a:pt x="83867" y="433339"/>
                </a:lnTo>
                <a:lnTo>
                  <a:pt x="82734" y="420453"/>
                </a:lnTo>
                <a:lnTo>
                  <a:pt x="81561" y="407525"/>
                </a:lnTo>
                <a:lnTo>
                  <a:pt x="80339" y="394549"/>
                </a:lnTo>
                <a:lnTo>
                  <a:pt x="79062" y="381519"/>
                </a:lnTo>
                <a:lnTo>
                  <a:pt x="77724" y="368426"/>
                </a:lnTo>
                <a:lnTo>
                  <a:pt x="73642" y="350429"/>
                </a:lnTo>
                <a:lnTo>
                  <a:pt x="69622" y="332366"/>
                </a:lnTo>
                <a:lnTo>
                  <a:pt x="65657" y="314241"/>
                </a:lnTo>
                <a:lnTo>
                  <a:pt x="61740" y="296058"/>
                </a:lnTo>
                <a:lnTo>
                  <a:pt x="57864" y="277820"/>
                </a:lnTo>
                <a:lnTo>
                  <a:pt x="54022" y="259531"/>
                </a:lnTo>
                <a:lnTo>
                  <a:pt x="50208" y="241193"/>
                </a:lnTo>
                <a:lnTo>
                  <a:pt x="46414" y="222811"/>
                </a:lnTo>
                <a:lnTo>
                  <a:pt x="42635" y="204388"/>
                </a:lnTo>
                <a:lnTo>
                  <a:pt x="38861" y="185928"/>
                </a:lnTo>
                <a:lnTo>
                  <a:pt x="35088" y="167432"/>
                </a:lnTo>
                <a:lnTo>
                  <a:pt x="31309" y="148906"/>
                </a:lnTo>
                <a:lnTo>
                  <a:pt x="27515" y="130353"/>
                </a:lnTo>
                <a:lnTo>
                  <a:pt x="23701" y="111776"/>
                </a:lnTo>
                <a:lnTo>
                  <a:pt x="19859" y="93178"/>
                </a:lnTo>
                <a:lnTo>
                  <a:pt x="15983" y="74563"/>
                </a:lnTo>
                <a:lnTo>
                  <a:pt x="12066" y="55934"/>
                </a:lnTo>
                <a:lnTo>
                  <a:pt x="8101" y="37295"/>
                </a:lnTo>
                <a:lnTo>
                  <a:pt x="4081" y="18649"/>
                </a:lnTo>
                <a:close/>
              </a:path>
            </a:pathLst>
          </a:custGeom>
          <a:solidFill>
            <a:srgbClr val="766E53"/>
          </a:solidFill>
        </p:spPr>
        <p:txBody>
          <a:bodyPr wrap="square" lIns="0" tIns="0" rIns="0" bIns="0" rtlCol="0">
            <a:noAutofit/>
          </a:bodyPr>
          <a:lstStyle/>
          <a:p>
            <a:endParaRPr/>
          </a:p>
        </p:txBody>
      </p:sp>
      <p:sp>
        <p:nvSpPr>
          <p:cNvPr id="6" name="object 6"/>
          <p:cNvSpPr/>
          <p:nvPr/>
        </p:nvSpPr>
        <p:spPr>
          <a:xfrm>
            <a:off x="96014" y="3156204"/>
            <a:ext cx="485775" cy="2322576"/>
          </a:xfrm>
          <a:custGeom>
            <a:avLst/>
            <a:gdLst/>
            <a:ahLst/>
            <a:cxnLst/>
            <a:rect l="l" t="t" r="r" b="b"/>
            <a:pathLst>
              <a:path w="647700" h="2322576">
                <a:moveTo>
                  <a:pt x="38039" y="161596"/>
                </a:moveTo>
                <a:lnTo>
                  <a:pt x="18877" y="80833"/>
                </a:lnTo>
                <a:lnTo>
                  <a:pt x="0" y="0"/>
                </a:lnTo>
                <a:lnTo>
                  <a:pt x="1388" y="13863"/>
                </a:lnTo>
                <a:lnTo>
                  <a:pt x="2777" y="27788"/>
                </a:lnTo>
                <a:lnTo>
                  <a:pt x="4165" y="41768"/>
                </a:lnTo>
                <a:lnTo>
                  <a:pt x="5553" y="55795"/>
                </a:lnTo>
                <a:lnTo>
                  <a:pt x="6941" y="69863"/>
                </a:lnTo>
                <a:lnTo>
                  <a:pt x="8329" y="83965"/>
                </a:lnTo>
                <a:lnTo>
                  <a:pt x="9717" y="98094"/>
                </a:lnTo>
                <a:lnTo>
                  <a:pt x="11105" y="112243"/>
                </a:lnTo>
                <a:lnTo>
                  <a:pt x="12493" y="126405"/>
                </a:lnTo>
                <a:lnTo>
                  <a:pt x="13881" y="140573"/>
                </a:lnTo>
                <a:lnTo>
                  <a:pt x="15268" y="154739"/>
                </a:lnTo>
                <a:lnTo>
                  <a:pt x="19432" y="197165"/>
                </a:lnTo>
                <a:lnTo>
                  <a:pt x="23596" y="239331"/>
                </a:lnTo>
                <a:lnTo>
                  <a:pt x="27762" y="281050"/>
                </a:lnTo>
                <a:lnTo>
                  <a:pt x="44488" y="348105"/>
                </a:lnTo>
                <a:lnTo>
                  <a:pt x="61359" y="415153"/>
                </a:lnTo>
                <a:lnTo>
                  <a:pt x="78383" y="482187"/>
                </a:lnTo>
                <a:lnTo>
                  <a:pt x="95567" y="549200"/>
                </a:lnTo>
                <a:lnTo>
                  <a:pt x="112917" y="616186"/>
                </a:lnTo>
                <a:lnTo>
                  <a:pt x="130441" y="683136"/>
                </a:lnTo>
                <a:lnTo>
                  <a:pt x="148145" y="750045"/>
                </a:lnTo>
                <a:lnTo>
                  <a:pt x="166036" y="816905"/>
                </a:lnTo>
                <a:lnTo>
                  <a:pt x="184122" y="883710"/>
                </a:lnTo>
                <a:lnTo>
                  <a:pt x="202409" y="950452"/>
                </a:lnTo>
                <a:lnTo>
                  <a:pt x="220904" y="1017124"/>
                </a:lnTo>
                <a:lnTo>
                  <a:pt x="239614" y="1083720"/>
                </a:lnTo>
                <a:lnTo>
                  <a:pt x="258547" y="1150232"/>
                </a:lnTo>
                <a:lnTo>
                  <a:pt x="277708" y="1216655"/>
                </a:lnTo>
                <a:lnTo>
                  <a:pt x="297106" y="1282979"/>
                </a:lnTo>
                <a:lnTo>
                  <a:pt x="316747" y="1349200"/>
                </a:lnTo>
                <a:lnTo>
                  <a:pt x="336637" y="1415309"/>
                </a:lnTo>
                <a:lnTo>
                  <a:pt x="356785" y="1481300"/>
                </a:lnTo>
                <a:lnTo>
                  <a:pt x="377196" y="1547166"/>
                </a:lnTo>
                <a:lnTo>
                  <a:pt x="397878" y="1612900"/>
                </a:lnTo>
                <a:lnTo>
                  <a:pt x="421479" y="1684658"/>
                </a:lnTo>
                <a:lnTo>
                  <a:pt x="445136" y="1756164"/>
                </a:lnTo>
                <a:lnTo>
                  <a:pt x="468905" y="1827445"/>
                </a:lnTo>
                <a:lnTo>
                  <a:pt x="492842" y="1898532"/>
                </a:lnTo>
                <a:lnTo>
                  <a:pt x="517001" y="1969452"/>
                </a:lnTo>
                <a:lnTo>
                  <a:pt x="541438" y="2040235"/>
                </a:lnTo>
                <a:lnTo>
                  <a:pt x="566208" y="2110910"/>
                </a:lnTo>
                <a:lnTo>
                  <a:pt x="591368" y="2181506"/>
                </a:lnTo>
                <a:lnTo>
                  <a:pt x="616972" y="2252051"/>
                </a:lnTo>
                <a:lnTo>
                  <a:pt x="643077" y="2322576"/>
                </a:lnTo>
                <a:lnTo>
                  <a:pt x="643225" y="2284096"/>
                </a:lnTo>
                <a:lnTo>
                  <a:pt x="643429" y="2271594"/>
                </a:lnTo>
                <a:lnTo>
                  <a:pt x="643764" y="2259144"/>
                </a:lnTo>
                <a:lnTo>
                  <a:pt x="644265" y="2246680"/>
                </a:lnTo>
                <a:lnTo>
                  <a:pt x="644963" y="2234135"/>
                </a:lnTo>
                <a:lnTo>
                  <a:pt x="645893" y="2221443"/>
                </a:lnTo>
                <a:lnTo>
                  <a:pt x="647087" y="2208538"/>
                </a:lnTo>
                <a:lnTo>
                  <a:pt x="647700" y="2202815"/>
                </a:lnTo>
                <a:lnTo>
                  <a:pt x="636630" y="2173045"/>
                </a:lnTo>
                <a:lnTo>
                  <a:pt x="625630" y="2143211"/>
                </a:lnTo>
                <a:lnTo>
                  <a:pt x="614700" y="2113318"/>
                </a:lnTo>
                <a:lnTo>
                  <a:pt x="603839" y="2083367"/>
                </a:lnTo>
                <a:lnTo>
                  <a:pt x="593047" y="2053363"/>
                </a:lnTo>
                <a:lnTo>
                  <a:pt x="582325" y="2023309"/>
                </a:lnTo>
                <a:lnTo>
                  <a:pt x="571673" y="1993207"/>
                </a:lnTo>
                <a:lnTo>
                  <a:pt x="561090" y="1963061"/>
                </a:lnTo>
                <a:lnTo>
                  <a:pt x="550576" y="1932874"/>
                </a:lnTo>
                <a:lnTo>
                  <a:pt x="540132" y="1902650"/>
                </a:lnTo>
                <a:lnTo>
                  <a:pt x="529757" y="1872392"/>
                </a:lnTo>
                <a:lnTo>
                  <a:pt x="519452" y="1842102"/>
                </a:lnTo>
                <a:lnTo>
                  <a:pt x="509216" y="1811785"/>
                </a:lnTo>
                <a:lnTo>
                  <a:pt x="499050" y="1781443"/>
                </a:lnTo>
                <a:lnTo>
                  <a:pt x="488953" y="1751079"/>
                </a:lnTo>
                <a:lnTo>
                  <a:pt x="478925" y="1720698"/>
                </a:lnTo>
                <a:lnTo>
                  <a:pt x="468967" y="1690302"/>
                </a:lnTo>
                <a:lnTo>
                  <a:pt x="459078" y="1659894"/>
                </a:lnTo>
                <a:lnTo>
                  <a:pt x="449259" y="1629478"/>
                </a:lnTo>
                <a:lnTo>
                  <a:pt x="439508" y="1599057"/>
                </a:lnTo>
                <a:lnTo>
                  <a:pt x="414040" y="1520196"/>
                </a:lnTo>
                <a:lnTo>
                  <a:pt x="388980" y="1441198"/>
                </a:lnTo>
                <a:lnTo>
                  <a:pt x="364324" y="1362066"/>
                </a:lnTo>
                <a:lnTo>
                  <a:pt x="340062" y="1282805"/>
                </a:lnTo>
                <a:lnTo>
                  <a:pt x="316189" y="1203418"/>
                </a:lnTo>
                <a:lnTo>
                  <a:pt x="292698" y="1123908"/>
                </a:lnTo>
                <a:lnTo>
                  <a:pt x="269581" y="1044279"/>
                </a:lnTo>
                <a:lnTo>
                  <a:pt x="246832" y="964536"/>
                </a:lnTo>
                <a:lnTo>
                  <a:pt x="224443" y="884681"/>
                </a:lnTo>
                <a:lnTo>
                  <a:pt x="202409" y="804719"/>
                </a:lnTo>
                <a:lnTo>
                  <a:pt x="180721" y="724653"/>
                </a:lnTo>
                <a:lnTo>
                  <a:pt x="159374" y="644487"/>
                </a:lnTo>
                <a:lnTo>
                  <a:pt x="138359" y="564224"/>
                </a:lnTo>
                <a:lnTo>
                  <a:pt x="117671" y="483869"/>
                </a:lnTo>
                <a:lnTo>
                  <a:pt x="97301" y="403425"/>
                </a:lnTo>
                <a:lnTo>
                  <a:pt x="77244" y="322895"/>
                </a:lnTo>
                <a:lnTo>
                  <a:pt x="57492" y="242284"/>
                </a:lnTo>
                <a:lnTo>
                  <a:pt x="38039" y="161596"/>
                </a:lnTo>
                <a:close/>
              </a:path>
            </a:pathLst>
          </a:custGeom>
          <a:solidFill>
            <a:srgbClr val="766E53"/>
          </a:solidFill>
        </p:spPr>
        <p:txBody>
          <a:bodyPr wrap="square" lIns="0" tIns="0" rIns="0" bIns="0" rtlCol="0">
            <a:noAutofit/>
          </a:bodyPr>
          <a:lstStyle/>
          <a:p>
            <a:endParaRPr/>
          </a:p>
        </p:txBody>
      </p:sp>
      <p:sp>
        <p:nvSpPr>
          <p:cNvPr id="7" name="object 7"/>
          <p:cNvSpPr/>
          <p:nvPr/>
        </p:nvSpPr>
        <p:spPr>
          <a:xfrm>
            <a:off x="605792" y="5446801"/>
            <a:ext cx="456057" cy="1420367"/>
          </a:xfrm>
          <a:custGeom>
            <a:avLst/>
            <a:gdLst/>
            <a:ahLst/>
            <a:cxnLst/>
            <a:rect l="l" t="t" r="r" b="b"/>
            <a:pathLst>
              <a:path w="608076" h="1420367">
                <a:moveTo>
                  <a:pt x="594951" y="1393388"/>
                </a:moveTo>
                <a:lnTo>
                  <a:pt x="581832" y="1366406"/>
                </a:lnTo>
                <a:lnTo>
                  <a:pt x="568727" y="1339417"/>
                </a:lnTo>
                <a:lnTo>
                  <a:pt x="555642" y="1312417"/>
                </a:lnTo>
                <a:lnTo>
                  <a:pt x="542584" y="1285404"/>
                </a:lnTo>
                <a:lnTo>
                  <a:pt x="529560" y="1258374"/>
                </a:lnTo>
                <a:lnTo>
                  <a:pt x="516577" y="1231323"/>
                </a:lnTo>
                <a:lnTo>
                  <a:pt x="503642" y="1204248"/>
                </a:lnTo>
                <a:lnTo>
                  <a:pt x="490763" y="1177145"/>
                </a:lnTo>
                <a:lnTo>
                  <a:pt x="477945" y="1150011"/>
                </a:lnTo>
                <a:lnTo>
                  <a:pt x="465196" y="1122843"/>
                </a:lnTo>
                <a:lnTo>
                  <a:pt x="452523" y="1095637"/>
                </a:lnTo>
                <a:lnTo>
                  <a:pt x="439933" y="1068389"/>
                </a:lnTo>
                <a:lnTo>
                  <a:pt x="427433" y="1041096"/>
                </a:lnTo>
                <a:lnTo>
                  <a:pt x="415030" y="1013754"/>
                </a:lnTo>
                <a:lnTo>
                  <a:pt x="402731" y="986361"/>
                </a:lnTo>
                <a:lnTo>
                  <a:pt x="390542" y="958912"/>
                </a:lnTo>
                <a:lnTo>
                  <a:pt x="378471" y="931404"/>
                </a:lnTo>
                <a:lnTo>
                  <a:pt x="366525" y="903834"/>
                </a:lnTo>
                <a:lnTo>
                  <a:pt x="354711" y="876198"/>
                </a:lnTo>
                <a:lnTo>
                  <a:pt x="337505" y="838118"/>
                </a:lnTo>
                <a:lnTo>
                  <a:pt x="320438" y="799970"/>
                </a:lnTo>
                <a:lnTo>
                  <a:pt x="303508" y="761752"/>
                </a:lnTo>
                <a:lnTo>
                  <a:pt x="286717" y="723464"/>
                </a:lnTo>
                <a:lnTo>
                  <a:pt x="270064" y="685108"/>
                </a:lnTo>
                <a:lnTo>
                  <a:pt x="253550" y="646682"/>
                </a:lnTo>
                <a:lnTo>
                  <a:pt x="237173" y="608187"/>
                </a:lnTo>
                <a:lnTo>
                  <a:pt x="220935" y="569623"/>
                </a:lnTo>
                <a:lnTo>
                  <a:pt x="204834" y="530990"/>
                </a:lnTo>
                <a:lnTo>
                  <a:pt x="188872" y="492288"/>
                </a:lnTo>
                <a:lnTo>
                  <a:pt x="173048" y="453517"/>
                </a:lnTo>
                <a:lnTo>
                  <a:pt x="157363" y="414676"/>
                </a:lnTo>
                <a:lnTo>
                  <a:pt x="141815" y="375767"/>
                </a:lnTo>
                <a:lnTo>
                  <a:pt x="126406" y="336789"/>
                </a:lnTo>
                <a:lnTo>
                  <a:pt x="111135" y="297742"/>
                </a:lnTo>
                <a:lnTo>
                  <a:pt x="96003" y="258626"/>
                </a:lnTo>
                <a:lnTo>
                  <a:pt x="81008" y="219441"/>
                </a:lnTo>
                <a:lnTo>
                  <a:pt x="66152" y="180187"/>
                </a:lnTo>
                <a:lnTo>
                  <a:pt x="51434" y="140864"/>
                </a:lnTo>
                <a:lnTo>
                  <a:pt x="36855" y="101473"/>
                </a:lnTo>
                <a:lnTo>
                  <a:pt x="31986" y="90076"/>
                </a:lnTo>
                <a:lnTo>
                  <a:pt x="27160" y="78627"/>
                </a:lnTo>
                <a:lnTo>
                  <a:pt x="22425" y="67082"/>
                </a:lnTo>
                <a:lnTo>
                  <a:pt x="17824" y="55401"/>
                </a:lnTo>
                <a:lnTo>
                  <a:pt x="13403" y="43541"/>
                </a:lnTo>
                <a:lnTo>
                  <a:pt x="9207" y="31459"/>
                </a:lnTo>
                <a:lnTo>
                  <a:pt x="5283" y="19113"/>
                </a:lnTo>
                <a:lnTo>
                  <a:pt x="1674" y="6462"/>
                </a:lnTo>
                <a:lnTo>
                  <a:pt x="0" y="0"/>
                </a:lnTo>
                <a:lnTo>
                  <a:pt x="0" y="76043"/>
                </a:lnTo>
                <a:lnTo>
                  <a:pt x="0" y="133731"/>
                </a:lnTo>
                <a:lnTo>
                  <a:pt x="14578" y="172434"/>
                </a:lnTo>
                <a:lnTo>
                  <a:pt x="29292" y="211068"/>
                </a:lnTo>
                <a:lnTo>
                  <a:pt x="44137" y="249633"/>
                </a:lnTo>
                <a:lnTo>
                  <a:pt x="59110" y="288129"/>
                </a:lnTo>
                <a:lnTo>
                  <a:pt x="74208" y="326555"/>
                </a:lnTo>
                <a:lnTo>
                  <a:pt x="89426" y="364912"/>
                </a:lnTo>
                <a:lnTo>
                  <a:pt x="104762" y="403200"/>
                </a:lnTo>
                <a:lnTo>
                  <a:pt x="120212" y="441419"/>
                </a:lnTo>
                <a:lnTo>
                  <a:pt x="135773" y="479568"/>
                </a:lnTo>
                <a:lnTo>
                  <a:pt x="151441" y="517648"/>
                </a:lnTo>
                <a:lnTo>
                  <a:pt x="167212" y="555659"/>
                </a:lnTo>
                <a:lnTo>
                  <a:pt x="183083" y="593601"/>
                </a:lnTo>
                <a:lnTo>
                  <a:pt x="199052" y="631474"/>
                </a:lnTo>
                <a:lnTo>
                  <a:pt x="215113" y="669278"/>
                </a:lnTo>
                <a:lnTo>
                  <a:pt x="231264" y="707013"/>
                </a:lnTo>
                <a:lnTo>
                  <a:pt x="247502" y="744679"/>
                </a:lnTo>
                <a:lnTo>
                  <a:pt x="263822" y="782275"/>
                </a:lnTo>
                <a:lnTo>
                  <a:pt x="280221" y="819803"/>
                </a:lnTo>
                <a:lnTo>
                  <a:pt x="296697" y="857261"/>
                </a:lnTo>
                <a:lnTo>
                  <a:pt x="313245" y="894651"/>
                </a:lnTo>
                <a:lnTo>
                  <a:pt x="337007" y="947222"/>
                </a:lnTo>
                <a:lnTo>
                  <a:pt x="361264" y="999793"/>
                </a:lnTo>
                <a:lnTo>
                  <a:pt x="385963" y="1052365"/>
                </a:lnTo>
                <a:lnTo>
                  <a:pt x="411049" y="1104937"/>
                </a:lnTo>
                <a:lnTo>
                  <a:pt x="436468" y="1157509"/>
                </a:lnTo>
                <a:lnTo>
                  <a:pt x="462167" y="1210081"/>
                </a:lnTo>
                <a:lnTo>
                  <a:pt x="488091" y="1262653"/>
                </a:lnTo>
                <a:lnTo>
                  <a:pt x="514186" y="1315225"/>
                </a:lnTo>
                <a:lnTo>
                  <a:pt x="540398" y="1367796"/>
                </a:lnTo>
                <a:lnTo>
                  <a:pt x="562101" y="1411221"/>
                </a:lnTo>
                <a:lnTo>
                  <a:pt x="603626" y="1411221"/>
                </a:lnTo>
                <a:lnTo>
                  <a:pt x="594951" y="1393388"/>
                </a:lnTo>
                <a:close/>
              </a:path>
            </a:pathLst>
          </a:custGeom>
          <a:solidFill>
            <a:srgbClr val="766E53"/>
          </a:solidFill>
        </p:spPr>
        <p:txBody>
          <a:bodyPr wrap="square" lIns="0" tIns="0" rIns="0" bIns="0" rtlCol="0">
            <a:noAutofit/>
          </a:bodyPr>
          <a:lstStyle/>
          <a:p>
            <a:endParaRPr/>
          </a:p>
        </p:txBody>
      </p:sp>
      <p:sp>
        <p:nvSpPr>
          <p:cNvPr id="8" name="object 8"/>
          <p:cNvSpPr/>
          <p:nvPr/>
        </p:nvSpPr>
        <p:spPr>
          <a:xfrm>
            <a:off x="720089" y="6504457"/>
            <a:ext cx="128016" cy="362711"/>
          </a:xfrm>
          <a:custGeom>
            <a:avLst/>
            <a:gdLst/>
            <a:ahLst/>
            <a:cxnLst/>
            <a:rect l="l" t="t" r="r" b="b"/>
            <a:pathLst>
              <a:path w="170688" h="362711">
                <a:moveTo>
                  <a:pt x="161726" y="344805"/>
                </a:moveTo>
                <a:lnTo>
                  <a:pt x="152830" y="326895"/>
                </a:lnTo>
                <a:lnTo>
                  <a:pt x="143997" y="308978"/>
                </a:lnTo>
                <a:lnTo>
                  <a:pt x="135222" y="291050"/>
                </a:lnTo>
                <a:lnTo>
                  <a:pt x="126503" y="273109"/>
                </a:lnTo>
                <a:lnTo>
                  <a:pt x="117835" y="255151"/>
                </a:lnTo>
                <a:lnTo>
                  <a:pt x="109216" y="237172"/>
                </a:lnTo>
                <a:lnTo>
                  <a:pt x="100642" y="219169"/>
                </a:lnTo>
                <a:lnTo>
                  <a:pt x="92109" y="201139"/>
                </a:lnTo>
                <a:lnTo>
                  <a:pt x="83615" y="183077"/>
                </a:lnTo>
                <a:lnTo>
                  <a:pt x="75155" y="164981"/>
                </a:lnTo>
                <a:lnTo>
                  <a:pt x="66726" y="146847"/>
                </a:lnTo>
                <a:lnTo>
                  <a:pt x="58324" y="128672"/>
                </a:lnTo>
                <a:lnTo>
                  <a:pt x="49947" y="110452"/>
                </a:lnTo>
                <a:lnTo>
                  <a:pt x="41591" y="92184"/>
                </a:lnTo>
                <a:lnTo>
                  <a:pt x="33252" y="73864"/>
                </a:lnTo>
                <a:lnTo>
                  <a:pt x="24927" y="55489"/>
                </a:lnTo>
                <a:lnTo>
                  <a:pt x="16612" y="37056"/>
                </a:lnTo>
                <a:lnTo>
                  <a:pt x="8304" y="18560"/>
                </a:lnTo>
                <a:lnTo>
                  <a:pt x="0" y="0"/>
                </a:lnTo>
                <a:lnTo>
                  <a:pt x="5571" y="18560"/>
                </a:lnTo>
                <a:lnTo>
                  <a:pt x="11214" y="37056"/>
                </a:lnTo>
                <a:lnTo>
                  <a:pt x="16934" y="55489"/>
                </a:lnTo>
                <a:lnTo>
                  <a:pt x="22733" y="73864"/>
                </a:lnTo>
                <a:lnTo>
                  <a:pt x="28616" y="92184"/>
                </a:lnTo>
                <a:lnTo>
                  <a:pt x="34585" y="110452"/>
                </a:lnTo>
                <a:lnTo>
                  <a:pt x="40643" y="128672"/>
                </a:lnTo>
                <a:lnTo>
                  <a:pt x="46796" y="146847"/>
                </a:lnTo>
                <a:lnTo>
                  <a:pt x="53045" y="164981"/>
                </a:lnTo>
                <a:lnTo>
                  <a:pt x="59394" y="183077"/>
                </a:lnTo>
                <a:lnTo>
                  <a:pt x="65848" y="201139"/>
                </a:lnTo>
                <a:lnTo>
                  <a:pt x="72408" y="219169"/>
                </a:lnTo>
                <a:lnTo>
                  <a:pt x="79079" y="237172"/>
                </a:lnTo>
                <a:lnTo>
                  <a:pt x="85865" y="255151"/>
                </a:lnTo>
                <a:lnTo>
                  <a:pt x="92768" y="273109"/>
                </a:lnTo>
                <a:lnTo>
                  <a:pt x="99793" y="291050"/>
                </a:lnTo>
                <a:lnTo>
                  <a:pt x="106942" y="308978"/>
                </a:lnTo>
                <a:lnTo>
                  <a:pt x="114219" y="326895"/>
                </a:lnTo>
                <a:lnTo>
                  <a:pt x="121627" y="344805"/>
                </a:lnTo>
                <a:lnTo>
                  <a:pt x="125318" y="353565"/>
                </a:lnTo>
                <a:lnTo>
                  <a:pt x="166110" y="353565"/>
                </a:lnTo>
                <a:lnTo>
                  <a:pt x="161726" y="344805"/>
                </a:lnTo>
                <a:close/>
              </a:path>
            </a:pathLst>
          </a:custGeom>
          <a:solidFill>
            <a:srgbClr val="766E53"/>
          </a:solidFill>
        </p:spPr>
        <p:txBody>
          <a:bodyPr wrap="square" lIns="0" tIns="0" rIns="0" bIns="0" rtlCol="0">
            <a:noAutofit/>
          </a:bodyPr>
          <a:lstStyle/>
          <a:p>
            <a:endParaRPr/>
          </a:p>
        </p:txBody>
      </p:sp>
      <p:sp>
        <p:nvSpPr>
          <p:cNvPr id="9" name="object 9"/>
          <p:cNvSpPr/>
          <p:nvPr/>
        </p:nvSpPr>
        <p:spPr>
          <a:xfrm>
            <a:off x="75439" y="3201924"/>
            <a:ext cx="616076" cy="3328416"/>
          </a:xfrm>
          <a:custGeom>
            <a:avLst/>
            <a:gdLst/>
            <a:ahLst/>
            <a:cxnLst/>
            <a:rect l="l" t="t" r="r" b="b"/>
            <a:pathLst>
              <a:path w="821435" h="3328416">
                <a:moveTo>
                  <a:pt x="48" y="204"/>
                </a:moveTo>
                <a:lnTo>
                  <a:pt x="5641" y="54667"/>
                </a:lnTo>
                <a:lnTo>
                  <a:pt x="11490" y="109394"/>
                </a:lnTo>
                <a:lnTo>
                  <a:pt x="17547" y="164168"/>
                </a:lnTo>
                <a:lnTo>
                  <a:pt x="23812" y="218979"/>
                </a:lnTo>
                <a:lnTo>
                  <a:pt x="30284" y="273817"/>
                </a:lnTo>
                <a:lnTo>
                  <a:pt x="36964" y="328673"/>
                </a:lnTo>
                <a:lnTo>
                  <a:pt x="43852" y="383534"/>
                </a:lnTo>
                <a:lnTo>
                  <a:pt x="50947" y="438391"/>
                </a:lnTo>
                <a:lnTo>
                  <a:pt x="58250" y="493234"/>
                </a:lnTo>
                <a:lnTo>
                  <a:pt x="65760" y="548052"/>
                </a:lnTo>
                <a:lnTo>
                  <a:pt x="73478" y="602835"/>
                </a:lnTo>
                <a:lnTo>
                  <a:pt x="81404" y="657572"/>
                </a:lnTo>
                <a:lnTo>
                  <a:pt x="89537" y="712253"/>
                </a:lnTo>
                <a:lnTo>
                  <a:pt x="97878" y="766868"/>
                </a:lnTo>
                <a:lnTo>
                  <a:pt x="106427" y="821406"/>
                </a:lnTo>
                <a:lnTo>
                  <a:pt x="115183" y="875857"/>
                </a:lnTo>
                <a:lnTo>
                  <a:pt x="124147" y="930210"/>
                </a:lnTo>
                <a:lnTo>
                  <a:pt x="133319" y="984455"/>
                </a:lnTo>
                <a:lnTo>
                  <a:pt x="142698" y="1038582"/>
                </a:lnTo>
                <a:lnTo>
                  <a:pt x="152285" y="1092581"/>
                </a:lnTo>
                <a:lnTo>
                  <a:pt x="164987" y="1163035"/>
                </a:lnTo>
                <a:lnTo>
                  <a:pt x="178171" y="1233352"/>
                </a:lnTo>
                <a:lnTo>
                  <a:pt x="191831" y="1303532"/>
                </a:lnTo>
                <a:lnTo>
                  <a:pt x="205966" y="1373575"/>
                </a:lnTo>
                <a:lnTo>
                  <a:pt x="220572" y="1443481"/>
                </a:lnTo>
                <a:lnTo>
                  <a:pt x="235645" y="1513249"/>
                </a:lnTo>
                <a:lnTo>
                  <a:pt x="251181" y="1582880"/>
                </a:lnTo>
                <a:lnTo>
                  <a:pt x="267178" y="1652374"/>
                </a:lnTo>
                <a:lnTo>
                  <a:pt x="283632" y="1721730"/>
                </a:lnTo>
                <a:lnTo>
                  <a:pt x="300539" y="1790949"/>
                </a:lnTo>
                <a:lnTo>
                  <a:pt x="317896" y="1860030"/>
                </a:lnTo>
                <a:lnTo>
                  <a:pt x="335699" y="1928974"/>
                </a:lnTo>
                <a:lnTo>
                  <a:pt x="353946" y="1997780"/>
                </a:lnTo>
                <a:lnTo>
                  <a:pt x="372632" y="2066449"/>
                </a:lnTo>
                <a:lnTo>
                  <a:pt x="391754" y="2134980"/>
                </a:lnTo>
                <a:lnTo>
                  <a:pt x="411310" y="2203374"/>
                </a:lnTo>
                <a:lnTo>
                  <a:pt x="431294" y="2271630"/>
                </a:lnTo>
                <a:lnTo>
                  <a:pt x="451704" y="2339749"/>
                </a:lnTo>
                <a:lnTo>
                  <a:pt x="472537" y="2407729"/>
                </a:lnTo>
                <a:lnTo>
                  <a:pt x="493788" y="2475572"/>
                </a:lnTo>
                <a:lnTo>
                  <a:pt x="516212" y="2543199"/>
                </a:lnTo>
                <a:lnTo>
                  <a:pt x="539161" y="2610550"/>
                </a:lnTo>
                <a:lnTo>
                  <a:pt x="562608" y="2677624"/>
                </a:lnTo>
                <a:lnTo>
                  <a:pt x="586525" y="2744423"/>
                </a:lnTo>
                <a:lnTo>
                  <a:pt x="610885" y="2810944"/>
                </a:lnTo>
                <a:lnTo>
                  <a:pt x="635661" y="2877190"/>
                </a:lnTo>
                <a:lnTo>
                  <a:pt x="660824" y="2943158"/>
                </a:lnTo>
                <a:lnTo>
                  <a:pt x="686348" y="3008850"/>
                </a:lnTo>
                <a:lnTo>
                  <a:pt x="712204" y="3074264"/>
                </a:lnTo>
                <a:lnTo>
                  <a:pt x="738365" y="3139401"/>
                </a:lnTo>
                <a:lnTo>
                  <a:pt x="753698" y="3174719"/>
                </a:lnTo>
                <a:lnTo>
                  <a:pt x="774139" y="3220945"/>
                </a:lnTo>
                <a:lnTo>
                  <a:pt x="784358" y="3243919"/>
                </a:lnTo>
                <a:lnTo>
                  <a:pt x="789468" y="3255417"/>
                </a:lnTo>
                <a:lnTo>
                  <a:pt x="794577" y="3266938"/>
                </a:lnTo>
                <a:lnTo>
                  <a:pt x="799686" y="3278497"/>
                </a:lnTo>
                <a:lnTo>
                  <a:pt x="804795" y="3290105"/>
                </a:lnTo>
                <a:lnTo>
                  <a:pt x="809905" y="3301777"/>
                </a:lnTo>
                <a:lnTo>
                  <a:pt x="815014" y="3313523"/>
                </a:lnTo>
                <a:lnTo>
                  <a:pt x="820123" y="3325359"/>
                </a:lnTo>
                <a:lnTo>
                  <a:pt x="821435" y="3328416"/>
                </a:lnTo>
                <a:lnTo>
                  <a:pt x="816660" y="3315765"/>
                </a:lnTo>
                <a:lnTo>
                  <a:pt x="812690" y="3303730"/>
                </a:lnTo>
                <a:lnTo>
                  <a:pt x="809337" y="3291936"/>
                </a:lnTo>
                <a:lnTo>
                  <a:pt x="806413" y="3280008"/>
                </a:lnTo>
                <a:lnTo>
                  <a:pt x="803731" y="3267572"/>
                </a:lnTo>
                <a:lnTo>
                  <a:pt x="802982" y="3263874"/>
                </a:lnTo>
                <a:lnTo>
                  <a:pt x="799171" y="3251554"/>
                </a:lnTo>
                <a:lnTo>
                  <a:pt x="795445" y="3239234"/>
                </a:lnTo>
                <a:lnTo>
                  <a:pt x="791806" y="3226914"/>
                </a:lnTo>
                <a:lnTo>
                  <a:pt x="788252" y="3214594"/>
                </a:lnTo>
                <a:lnTo>
                  <a:pt x="784783" y="3202274"/>
                </a:lnTo>
                <a:lnTo>
                  <a:pt x="781401" y="3189954"/>
                </a:lnTo>
                <a:lnTo>
                  <a:pt x="778104" y="3177634"/>
                </a:lnTo>
                <a:lnTo>
                  <a:pt x="774893" y="3165314"/>
                </a:lnTo>
                <a:lnTo>
                  <a:pt x="771768" y="3152994"/>
                </a:lnTo>
                <a:lnTo>
                  <a:pt x="768729" y="3140674"/>
                </a:lnTo>
                <a:lnTo>
                  <a:pt x="765776" y="3128354"/>
                </a:lnTo>
                <a:lnTo>
                  <a:pt x="762909" y="3116034"/>
                </a:lnTo>
                <a:lnTo>
                  <a:pt x="760127" y="3103714"/>
                </a:lnTo>
                <a:lnTo>
                  <a:pt x="757432" y="3091394"/>
                </a:lnTo>
                <a:lnTo>
                  <a:pt x="754822" y="3079074"/>
                </a:lnTo>
                <a:lnTo>
                  <a:pt x="752298" y="3066754"/>
                </a:lnTo>
                <a:lnTo>
                  <a:pt x="749860" y="3054434"/>
                </a:lnTo>
                <a:lnTo>
                  <a:pt x="747598" y="3042589"/>
                </a:lnTo>
                <a:lnTo>
                  <a:pt x="735899" y="3013547"/>
                </a:lnTo>
                <a:lnTo>
                  <a:pt x="712903" y="2955463"/>
                </a:lnTo>
                <a:lnTo>
                  <a:pt x="690419" y="2897379"/>
                </a:lnTo>
                <a:lnTo>
                  <a:pt x="668419" y="2839294"/>
                </a:lnTo>
                <a:lnTo>
                  <a:pt x="646875" y="2781208"/>
                </a:lnTo>
                <a:lnTo>
                  <a:pt x="625761" y="2723123"/>
                </a:lnTo>
                <a:lnTo>
                  <a:pt x="605048" y="2665038"/>
                </a:lnTo>
                <a:lnTo>
                  <a:pt x="584709" y="2606953"/>
                </a:lnTo>
                <a:lnTo>
                  <a:pt x="564717" y="2548868"/>
                </a:lnTo>
                <a:lnTo>
                  <a:pt x="545043" y="2490784"/>
                </a:lnTo>
                <a:lnTo>
                  <a:pt x="513408" y="2394568"/>
                </a:lnTo>
                <a:lnTo>
                  <a:pt x="491979" y="2327193"/>
                </a:lnTo>
                <a:lnTo>
                  <a:pt x="471028" y="2259624"/>
                </a:lnTo>
                <a:lnTo>
                  <a:pt x="450552" y="2191867"/>
                </a:lnTo>
                <a:lnTo>
                  <a:pt x="430546" y="2123931"/>
                </a:lnTo>
                <a:lnTo>
                  <a:pt x="411008" y="2055821"/>
                </a:lnTo>
                <a:lnTo>
                  <a:pt x="391933" y="1987545"/>
                </a:lnTo>
                <a:lnTo>
                  <a:pt x="373319" y="1919110"/>
                </a:lnTo>
                <a:lnTo>
                  <a:pt x="355161" y="1850523"/>
                </a:lnTo>
                <a:lnTo>
                  <a:pt x="337458" y="1781790"/>
                </a:lnTo>
                <a:lnTo>
                  <a:pt x="320204" y="1712920"/>
                </a:lnTo>
                <a:lnTo>
                  <a:pt x="303396" y="1643917"/>
                </a:lnTo>
                <a:lnTo>
                  <a:pt x="287032" y="1574791"/>
                </a:lnTo>
                <a:lnTo>
                  <a:pt x="271107" y="1505547"/>
                </a:lnTo>
                <a:lnTo>
                  <a:pt x="255618" y="1436192"/>
                </a:lnTo>
                <a:lnTo>
                  <a:pt x="240562" y="1366735"/>
                </a:lnTo>
                <a:lnTo>
                  <a:pt x="225935" y="1297180"/>
                </a:lnTo>
                <a:lnTo>
                  <a:pt x="211733" y="1227537"/>
                </a:lnTo>
                <a:lnTo>
                  <a:pt x="197954" y="1157810"/>
                </a:lnTo>
                <a:lnTo>
                  <a:pt x="184594" y="1088008"/>
                </a:lnTo>
                <a:lnTo>
                  <a:pt x="177048" y="1045780"/>
                </a:lnTo>
                <a:lnTo>
                  <a:pt x="169637" y="1003488"/>
                </a:lnTo>
                <a:lnTo>
                  <a:pt x="162358" y="961136"/>
                </a:lnTo>
                <a:lnTo>
                  <a:pt x="155207" y="918727"/>
                </a:lnTo>
                <a:lnTo>
                  <a:pt x="148180" y="876264"/>
                </a:lnTo>
                <a:lnTo>
                  <a:pt x="141274" y="833750"/>
                </a:lnTo>
                <a:lnTo>
                  <a:pt x="134485" y="791190"/>
                </a:lnTo>
                <a:lnTo>
                  <a:pt x="127811" y="748585"/>
                </a:lnTo>
                <a:lnTo>
                  <a:pt x="121248" y="705940"/>
                </a:lnTo>
                <a:lnTo>
                  <a:pt x="114792" y="663257"/>
                </a:lnTo>
                <a:lnTo>
                  <a:pt x="108439" y="620540"/>
                </a:lnTo>
                <a:lnTo>
                  <a:pt x="102187" y="577792"/>
                </a:lnTo>
                <a:lnTo>
                  <a:pt x="96032" y="535016"/>
                </a:lnTo>
                <a:lnTo>
                  <a:pt x="89971" y="492215"/>
                </a:lnTo>
                <a:lnTo>
                  <a:pt x="83999" y="449393"/>
                </a:lnTo>
                <a:lnTo>
                  <a:pt x="78114" y="406553"/>
                </a:lnTo>
                <a:lnTo>
                  <a:pt x="72313" y="363698"/>
                </a:lnTo>
                <a:lnTo>
                  <a:pt x="66590" y="320831"/>
                </a:lnTo>
                <a:lnTo>
                  <a:pt x="60945" y="277957"/>
                </a:lnTo>
                <a:lnTo>
                  <a:pt x="55371" y="235076"/>
                </a:lnTo>
                <a:lnTo>
                  <a:pt x="52460" y="222715"/>
                </a:lnTo>
                <a:lnTo>
                  <a:pt x="49549" y="210353"/>
                </a:lnTo>
                <a:lnTo>
                  <a:pt x="46638" y="197991"/>
                </a:lnTo>
                <a:lnTo>
                  <a:pt x="43726" y="185630"/>
                </a:lnTo>
                <a:lnTo>
                  <a:pt x="40815" y="173268"/>
                </a:lnTo>
                <a:lnTo>
                  <a:pt x="37903" y="160906"/>
                </a:lnTo>
                <a:lnTo>
                  <a:pt x="34991" y="148545"/>
                </a:lnTo>
                <a:lnTo>
                  <a:pt x="32080" y="136183"/>
                </a:lnTo>
                <a:lnTo>
                  <a:pt x="29168" y="123821"/>
                </a:lnTo>
                <a:lnTo>
                  <a:pt x="26256" y="111460"/>
                </a:lnTo>
                <a:lnTo>
                  <a:pt x="23344" y="99098"/>
                </a:lnTo>
                <a:lnTo>
                  <a:pt x="20432" y="86736"/>
                </a:lnTo>
                <a:lnTo>
                  <a:pt x="17520" y="74374"/>
                </a:lnTo>
                <a:lnTo>
                  <a:pt x="14608" y="62013"/>
                </a:lnTo>
                <a:lnTo>
                  <a:pt x="11696" y="49651"/>
                </a:lnTo>
                <a:lnTo>
                  <a:pt x="8784" y="37289"/>
                </a:lnTo>
                <a:lnTo>
                  <a:pt x="5872" y="24928"/>
                </a:lnTo>
                <a:lnTo>
                  <a:pt x="2960" y="12566"/>
                </a:lnTo>
                <a:lnTo>
                  <a:pt x="48" y="204"/>
                </a:lnTo>
                <a:close/>
              </a:path>
            </a:pathLst>
          </a:custGeom>
          <a:solidFill>
            <a:srgbClr val="766E53"/>
          </a:solidFill>
        </p:spPr>
        <p:txBody>
          <a:bodyPr wrap="square" lIns="0" tIns="0" rIns="0" bIns="0" rtlCol="0">
            <a:noAutofit/>
          </a:bodyPr>
          <a:lstStyle/>
          <a:p>
            <a:endParaRPr/>
          </a:p>
        </p:txBody>
      </p:sp>
      <p:sp>
        <p:nvSpPr>
          <p:cNvPr id="10" name="object 10"/>
          <p:cNvSpPr/>
          <p:nvPr/>
        </p:nvSpPr>
        <p:spPr>
          <a:xfrm>
            <a:off x="19960" y="228600"/>
            <a:ext cx="76052" cy="2927604"/>
          </a:xfrm>
          <a:custGeom>
            <a:avLst/>
            <a:gdLst/>
            <a:ahLst/>
            <a:cxnLst/>
            <a:rect l="l" t="t" r="r" b="b"/>
            <a:pathLst>
              <a:path w="101402" h="2927604">
                <a:moveTo>
                  <a:pt x="0" y="1382482"/>
                </a:moveTo>
                <a:lnTo>
                  <a:pt x="10" y="1453561"/>
                </a:lnTo>
                <a:lnTo>
                  <a:pt x="306" y="1524591"/>
                </a:lnTo>
                <a:lnTo>
                  <a:pt x="889" y="1595580"/>
                </a:lnTo>
                <a:lnTo>
                  <a:pt x="1764" y="1666535"/>
                </a:lnTo>
                <a:lnTo>
                  <a:pt x="2934" y="1737462"/>
                </a:lnTo>
                <a:lnTo>
                  <a:pt x="4402" y="1808369"/>
                </a:lnTo>
                <a:lnTo>
                  <a:pt x="6172" y="1879262"/>
                </a:lnTo>
                <a:lnTo>
                  <a:pt x="8247" y="1950148"/>
                </a:lnTo>
                <a:lnTo>
                  <a:pt x="10631" y="2021034"/>
                </a:lnTo>
                <a:lnTo>
                  <a:pt x="13327" y="2091927"/>
                </a:lnTo>
                <a:lnTo>
                  <a:pt x="16338" y="2162834"/>
                </a:lnTo>
                <a:lnTo>
                  <a:pt x="19668" y="2233761"/>
                </a:lnTo>
                <a:lnTo>
                  <a:pt x="23321" y="2304716"/>
                </a:lnTo>
                <a:lnTo>
                  <a:pt x="27299" y="2375705"/>
                </a:lnTo>
                <a:lnTo>
                  <a:pt x="31606" y="2446735"/>
                </a:lnTo>
                <a:lnTo>
                  <a:pt x="36246" y="2517814"/>
                </a:lnTo>
                <a:lnTo>
                  <a:pt x="41222" y="2588947"/>
                </a:lnTo>
                <a:lnTo>
                  <a:pt x="46538" y="2660141"/>
                </a:lnTo>
                <a:lnTo>
                  <a:pt x="49011" y="2672838"/>
                </a:lnTo>
                <a:lnTo>
                  <a:pt x="50379" y="2685504"/>
                </a:lnTo>
                <a:lnTo>
                  <a:pt x="50968" y="2698148"/>
                </a:lnTo>
                <a:lnTo>
                  <a:pt x="51107" y="2710780"/>
                </a:lnTo>
                <a:lnTo>
                  <a:pt x="51110" y="2715514"/>
                </a:lnTo>
                <a:lnTo>
                  <a:pt x="53730" y="2727598"/>
                </a:lnTo>
                <a:lnTo>
                  <a:pt x="56443" y="2739692"/>
                </a:lnTo>
                <a:lnTo>
                  <a:pt x="59237" y="2751801"/>
                </a:lnTo>
                <a:lnTo>
                  <a:pt x="62097" y="2763932"/>
                </a:lnTo>
                <a:lnTo>
                  <a:pt x="65011" y="2776091"/>
                </a:lnTo>
                <a:lnTo>
                  <a:pt x="67965" y="2788285"/>
                </a:lnTo>
                <a:lnTo>
                  <a:pt x="70946" y="2800519"/>
                </a:lnTo>
                <a:lnTo>
                  <a:pt x="73940" y="2812801"/>
                </a:lnTo>
                <a:lnTo>
                  <a:pt x="76935" y="2825136"/>
                </a:lnTo>
                <a:lnTo>
                  <a:pt x="79916" y="2837531"/>
                </a:lnTo>
                <a:lnTo>
                  <a:pt x="82871" y="2849991"/>
                </a:lnTo>
                <a:lnTo>
                  <a:pt x="85786" y="2862524"/>
                </a:lnTo>
                <a:lnTo>
                  <a:pt x="88647" y="2875136"/>
                </a:lnTo>
                <a:lnTo>
                  <a:pt x="91442" y="2887832"/>
                </a:lnTo>
                <a:lnTo>
                  <a:pt x="94157" y="2900620"/>
                </a:lnTo>
                <a:lnTo>
                  <a:pt x="96779" y="2913505"/>
                </a:lnTo>
                <a:lnTo>
                  <a:pt x="96830" y="2923032"/>
                </a:lnTo>
                <a:lnTo>
                  <a:pt x="101402" y="2927604"/>
                </a:lnTo>
                <a:lnTo>
                  <a:pt x="100030" y="2913806"/>
                </a:lnTo>
                <a:lnTo>
                  <a:pt x="98659" y="2900071"/>
                </a:lnTo>
                <a:lnTo>
                  <a:pt x="97287" y="2886390"/>
                </a:lnTo>
                <a:lnTo>
                  <a:pt x="95915" y="2872758"/>
                </a:lnTo>
                <a:lnTo>
                  <a:pt x="94544" y="2859166"/>
                </a:lnTo>
                <a:lnTo>
                  <a:pt x="93172" y="2845609"/>
                </a:lnTo>
                <a:lnTo>
                  <a:pt x="91801" y="2832080"/>
                </a:lnTo>
                <a:lnTo>
                  <a:pt x="90429" y="2818570"/>
                </a:lnTo>
                <a:lnTo>
                  <a:pt x="89057" y="2805075"/>
                </a:lnTo>
                <a:lnTo>
                  <a:pt x="87686" y="2791587"/>
                </a:lnTo>
                <a:lnTo>
                  <a:pt x="86314" y="2778098"/>
                </a:lnTo>
                <a:lnTo>
                  <a:pt x="82199" y="2737564"/>
                </a:lnTo>
                <a:lnTo>
                  <a:pt x="78085" y="2696783"/>
                </a:lnTo>
                <a:lnTo>
                  <a:pt x="73970" y="2655570"/>
                </a:lnTo>
                <a:lnTo>
                  <a:pt x="68621" y="2585027"/>
                </a:lnTo>
                <a:lnTo>
                  <a:pt x="63546" y="2514481"/>
                </a:lnTo>
                <a:lnTo>
                  <a:pt x="58745" y="2443928"/>
                </a:lnTo>
                <a:lnTo>
                  <a:pt x="54219" y="2373364"/>
                </a:lnTo>
                <a:lnTo>
                  <a:pt x="49967" y="2302787"/>
                </a:lnTo>
                <a:lnTo>
                  <a:pt x="45989" y="2232193"/>
                </a:lnTo>
                <a:lnTo>
                  <a:pt x="42286" y="2161578"/>
                </a:lnTo>
                <a:lnTo>
                  <a:pt x="38857" y="2090940"/>
                </a:lnTo>
                <a:lnTo>
                  <a:pt x="35702" y="2020274"/>
                </a:lnTo>
                <a:lnTo>
                  <a:pt x="32822" y="1949577"/>
                </a:lnTo>
                <a:lnTo>
                  <a:pt x="30216" y="1878845"/>
                </a:lnTo>
                <a:lnTo>
                  <a:pt x="27884" y="1808076"/>
                </a:lnTo>
                <a:lnTo>
                  <a:pt x="25827" y="1737266"/>
                </a:lnTo>
                <a:lnTo>
                  <a:pt x="24044" y="1666411"/>
                </a:lnTo>
                <a:lnTo>
                  <a:pt x="22535" y="1595508"/>
                </a:lnTo>
                <a:lnTo>
                  <a:pt x="21300" y="1524554"/>
                </a:lnTo>
                <a:lnTo>
                  <a:pt x="20340" y="1453545"/>
                </a:lnTo>
                <a:lnTo>
                  <a:pt x="19655" y="1382478"/>
                </a:lnTo>
                <a:lnTo>
                  <a:pt x="19243" y="1311349"/>
                </a:lnTo>
                <a:lnTo>
                  <a:pt x="19106" y="1240154"/>
                </a:lnTo>
                <a:lnTo>
                  <a:pt x="19861" y="1177951"/>
                </a:lnTo>
                <a:lnTo>
                  <a:pt x="20756" y="1115810"/>
                </a:lnTo>
                <a:lnTo>
                  <a:pt x="21796" y="1053723"/>
                </a:lnTo>
                <a:lnTo>
                  <a:pt x="22983" y="991685"/>
                </a:lnTo>
                <a:lnTo>
                  <a:pt x="24321" y="929687"/>
                </a:lnTo>
                <a:lnTo>
                  <a:pt x="25813" y="867724"/>
                </a:lnTo>
                <a:lnTo>
                  <a:pt x="27463" y="805788"/>
                </a:lnTo>
                <a:lnTo>
                  <a:pt x="29274" y="743873"/>
                </a:lnTo>
                <a:lnTo>
                  <a:pt x="31250" y="681972"/>
                </a:lnTo>
                <a:lnTo>
                  <a:pt x="33393" y="620077"/>
                </a:lnTo>
                <a:lnTo>
                  <a:pt x="35709" y="558182"/>
                </a:lnTo>
                <a:lnTo>
                  <a:pt x="38199" y="496281"/>
                </a:lnTo>
                <a:lnTo>
                  <a:pt x="40867" y="434366"/>
                </a:lnTo>
                <a:lnTo>
                  <a:pt x="43717" y="372430"/>
                </a:lnTo>
                <a:lnTo>
                  <a:pt x="46752" y="310467"/>
                </a:lnTo>
                <a:lnTo>
                  <a:pt x="49976" y="248469"/>
                </a:lnTo>
                <a:lnTo>
                  <a:pt x="53392" y="186431"/>
                </a:lnTo>
                <a:lnTo>
                  <a:pt x="57003" y="124344"/>
                </a:lnTo>
                <a:lnTo>
                  <a:pt x="60813" y="62203"/>
                </a:lnTo>
                <a:lnTo>
                  <a:pt x="64826" y="0"/>
                </a:lnTo>
                <a:lnTo>
                  <a:pt x="51110" y="0"/>
                </a:lnTo>
                <a:lnTo>
                  <a:pt x="46445" y="61584"/>
                </a:lnTo>
                <a:lnTo>
                  <a:pt x="42048" y="123233"/>
                </a:lnTo>
                <a:lnTo>
                  <a:pt x="37912" y="184944"/>
                </a:lnTo>
                <a:lnTo>
                  <a:pt x="34029" y="246714"/>
                </a:lnTo>
                <a:lnTo>
                  <a:pt x="30393" y="308538"/>
                </a:lnTo>
                <a:lnTo>
                  <a:pt x="26997" y="370414"/>
                </a:lnTo>
                <a:lnTo>
                  <a:pt x="23834" y="432338"/>
                </a:lnTo>
                <a:lnTo>
                  <a:pt x="20898" y="494306"/>
                </a:lnTo>
                <a:lnTo>
                  <a:pt x="18181" y="556315"/>
                </a:lnTo>
                <a:lnTo>
                  <a:pt x="15677" y="618363"/>
                </a:lnTo>
                <a:lnTo>
                  <a:pt x="13378" y="680444"/>
                </a:lnTo>
                <a:lnTo>
                  <a:pt x="11279" y="742556"/>
                </a:lnTo>
                <a:lnTo>
                  <a:pt x="9371" y="804696"/>
                </a:lnTo>
                <a:lnTo>
                  <a:pt x="7648" y="866860"/>
                </a:lnTo>
                <a:lnTo>
                  <a:pt x="6104" y="929044"/>
                </a:lnTo>
                <a:lnTo>
                  <a:pt x="4732" y="991246"/>
                </a:lnTo>
                <a:lnTo>
                  <a:pt x="3523" y="1053461"/>
                </a:lnTo>
                <a:lnTo>
                  <a:pt x="2473" y="1115686"/>
                </a:lnTo>
                <a:lnTo>
                  <a:pt x="1573" y="1177919"/>
                </a:lnTo>
                <a:lnTo>
                  <a:pt x="818" y="1240154"/>
                </a:lnTo>
                <a:lnTo>
                  <a:pt x="270" y="1311349"/>
                </a:lnTo>
                <a:lnTo>
                  <a:pt x="0" y="1382482"/>
                </a:lnTo>
                <a:close/>
              </a:path>
            </a:pathLst>
          </a:custGeom>
          <a:solidFill>
            <a:srgbClr val="766E53"/>
          </a:solidFill>
        </p:spPr>
        <p:txBody>
          <a:bodyPr wrap="square" lIns="0" tIns="0" rIns="0" bIns="0" rtlCol="0">
            <a:noAutofit/>
          </a:bodyPr>
          <a:lstStyle/>
          <a:p>
            <a:endParaRPr/>
          </a:p>
        </p:txBody>
      </p:sp>
      <p:sp>
        <p:nvSpPr>
          <p:cNvPr id="11" name="object 11"/>
          <p:cNvSpPr/>
          <p:nvPr/>
        </p:nvSpPr>
        <p:spPr>
          <a:xfrm>
            <a:off x="58306" y="2944367"/>
            <a:ext cx="59435" cy="493776"/>
          </a:xfrm>
          <a:custGeom>
            <a:avLst/>
            <a:gdLst/>
            <a:ahLst/>
            <a:cxnLst/>
            <a:rect l="l" t="t" r="r" b="b"/>
            <a:pathLst>
              <a:path w="79247" h="493776">
                <a:moveTo>
                  <a:pt x="62468" y="324621"/>
                </a:moveTo>
                <a:lnTo>
                  <a:pt x="61070" y="310450"/>
                </a:lnTo>
                <a:lnTo>
                  <a:pt x="59672" y="296300"/>
                </a:lnTo>
                <a:lnTo>
                  <a:pt x="58273" y="282178"/>
                </a:lnTo>
                <a:lnTo>
                  <a:pt x="56875" y="268089"/>
                </a:lnTo>
                <a:lnTo>
                  <a:pt x="55477" y="254042"/>
                </a:lnTo>
                <a:lnTo>
                  <a:pt x="54079" y="240043"/>
                </a:lnTo>
                <a:lnTo>
                  <a:pt x="52680" y="226099"/>
                </a:lnTo>
                <a:lnTo>
                  <a:pt x="51282" y="212217"/>
                </a:lnTo>
                <a:lnTo>
                  <a:pt x="46616" y="207645"/>
                </a:lnTo>
                <a:lnTo>
                  <a:pt x="46616" y="198374"/>
                </a:lnTo>
                <a:lnTo>
                  <a:pt x="43949" y="185486"/>
                </a:lnTo>
                <a:lnTo>
                  <a:pt x="41187" y="172701"/>
                </a:lnTo>
                <a:lnTo>
                  <a:pt x="38344" y="160012"/>
                </a:lnTo>
                <a:lnTo>
                  <a:pt x="35432" y="147411"/>
                </a:lnTo>
                <a:lnTo>
                  <a:pt x="32466" y="134891"/>
                </a:lnTo>
                <a:lnTo>
                  <a:pt x="29460" y="122446"/>
                </a:lnTo>
                <a:lnTo>
                  <a:pt x="26425" y="110069"/>
                </a:lnTo>
                <a:lnTo>
                  <a:pt x="23377" y="97751"/>
                </a:lnTo>
                <a:lnTo>
                  <a:pt x="20329" y="85488"/>
                </a:lnTo>
                <a:lnTo>
                  <a:pt x="17294" y="73271"/>
                </a:lnTo>
                <a:lnTo>
                  <a:pt x="14285" y="61093"/>
                </a:lnTo>
                <a:lnTo>
                  <a:pt x="11317" y="48947"/>
                </a:lnTo>
                <a:lnTo>
                  <a:pt x="8403" y="36827"/>
                </a:lnTo>
                <a:lnTo>
                  <a:pt x="5556" y="24725"/>
                </a:lnTo>
                <a:lnTo>
                  <a:pt x="2790" y="12635"/>
                </a:lnTo>
                <a:lnTo>
                  <a:pt x="119" y="549"/>
                </a:lnTo>
                <a:lnTo>
                  <a:pt x="0" y="0"/>
                </a:lnTo>
                <a:lnTo>
                  <a:pt x="1364" y="13111"/>
                </a:lnTo>
                <a:lnTo>
                  <a:pt x="2666" y="26161"/>
                </a:lnTo>
                <a:lnTo>
                  <a:pt x="3912" y="39156"/>
                </a:lnTo>
                <a:lnTo>
                  <a:pt x="5109" y="52103"/>
                </a:lnTo>
                <a:lnTo>
                  <a:pt x="6264" y="65010"/>
                </a:lnTo>
                <a:lnTo>
                  <a:pt x="7384" y="77882"/>
                </a:lnTo>
                <a:lnTo>
                  <a:pt x="8476" y="90728"/>
                </a:lnTo>
                <a:lnTo>
                  <a:pt x="9547" y="103554"/>
                </a:lnTo>
                <a:lnTo>
                  <a:pt x="10604" y="116367"/>
                </a:lnTo>
                <a:lnTo>
                  <a:pt x="11654" y="129174"/>
                </a:lnTo>
                <a:lnTo>
                  <a:pt x="12704" y="141982"/>
                </a:lnTo>
                <a:lnTo>
                  <a:pt x="13761" y="154798"/>
                </a:lnTo>
                <a:lnTo>
                  <a:pt x="14832" y="167629"/>
                </a:lnTo>
                <a:lnTo>
                  <a:pt x="15924" y="180482"/>
                </a:lnTo>
                <a:lnTo>
                  <a:pt x="17044" y="193363"/>
                </a:lnTo>
                <a:lnTo>
                  <a:pt x="18199" y="206280"/>
                </a:lnTo>
                <a:lnTo>
                  <a:pt x="19396" y="219240"/>
                </a:lnTo>
                <a:lnTo>
                  <a:pt x="20641" y="232249"/>
                </a:lnTo>
                <a:lnTo>
                  <a:pt x="21943" y="245315"/>
                </a:lnTo>
                <a:lnTo>
                  <a:pt x="23308" y="258445"/>
                </a:lnTo>
                <a:lnTo>
                  <a:pt x="26245" y="270806"/>
                </a:lnTo>
                <a:lnTo>
                  <a:pt x="29182" y="283165"/>
                </a:lnTo>
                <a:lnTo>
                  <a:pt x="32119" y="295523"/>
                </a:lnTo>
                <a:lnTo>
                  <a:pt x="35056" y="307880"/>
                </a:lnTo>
                <a:lnTo>
                  <a:pt x="37993" y="320235"/>
                </a:lnTo>
                <a:lnTo>
                  <a:pt x="40930" y="332589"/>
                </a:lnTo>
                <a:lnTo>
                  <a:pt x="43868" y="344942"/>
                </a:lnTo>
                <a:lnTo>
                  <a:pt x="46805" y="357295"/>
                </a:lnTo>
                <a:lnTo>
                  <a:pt x="49742" y="369648"/>
                </a:lnTo>
                <a:lnTo>
                  <a:pt x="52679" y="382000"/>
                </a:lnTo>
                <a:lnTo>
                  <a:pt x="55616" y="394353"/>
                </a:lnTo>
                <a:lnTo>
                  <a:pt x="58553" y="406705"/>
                </a:lnTo>
                <a:lnTo>
                  <a:pt x="61490" y="419059"/>
                </a:lnTo>
                <a:lnTo>
                  <a:pt x="64427" y="431413"/>
                </a:lnTo>
                <a:lnTo>
                  <a:pt x="67364" y="443768"/>
                </a:lnTo>
                <a:lnTo>
                  <a:pt x="70301" y="456124"/>
                </a:lnTo>
                <a:lnTo>
                  <a:pt x="73238" y="468482"/>
                </a:lnTo>
                <a:lnTo>
                  <a:pt x="76175" y="480842"/>
                </a:lnTo>
                <a:lnTo>
                  <a:pt x="79111" y="493203"/>
                </a:lnTo>
                <a:lnTo>
                  <a:pt x="79247" y="493776"/>
                </a:lnTo>
                <a:lnTo>
                  <a:pt x="77849" y="479893"/>
                </a:lnTo>
                <a:lnTo>
                  <a:pt x="76451" y="465949"/>
                </a:lnTo>
                <a:lnTo>
                  <a:pt x="75053" y="451950"/>
                </a:lnTo>
                <a:lnTo>
                  <a:pt x="73654" y="437903"/>
                </a:lnTo>
                <a:lnTo>
                  <a:pt x="72256" y="423814"/>
                </a:lnTo>
                <a:lnTo>
                  <a:pt x="70858" y="409692"/>
                </a:lnTo>
                <a:lnTo>
                  <a:pt x="69460" y="395542"/>
                </a:lnTo>
                <a:lnTo>
                  <a:pt x="68061" y="381371"/>
                </a:lnTo>
                <a:lnTo>
                  <a:pt x="66663" y="367187"/>
                </a:lnTo>
                <a:lnTo>
                  <a:pt x="65265" y="352996"/>
                </a:lnTo>
                <a:lnTo>
                  <a:pt x="63867" y="338805"/>
                </a:lnTo>
                <a:lnTo>
                  <a:pt x="62468" y="324621"/>
                </a:lnTo>
                <a:close/>
              </a:path>
            </a:pathLst>
          </a:custGeom>
          <a:solidFill>
            <a:srgbClr val="766E53"/>
          </a:solidFill>
        </p:spPr>
        <p:txBody>
          <a:bodyPr wrap="square" lIns="0" tIns="0" rIns="0" bIns="0" rtlCol="0">
            <a:noAutofit/>
          </a:bodyPr>
          <a:lstStyle/>
          <a:p>
            <a:endParaRPr/>
          </a:p>
        </p:txBody>
      </p:sp>
      <p:sp>
        <p:nvSpPr>
          <p:cNvPr id="12" name="object 12"/>
          <p:cNvSpPr/>
          <p:nvPr/>
        </p:nvSpPr>
        <p:spPr>
          <a:xfrm>
            <a:off x="577216" y="5478805"/>
            <a:ext cx="142874" cy="1025651"/>
          </a:xfrm>
          <a:custGeom>
            <a:avLst/>
            <a:gdLst/>
            <a:ahLst/>
            <a:cxnLst/>
            <a:rect l="l" t="t" r="r" b="b"/>
            <a:pathLst>
              <a:path w="190499" h="1025651">
                <a:moveTo>
                  <a:pt x="40481" y="165412"/>
                </a:moveTo>
                <a:lnTo>
                  <a:pt x="39561" y="149447"/>
                </a:lnTo>
                <a:lnTo>
                  <a:pt x="38701" y="133493"/>
                </a:lnTo>
                <a:lnTo>
                  <a:pt x="37904" y="117545"/>
                </a:lnTo>
                <a:lnTo>
                  <a:pt x="37172" y="101600"/>
                </a:lnTo>
                <a:lnTo>
                  <a:pt x="37172" y="97028"/>
                </a:lnTo>
                <a:lnTo>
                  <a:pt x="32524" y="92456"/>
                </a:lnTo>
                <a:lnTo>
                  <a:pt x="32524" y="83185"/>
                </a:lnTo>
                <a:lnTo>
                  <a:pt x="28304" y="71368"/>
                </a:lnTo>
                <a:lnTo>
                  <a:pt x="23682" y="59540"/>
                </a:lnTo>
                <a:lnTo>
                  <a:pt x="18817" y="47705"/>
                </a:lnTo>
                <a:lnTo>
                  <a:pt x="13869" y="35868"/>
                </a:lnTo>
                <a:lnTo>
                  <a:pt x="8999" y="24033"/>
                </a:lnTo>
                <a:lnTo>
                  <a:pt x="4366" y="12205"/>
                </a:lnTo>
                <a:lnTo>
                  <a:pt x="130" y="388"/>
                </a:lnTo>
                <a:lnTo>
                  <a:pt x="0" y="0"/>
                </a:lnTo>
                <a:lnTo>
                  <a:pt x="69" y="21482"/>
                </a:lnTo>
                <a:lnTo>
                  <a:pt x="611" y="64448"/>
                </a:lnTo>
                <a:lnTo>
                  <a:pt x="1670" y="107415"/>
                </a:lnTo>
                <a:lnTo>
                  <a:pt x="3216" y="150382"/>
                </a:lnTo>
                <a:lnTo>
                  <a:pt x="5222" y="193349"/>
                </a:lnTo>
                <a:lnTo>
                  <a:pt x="7661" y="236316"/>
                </a:lnTo>
                <a:lnTo>
                  <a:pt x="10503" y="279284"/>
                </a:lnTo>
                <a:lnTo>
                  <a:pt x="13721" y="322250"/>
                </a:lnTo>
                <a:lnTo>
                  <a:pt x="17287" y="365217"/>
                </a:lnTo>
                <a:lnTo>
                  <a:pt x="21173" y="408183"/>
                </a:lnTo>
                <a:lnTo>
                  <a:pt x="25354" y="446332"/>
                </a:lnTo>
                <a:lnTo>
                  <a:pt x="29816" y="479844"/>
                </a:lnTo>
                <a:lnTo>
                  <a:pt x="34556" y="513549"/>
                </a:lnTo>
                <a:lnTo>
                  <a:pt x="39574" y="547393"/>
                </a:lnTo>
                <a:lnTo>
                  <a:pt x="44871" y="581319"/>
                </a:lnTo>
                <a:lnTo>
                  <a:pt x="50447" y="615274"/>
                </a:lnTo>
                <a:lnTo>
                  <a:pt x="56302" y="649200"/>
                </a:lnTo>
                <a:lnTo>
                  <a:pt x="62436" y="683044"/>
                </a:lnTo>
                <a:lnTo>
                  <a:pt x="68850" y="716749"/>
                </a:lnTo>
                <a:lnTo>
                  <a:pt x="75542" y="750261"/>
                </a:lnTo>
                <a:lnTo>
                  <a:pt x="83211" y="778756"/>
                </a:lnTo>
                <a:lnTo>
                  <a:pt x="97648" y="814239"/>
                </a:lnTo>
                <a:lnTo>
                  <a:pt x="102519" y="826067"/>
                </a:lnTo>
                <a:lnTo>
                  <a:pt x="107152" y="837895"/>
                </a:lnTo>
                <a:lnTo>
                  <a:pt x="111384" y="849724"/>
                </a:lnTo>
                <a:lnTo>
                  <a:pt x="111505" y="850087"/>
                </a:lnTo>
                <a:lnTo>
                  <a:pt x="116967" y="861915"/>
                </a:lnTo>
                <a:lnTo>
                  <a:pt x="122322" y="873639"/>
                </a:lnTo>
                <a:lnTo>
                  <a:pt x="127588" y="885274"/>
                </a:lnTo>
                <a:lnTo>
                  <a:pt x="132780" y="896836"/>
                </a:lnTo>
                <a:lnTo>
                  <a:pt x="137915" y="908342"/>
                </a:lnTo>
                <a:lnTo>
                  <a:pt x="143008" y="919806"/>
                </a:lnTo>
                <a:lnTo>
                  <a:pt x="148076" y="931246"/>
                </a:lnTo>
                <a:lnTo>
                  <a:pt x="153134" y="942676"/>
                </a:lnTo>
                <a:lnTo>
                  <a:pt x="158199" y="954113"/>
                </a:lnTo>
                <a:lnTo>
                  <a:pt x="163287" y="965573"/>
                </a:lnTo>
                <a:lnTo>
                  <a:pt x="168413" y="977071"/>
                </a:lnTo>
                <a:lnTo>
                  <a:pt x="173594" y="988623"/>
                </a:lnTo>
                <a:lnTo>
                  <a:pt x="178845" y="1000246"/>
                </a:lnTo>
                <a:lnTo>
                  <a:pt x="184183" y="1011954"/>
                </a:lnTo>
                <a:lnTo>
                  <a:pt x="189625" y="1023765"/>
                </a:lnTo>
                <a:lnTo>
                  <a:pt x="190499" y="1025652"/>
                </a:lnTo>
                <a:lnTo>
                  <a:pt x="186830" y="1013919"/>
                </a:lnTo>
                <a:lnTo>
                  <a:pt x="183160" y="1001274"/>
                </a:lnTo>
                <a:lnTo>
                  <a:pt x="179491" y="988731"/>
                </a:lnTo>
                <a:lnTo>
                  <a:pt x="176555" y="979449"/>
                </a:lnTo>
                <a:lnTo>
                  <a:pt x="168331" y="951729"/>
                </a:lnTo>
                <a:lnTo>
                  <a:pt x="160382" y="924009"/>
                </a:lnTo>
                <a:lnTo>
                  <a:pt x="152705" y="896289"/>
                </a:lnTo>
                <a:lnTo>
                  <a:pt x="145296" y="868569"/>
                </a:lnTo>
                <a:lnTo>
                  <a:pt x="138151" y="840849"/>
                </a:lnTo>
                <a:lnTo>
                  <a:pt x="131269" y="813128"/>
                </a:lnTo>
                <a:lnTo>
                  <a:pt x="124644" y="785408"/>
                </a:lnTo>
                <a:lnTo>
                  <a:pt x="118273" y="757687"/>
                </a:lnTo>
                <a:lnTo>
                  <a:pt x="112153" y="729967"/>
                </a:lnTo>
                <a:lnTo>
                  <a:pt x="106281" y="702246"/>
                </a:lnTo>
                <a:lnTo>
                  <a:pt x="100653" y="674525"/>
                </a:lnTo>
                <a:lnTo>
                  <a:pt x="95265" y="646805"/>
                </a:lnTo>
                <a:lnTo>
                  <a:pt x="90114" y="619084"/>
                </a:lnTo>
                <a:lnTo>
                  <a:pt x="85196" y="591364"/>
                </a:lnTo>
                <a:lnTo>
                  <a:pt x="80509" y="563643"/>
                </a:lnTo>
                <a:lnTo>
                  <a:pt x="76048" y="535923"/>
                </a:lnTo>
                <a:lnTo>
                  <a:pt x="71810" y="508203"/>
                </a:lnTo>
                <a:lnTo>
                  <a:pt x="67792" y="480483"/>
                </a:lnTo>
                <a:lnTo>
                  <a:pt x="63990" y="452763"/>
                </a:lnTo>
                <a:lnTo>
                  <a:pt x="60401" y="425043"/>
                </a:lnTo>
                <a:lnTo>
                  <a:pt x="59007" y="408445"/>
                </a:lnTo>
                <a:lnTo>
                  <a:pt x="57617" y="391912"/>
                </a:lnTo>
                <a:lnTo>
                  <a:pt x="56234" y="375442"/>
                </a:lnTo>
                <a:lnTo>
                  <a:pt x="54861" y="359030"/>
                </a:lnTo>
                <a:lnTo>
                  <a:pt x="53503" y="342674"/>
                </a:lnTo>
                <a:lnTo>
                  <a:pt x="52162" y="326370"/>
                </a:lnTo>
                <a:lnTo>
                  <a:pt x="50842" y="310114"/>
                </a:lnTo>
                <a:lnTo>
                  <a:pt x="49547" y="293903"/>
                </a:lnTo>
                <a:lnTo>
                  <a:pt x="48280" y="277734"/>
                </a:lnTo>
                <a:lnTo>
                  <a:pt x="47043" y="261602"/>
                </a:lnTo>
                <a:lnTo>
                  <a:pt x="45842" y="245505"/>
                </a:lnTo>
                <a:lnTo>
                  <a:pt x="44679" y="229438"/>
                </a:lnTo>
                <a:lnTo>
                  <a:pt x="43558" y="213399"/>
                </a:lnTo>
                <a:lnTo>
                  <a:pt x="42483" y="197384"/>
                </a:lnTo>
                <a:lnTo>
                  <a:pt x="41455" y="181389"/>
                </a:lnTo>
                <a:lnTo>
                  <a:pt x="40481" y="165412"/>
                </a:lnTo>
                <a:close/>
              </a:path>
            </a:pathLst>
          </a:custGeom>
          <a:solidFill>
            <a:srgbClr val="766E53"/>
          </a:solidFill>
        </p:spPr>
        <p:txBody>
          <a:bodyPr wrap="square" lIns="0" tIns="0" rIns="0" bIns="0" rtlCol="0">
            <a:noAutofit/>
          </a:bodyPr>
          <a:lstStyle/>
          <a:p>
            <a:endParaRPr/>
          </a:p>
        </p:txBody>
      </p:sp>
      <p:sp>
        <p:nvSpPr>
          <p:cNvPr id="13" name="object 13"/>
          <p:cNvSpPr/>
          <p:nvPr/>
        </p:nvSpPr>
        <p:spPr>
          <a:xfrm>
            <a:off x="581787" y="1399057"/>
            <a:ext cx="1556766" cy="4047743"/>
          </a:xfrm>
          <a:custGeom>
            <a:avLst/>
            <a:gdLst/>
            <a:ahLst/>
            <a:cxnLst/>
            <a:rect l="l" t="t" r="r" b="b"/>
            <a:pathLst>
              <a:path w="2075688" h="4047743">
                <a:moveTo>
                  <a:pt x="3773" y="3971639"/>
                </a:moveTo>
                <a:lnTo>
                  <a:pt x="7618" y="3983535"/>
                </a:lnTo>
                <a:lnTo>
                  <a:pt x="11602" y="3995661"/>
                </a:lnTo>
                <a:lnTo>
                  <a:pt x="15795" y="4007881"/>
                </a:lnTo>
                <a:lnTo>
                  <a:pt x="20267" y="4020057"/>
                </a:lnTo>
                <a:lnTo>
                  <a:pt x="25085" y="4032049"/>
                </a:lnTo>
                <a:lnTo>
                  <a:pt x="30320" y="4043722"/>
                </a:lnTo>
                <a:lnTo>
                  <a:pt x="32283" y="4047743"/>
                </a:lnTo>
                <a:lnTo>
                  <a:pt x="32283" y="3937127"/>
                </a:lnTo>
                <a:lnTo>
                  <a:pt x="34806" y="3880451"/>
                </a:lnTo>
                <a:lnTo>
                  <a:pt x="38211" y="3823853"/>
                </a:lnTo>
                <a:lnTo>
                  <a:pt x="42482" y="3767339"/>
                </a:lnTo>
                <a:lnTo>
                  <a:pt x="47599" y="3710915"/>
                </a:lnTo>
                <a:lnTo>
                  <a:pt x="53547" y="3654589"/>
                </a:lnTo>
                <a:lnTo>
                  <a:pt x="60308" y="3598368"/>
                </a:lnTo>
                <a:lnTo>
                  <a:pt x="67864" y="3542257"/>
                </a:lnTo>
                <a:lnTo>
                  <a:pt x="76198" y="3486264"/>
                </a:lnTo>
                <a:lnTo>
                  <a:pt x="85294" y="3430396"/>
                </a:lnTo>
                <a:lnTo>
                  <a:pt x="95134" y="3374659"/>
                </a:lnTo>
                <a:lnTo>
                  <a:pt x="105700" y="3319061"/>
                </a:lnTo>
                <a:lnTo>
                  <a:pt x="116975" y="3263607"/>
                </a:lnTo>
                <a:lnTo>
                  <a:pt x="128942" y="3208305"/>
                </a:lnTo>
                <a:lnTo>
                  <a:pt x="141583" y="3153161"/>
                </a:lnTo>
                <a:lnTo>
                  <a:pt x="154882" y="3098182"/>
                </a:lnTo>
                <a:lnTo>
                  <a:pt x="168821" y="3043376"/>
                </a:lnTo>
                <a:lnTo>
                  <a:pt x="183383" y="2988748"/>
                </a:lnTo>
                <a:lnTo>
                  <a:pt x="198550" y="2934305"/>
                </a:lnTo>
                <a:lnTo>
                  <a:pt x="214305" y="2880055"/>
                </a:lnTo>
                <a:lnTo>
                  <a:pt x="230631" y="2826004"/>
                </a:lnTo>
                <a:lnTo>
                  <a:pt x="248239" y="2772176"/>
                </a:lnTo>
                <a:lnTo>
                  <a:pt x="266458" y="2718554"/>
                </a:lnTo>
                <a:lnTo>
                  <a:pt x="285280" y="2665139"/>
                </a:lnTo>
                <a:lnTo>
                  <a:pt x="304694" y="2611929"/>
                </a:lnTo>
                <a:lnTo>
                  <a:pt x="324689" y="2558926"/>
                </a:lnTo>
                <a:lnTo>
                  <a:pt x="345255" y="2506130"/>
                </a:lnTo>
                <a:lnTo>
                  <a:pt x="366382" y="2453541"/>
                </a:lnTo>
                <a:lnTo>
                  <a:pt x="388059" y="2401159"/>
                </a:lnTo>
                <a:lnTo>
                  <a:pt x="410276" y="2348984"/>
                </a:lnTo>
                <a:lnTo>
                  <a:pt x="433022" y="2297017"/>
                </a:lnTo>
                <a:lnTo>
                  <a:pt x="456287" y="2245257"/>
                </a:lnTo>
                <a:lnTo>
                  <a:pt x="480062" y="2193705"/>
                </a:lnTo>
                <a:lnTo>
                  <a:pt x="504334" y="2142361"/>
                </a:lnTo>
                <a:lnTo>
                  <a:pt x="529095" y="2091225"/>
                </a:lnTo>
                <a:lnTo>
                  <a:pt x="554333" y="2040298"/>
                </a:lnTo>
                <a:lnTo>
                  <a:pt x="580038" y="1989579"/>
                </a:lnTo>
                <a:lnTo>
                  <a:pt x="606200" y="1939070"/>
                </a:lnTo>
                <a:lnTo>
                  <a:pt x="632809" y="1888769"/>
                </a:lnTo>
                <a:lnTo>
                  <a:pt x="659853" y="1838677"/>
                </a:lnTo>
                <a:lnTo>
                  <a:pt x="687324" y="1788794"/>
                </a:lnTo>
                <a:lnTo>
                  <a:pt x="715192" y="1739136"/>
                </a:lnTo>
                <a:lnTo>
                  <a:pt x="743470" y="1689753"/>
                </a:lnTo>
                <a:lnTo>
                  <a:pt x="772151" y="1640640"/>
                </a:lnTo>
                <a:lnTo>
                  <a:pt x="801228" y="1591794"/>
                </a:lnTo>
                <a:lnTo>
                  <a:pt x="830695" y="1543212"/>
                </a:lnTo>
                <a:lnTo>
                  <a:pt x="860543" y="1494890"/>
                </a:lnTo>
                <a:lnTo>
                  <a:pt x="890766" y="1446825"/>
                </a:lnTo>
                <a:lnTo>
                  <a:pt x="921357" y="1399012"/>
                </a:lnTo>
                <a:lnTo>
                  <a:pt x="952309" y="1351449"/>
                </a:lnTo>
                <a:lnTo>
                  <a:pt x="983614" y="1304131"/>
                </a:lnTo>
                <a:lnTo>
                  <a:pt x="1015267" y="1257055"/>
                </a:lnTo>
                <a:lnTo>
                  <a:pt x="1047259" y="1210217"/>
                </a:lnTo>
                <a:lnTo>
                  <a:pt x="1079583" y="1163614"/>
                </a:lnTo>
                <a:lnTo>
                  <a:pt x="1112233" y="1117242"/>
                </a:lnTo>
                <a:lnTo>
                  <a:pt x="1145202" y="1071098"/>
                </a:lnTo>
                <a:lnTo>
                  <a:pt x="1178482" y="1025177"/>
                </a:lnTo>
                <a:lnTo>
                  <a:pt x="1212067" y="979477"/>
                </a:lnTo>
                <a:lnTo>
                  <a:pt x="1245949" y="933993"/>
                </a:lnTo>
                <a:lnTo>
                  <a:pt x="1280121" y="888722"/>
                </a:lnTo>
                <a:lnTo>
                  <a:pt x="1314577" y="843660"/>
                </a:lnTo>
                <a:lnTo>
                  <a:pt x="1349440" y="799401"/>
                </a:lnTo>
                <a:lnTo>
                  <a:pt x="1384803" y="755203"/>
                </a:lnTo>
                <a:lnTo>
                  <a:pt x="1420610" y="711122"/>
                </a:lnTo>
                <a:lnTo>
                  <a:pt x="1456804" y="667210"/>
                </a:lnTo>
                <a:lnTo>
                  <a:pt x="1493329" y="623522"/>
                </a:lnTo>
                <a:lnTo>
                  <a:pt x="1530128" y="580112"/>
                </a:lnTo>
                <a:lnTo>
                  <a:pt x="1567145" y="537035"/>
                </a:lnTo>
                <a:lnTo>
                  <a:pt x="1604323" y="494343"/>
                </a:lnTo>
                <a:lnTo>
                  <a:pt x="1641607" y="452093"/>
                </a:lnTo>
                <a:lnTo>
                  <a:pt x="1678939" y="410337"/>
                </a:lnTo>
                <a:lnTo>
                  <a:pt x="1688635" y="399922"/>
                </a:lnTo>
                <a:lnTo>
                  <a:pt x="1698329" y="389449"/>
                </a:lnTo>
                <a:lnTo>
                  <a:pt x="1708021" y="378928"/>
                </a:lnTo>
                <a:lnTo>
                  <a:pt x="1717712" y="368370"/>
                </a:lnTo>
                <a:lnTo>
                  <a:pt x="1727402" y="357784"/>
                </a:lnTo>
                <a:lnTo>
                  <a:pt x="1737091" y="347182"/>
                </a:lnTo>
                <a:lnTo>
                  <a:pt x="1746779" y="336574"/>
                </a:lnTo>
                <a:lnTo>
                  <a:pt x="1756466" y="325970"/>
                </a:lnTo>
                <a:lnTo>
                  <a:pt x="1766154" y="315380"/>
                </a:lnTo>
                <a:lnTo>
                  <a:pt x="1775840" y="304815"/>
                </a:lnTo>
                <a:lnTo>
                  <a:pt x="1785527" y="294286"/>
                </a:lnTo>
                <a:lnTo>
                  <a:pt x="1795215" y="283802"/>
                </a:lnTo>
                <a:lnTo>
                  <a:pt x="1804902" y="273374"/>
                </a:lnTo>
                <a:lnTo>
                  <a:pt x="1814590" y="263012"/>
                </a:lnTo>
                <a:lnTo>
                  <a:pt x="1824279" y="252728"/>
                </a:lnTo>
                <a:lnTo>
                  <a:pt x="1833969" y="242530"/>
                </a:lnTo>
                <a:lnTo>
                  <a:pt x="1843660" y="232430"/>
                </a:lnTo>
                <a:lnTo>
                  <a:pt x="1853352" y="222438"/>
                </a:lnTo>
                <a:lnTo>
                  <a:pt x="1863046" y="212564"/>
                </a:lnTo>
                <a:lnTo>
                  <a:pt x="1872741" y="202818"/>
                </a:lnTo>
                <a:lnTo>
                  <a:pt x="1883090" y="192489"/>
                </a:lnTo>
                <a:lnTo>
                  <a:pt x="1893374" y="182225"/>
                </a:lnTo>
                <a:lnTo>
                  <a:pt x="1903603" y="172022"/>
                </a:lnTo>
                <a:lnTo>
                  <a:pt x="1913782" y="161877"/>
                </a:lnTo>
                <a:lnTo>
                  <a:pt x="1923919" y="151786"/>
                </a:lnTo>
                <a:lnTo>
                  <a:pt x="1934020" y="141747"/>
                </a:lnTo>
                <a:lnTo>
                  <a:pt x="1944093" y="131755"/>
                </a:lnTo>
                <a:lnTo>
                  <a:pt x="1954145" y="121807"/>
                </a:lnTo>
                <a:lnTo>
                  <a:pt x="1964184" y="111899"/>
                </a:lnTo>
                <a:lnTo>
                  <a:pt x="1974214" y="102028"/>
                </a:lnTo>
                <a:lnTo>
                  <a:pt x="1984245" y="92191"/>
                </a:lnTo>
                <a:lnTo>
                  <a:pt x="1994284" y="82383"/>
                </a:lnTo>
                <a:lnTo>
                  <a:pt x="2004336" y="72601"/>
                </a:lnTo>
                <a:lnTo>
                  <a:pt x="2014409" y="62843"/>
                </a:lnTo>
                <a:lnTo>
                  <a:pt x="2024510" y="53103"/>
                </a:lnTo>
                <a:lnTo>
                  <a:pt x="2034647" y="43380"/>
                </a:lnTo>
                <a:lnTo>
                  <a:pt x="2044826" y="33668"/>
                </a:lnTo>
                <a:lnTo>
                  <a:pt x="2055055" y="23965"/>
                </a:lnTo>
                <a:lnTo>
                  <a:pt x="2065339" y="14268"/>
                </a:lnTo>
                <a:lnTo>
                  <a:pt x="2075688" y="4571"/>
                </a:lnTo>
                <a:lnTo>
                  <a:pt x="2075688" y="0"/>
                </a:lnTo>
                <a:lnTo>
                  <a:pt x="2064686" y="9677"/>
                </a:lnTo>
                <a:lnTo>
                  <a:pt x="2053812" y="19359"/>
                </a:lnTo>
                <a:lnTo>
                  <a:pt x="2043055" y="29048"/>
                </a:lnTo>
                <a:lnTo>
                  <a:pt x="2032404" y="38747"/>
                </a:lnTo>
                <a:lnTo>
                  <a:pt x="2021849" y="48460"/>
                </a:lnTo>
                <a:lnTo>
                  <a:pt x="2011381" y="58191"/>
                </a:lnTo>
                <a:lnTo>
                  <a:pt x="2000989" y="67943"/>
                </a:lnTo>
                <a:lnTo>
                  <a:pt x="1990663" y="77719"/>
                </a:lnTo>
                <a:lnTo>
                  <a:pt x="1980392" y="87524"/>
                </a:lnTo>
                <a:lnTo>
                  <a:pt x="1970166" y="97361"/>
                </a:lnTo>
                <a:lnTo>
                  <a:pt x="1959976" y="107233"/>
                </a:lnTo>
                <a:lnTo>
                  <a:pt x="1949811" y="117143"/>
                </a:lnTo>
                <a:lnTo>
                  <a:pt x="1939661" y="127096"/>
                </a:lnTo>
                <a:lnTo>
                  <a:pt x="1929515" y="137095"/>
                </a:lnTo>
                <a:lnTo>
                  <a:pt x="1919364" y="147143"/>
                </a:lnTo>
                <a:lnTo>
                  <a:pt x="1909198" y="157244"/>
                </a:lnTo>
                <a:lnTo>
                  <a:pt x="1899005" y="167401"/>
                </a:lnTo>
                <a:lnTo>
                  <a:pt x="1888776" y="177618"/>
                </a:lnTo>
                <a:lnTo>
                  <a:pt x="1878501" y="187899"/>
                </a:lnTo>
                <a:lnTo>
                  <a:pt x="1868170" y="198246"/>
                </a:lnTo>
                <a:lnTo>
                  <a:pt x="1858474" y="207959"/>
                </a:lnTo>
                <a:lnTo>
                  <a:pt x="1848780" y="217742"/>
                </a:lnTo>
                <a:lnTo>
                  <a:pt x="1839088" y="227595"/>
                </a:lnTo>
                <a:lnTo>
                  <a:pt x="1829397" y="237518"/>
                </a:lnTo>
                <a:lnTo>
                  <a:pt x="1819707" y="247511"/>
                </a:lnTo>
                <a:lnTo>
                  <a:pt x="1810018" y="257573"/>
                </a:lnTo>
                <a:lnTo>
                  <a:pt x="1800330" y="267704"/>
                </a:lnTo>
                <a:lnTo>
                  <a:pt x="1790643" y="277905"/>
                </a:lnTo>
                <a:lnTo>
                  <a:pt x="1780955" y="288175"/>
                </a:lnTo>
                <a:lnTo>
                  <a:pt x="1771268" y="298513"/>
                </a:lnTo>
                <a:lnTo>
                  <a:pt x="1761582" y="308920"/>
                </a:lnTo>
                <a:lnTo>
                  <a:pt x="1751894" y="319395"/>
                </a:lnTo>
                <a:lnTo>
                  <a:pt x="1742207" y="329939"/>
                </a:lnTo>
                <a:lnTo>
                  <a:pt x="1732519" y="340551"/>
                </a:lnTo>
                <a:lnTo>
                  <a:pt x="1722830" y="351230"/>
                </a:lnTo>
                <a:lnTo>
                  <a:pt x="1713140" y="361977"/>
                </a:lnTo>
                <a:lnTo>
                  <a:pt x="1703449" y="372791"/>
                </a:lnTo>
                <a:lnTo>
                  <a:pt x="1693757" y="383673"/>
                </a:lnTo>
                <a:lnTo>
                  <a:pt x="1684063" y="394622"/>
                </a:lnTo>
                <a:lnTo>
                  <a:pt x="1674367" y="405638"/>
                </a:lnTo>
                <a:lnTo>
                  <a:pt x="1655029" y="426418"/>
                </a:lnTo>
                <a:lnTo>
                  <a:pt x="1616578" y="468190"/>
                </a:lnTo>
                <a:lnTo>
                  <a:pt x="1578449" y="510242"/>
                </a:lnTo>
                <a:lnTo>
                  <a:pt x="1540668" y="552572"/>
                </a:lnTo>
                <a:lnTo>
                  <a:pt x="1503263" y="595178"/>
                </a:lnTo>
                <a:lnTo>
                  <a:pt x="1466259" y="638060"/>
                </a:lnTo>
                <a:lnTo>
                  <a:pt x="1429684" y="681215"/>
                </a:lnTo>
                <a:lnTo>
                  <a:pt x="1393565" y="724642"/>
                </a:lnTo>
                <a:lnTo>
                  <a:pt x="1357927" y="768339"/>
                </a:lnTo>
                <a:lnTo>
                  <a:pt x="1322798" y="812306"/>
                </a:lnTo>
                <a:lnTo>
                  <a:pt x="1270274" y="879451"/>
                </a:lnTo>
                <a:lnTo>
                  <a:pt x="1235403" y="924722"/>
                </a:lnTo>
                <a:lnTo>
                  <a:pt x="1200831" y="970206"/>
                </a:lnTo>
                <a:lnTo>
                  <a:pt x="1166569" y="1015906"/>
                </a:lnTo>
                <a:lnTo>
                  <a:pt x="1132625" y="1061827"/>
                </a:lnTo>
                <a:lnTo>
                  <a:pt x="1099011" y="1107971"/>
                </a:lnTo>
                <a:lnTo>
                  <a:pt x="1065737" y="1154343"/>
                </a:lnTo>
                <a:lnTo>
                  <a:pt x="1032813" y="1200946"/>
                </a:lnTo>
                <a:lnTo>
                  <a:pt x="1000250" y="1247784"/>
                </a:lnTo>
                <a:lnTo>
                  <a:pt x="968057" y="1294860"/>
                </a:lnTo>
                <a:lnTo>
                  <a:pt x="936245" y="1342178"/>
                </a:lnTo>
                <a:lnTo>
                  <a:pt x="904825" y="1389741"/>
                </a:lnTo>
                <a:lnTo>
                  <a:pt x="873806" y="1437554"/>
                </a:lnTo>
                <a:lnTo>
                  <a:pt x="843199" y="1485619"/>
                </a:lnTo>
                <a:lnTo>
                  <a:pt x="813014" y="1533941"/>
                </a:lnTo>
                <a:lnTo>
                  <a:pt x="783261" y="1582523"/>
                </a:lnTo>
                <a:lnTo>
                  <a:pt x="753952" y="1631369"/>
                </a:lnTo>
                <a:lnTo>
                  <a:pt x="725095" y="1680482"/>
                </a:lnTo>
                <a:lnTo>
                  <a:pt x="696701" y="1729865"/>
                </a:lnTo>
                <a:lnTo>
                  <a:pt x="668782" y="1779523"/>
                </a:lnTo>
                <a:lnTo>
                  <a:pt x="640665" y="1828787"/>
                </a:lnTo>
                <a:lnTo>
                  <a:pt x="613038" y="1878387"/>
                </a:lnTo>
                <a:lnTo>
                  <a:pt x="585909" y="1928313"/>
                </a:lnTo>
                <a:lnTo>
                  <a:pt x="559285" y="1978554"/>
                </a:lnTo>
                <a:lnTo>
                  <a:pt x="533171" y="2029100"/>
                </a:lnTo>
                <a:lnTo>
                  <a:pt x="507577" y="2079942"/>
                </a:lnTo>
                <a:lnTo>
                  <a:pt x="482507" y="2131067"/>
                </a:lnTo>
                <a:lnTo>
                  <a:pt x="457969" y="2182467"/>
                </a:lnTo>
                <a:lnTo>
                  <a:pt x="433971" y="2234130"/>
                </a:lnTo>
                <a:lnTo>
                  <a:pt x="410519" y="2286047"/>
                </a:lnTo>
                <a:lnTo>
                  <a:pt x="387620" y="2338207"/>
                </a:lnTo>
                <a:lnTo>
                  <a:pt x="365281" y="2390599"/>
                </a:lnTo>
                <a:lnTo>
                  <a:pt x="343509" y="2443213"/>
                </a:lnTo>
                <a:lnTo>
                  <a:pt x="322311" y="2496039"/>
                </a:lnTo>
                <a:lnTo>
                  <a:pt x="301695" y="2549066"/>
                </a:lnTo>
                <a:lnTo>
                  <a:pt x="281666" y="2602284"/>
                </a:lnTo>
                <a:lnTo>
                  <a:pt x="262232" y="2655683"/>
                </a:lnTo>
                <a:lnTo>
                  <a:pt x="243399" y="2709252"/>
                </a:lnTo>
                <a:lnTo>
                  <a:pt x="225176" y="2762981"/>
                </a:lnTo>
                <a:lnTo>
                  <a:pt x="207568" y="2816860"/>
                </a:lnTo>
                <a:lnTo>
                  <a:pt x="189927" y="2871546"/>
                </a:lnTo>
                <a:lnTo>
                  <a:pt x="172988" y="2926374"/>
                </a:lnTo>
                <a:lnTo>
                  <a:pt x="156762" y="2981342"/>
                </a:lnTo>
                <a:lnTo>
                  <a:pt x="141258" y="3036451"/>
                </a:lnTo>
                <a:lnTo>
                  <a:pt x="126489" y="3091699"/>
                </a:lnTo>
                <a:lnTo>
                  <a:pt x="112462" y="3147088"/>
                </a:lnTo>
                <a:lnTo>
                  <a:pt x="99190" y="3202617"/>
                </a:lnTo>
                <a:lnTo>
                  <a:pt x="86683" y="3258285"/>
                </a:lnTo>
                <a:lnTo>
                  <a:pt x="74950" y="3314093"/>
                </a:lnTo>
                <a:lnTo>
                  <a:pt x="64003" y="3370040"/>
                </a:lnTo>
                <a:lnTo>
                  <a:pt x="53851" y="3426126"/>
                </a:lnTo>
                <a:lnTo>
                  <a:pt x="44505" y="3482351"/>
                </a:lnTo>
                <a:lnTo>
                  <a:pt x="35976" y="3538714"/>
                </a:lnTo>
                <a:lnTo>
                  <a:pt x="28273" y="3595216"/>
                </a:lnTo>
                <a:lnTo>
                  <a:pt x="21408" y="3651857"/>
                </a:lnTo>
                <a:lnTo>
                  <a:pt x="15389" y="3708635"/>
                </a:lnTo>
                <a:lnTo>
                  <a:pt x="10229" y="3765552"/>
                </a:lnTo>
                <a:lnTo>
                  <a:pt x="5937" y="3822606"/>
                </a:lnTo>
                <a:lnTo>
                  <a:pt x="2524" y="3879797"/>
                </a:lnTo>
                <a:lnTo>
                  <a:pt x="0" y="3937127"/>
                </a:lnTo>
                <a:lnTo>
                  <a:pt x="0" y="3960114"/>
                </a:lnTo>
                <a:lnTo>
                  <a:pt x="3773" y="3971639"/>
                </a:lnTo>
                <a:close/>
              </a:path>
            </a:pathLst>
          </a:custGeom>
          <a:solidFill>
            <a:srgbClr val="766E53"/>
          </a:solidFill>
        </p:spPr>
        <p:txBody>
          <a:bodyPr wrap="square" lIns="0" tIns="0" rIns="0" bIns="0" rtlCol="0">
            <a:noAutofit/>
          </a:bodyPr>
          <a:lstStyle/>
          <a:p>
            <a:endParaRPr/>
          </a:p>
        </p:txBody>
      </p:sp>
      <p:sp>
        <p:nvSpPr>
          <p:cNvPr id="14" name="object 14"/>
          <p:cNvSpPr/>
          <p:nvPr/>
        </p:nvSpPr>
        <p:spPr>
          <a:xfrm>
            <a:off x="691514" y="6530365"/>
            <a:ext cx="122301" cy="336803"/>
          </a:xfrm>
          <a:custGeom>
            <a:avLst/>
            <a:gdLst/>
            <a:ahLst/>
            <a:cxnLst/>
            <a:rect l="l" t="t" r="r" b="b"/>
            <a:pathLst>
              <a:path w="163068" h="336803">
                <a:moveTo>
                  <a:pt x="154682" y="320160"/>
                </a:moveTo>
                <a:lnTo>
                  <a:pt x="146300" y="303455"/>
                </a:lnTo>
                <a:lnTo>
                  <a:pt x="137925" y="286694"/>
                </a:lnTo>
                <a:lnTo>
                  <a:pt x="129560" y="269885"/>
                </a:lnTo>
                <a:lnTo>
                  <a:pt x="121209" y="253035"/>
                </a:lnTo>
                <a:lnTo>
                  <a:pt x="112876" y="236149"/>
                </a:lnTo>
                <a:lnTo>
                  <a:pt x="104563" y="219237"/>
                </a:lnTo>
                <a:lnTo>
                  <a:pt x="96275" y="202303"/>
                </a:lnTo>
                <a:lnTo>
                  <a:pt x="88015" y="185356"/>
                </a:lnTo>
                <a:lnTo>
                  <a:pt x="79786" y="168401"/>
                </a:lnTo>
                <a:lnTo>
                  <a:pt x="71592" y="151447"/>
                </a:lnTo>
                <a:lnTo>
                  <a:pt x="63436" y="134500"/>
                </a:lnTo>
                <a:lnTo>
                  <a:pt x="55323" y="117566"/>
                </a:lnTo>
                <a:lnTo>
                  <a:pt x="47255" y="100653"/>
                </a:lnTo>
                <a:lnTo>
                  <a:pt x="39236" y="83768"/>
                </a:lnTo>
                <a:lnTo>
                  <a:pt x="31270" y="66918"/>
                </a:lnTo>
                <a:lnTo>
                  <a:pt x="23359" y="50109"/>
                </a:lnTo>
                <a:lnTo>
                  <a:pt x="15508" y="33348"/>
                </a:lnTo>
                <a:lnTo>
                  <a:pt x="7721" y="16643"/>
                </a:lnTo>
                <a:lnTo>
                  <a:pt x="0" y="0"/>
                </a:lnTo>
                <a:lnTo>
                  <a:pt x="4961" y="16643"/>
                </a:lnTo>
                <a:lnTo>
                  <a:pt x="10059" y="33348"/>
                </a:lnTo>
                <a:lnTo>
                  <a:pt x="15289" y="50109"/>
                </a:lnTo>
                <a:lnTo>
                  <a:pt x="20649" y="66918"/>
                </a:lnTo>
                <a:lnTo>
                  <a:pt x="26135" y="83768"/>
                </a:lnTo>
                <a:lnTo>
                  <a:pt x="31742" y="100653"/>
                </a:lnTo>
                <a:lnTo>
                  <a:pt x="37469" y="117566"/>
                </a:lnTo>
                <a:lnTo>
                  <a:pt x="43311" y="134500"/>
                </a:lnTo>
                <a:lnTo>
                  <a:pt x="49265" y="151447"/>
                </a:lnTo>
                <a:lnTo>
                  <a:pt x="55327" y="168401"/>
                </a:lnTo>
                <a:lnTo>
                  <a:pt x="61494" y="185356"/>
                </a:lnTo>
                <a:lnTo>
                  <a:pt x="67762" y="202303"/>
                </a:lnTo>
                <a:lnTo>
                  <a:pt x="74128" y="219237"/>
                </a:lnTo>
                <a:lnTo>
                  <a:pt x="80588" y="236149"/>
                </a:lnTo>
                <a:lnTo>
                  <a:pt x="87139" y="253035"/>
                </a:lnTo>
                <a:lnTo>
                  <a:pt x="93777" y="269885"/>
                </a:lnTo>
                <a:lnTo>
                  <a:pt x="100499" y="286694"/>
                </a:lnTo>
                <a:lnTo>
                  <a:pt x="107301" y="303455"/>
                </a:lnTo>
                <a:lnTo>
                  <a:pt x="114180" y="320160"/>
                </a:lnTo>
                <a:lnTo>
                  <a:pt x="117311" y="327656"/>
                </a:lnTo>
                <a:lnTo>
                  <a:pt x="158459" y="327656"/>
                </a:lnTo>
                <a:lnTo>
                  <a:pt x="154682" y="320160"/>
                </a:lnTo>
                <a:close/>
              </a:path>
            </a:pathLst>
          </a:custGeom>
          <a:solidFill>
            <a:srgbClr val="766E53"/>
          </a:solidFill>
        </p:spPr>
        <p:txBody>
          <a:bodyPr wrap="square" lIns="0" tIns="0" rIns="0" bIns="0" rtlCol="0">
            <a:noAutofit/>
          </a:bodyPr>
          <a:lstStyle/>
          <a:p>
            <a:endParaRPr/>
          </a:p>
        </p:txBody>
      </p:sp>
      <p:sp>
        <p:nvSpPr>
          <p:cNvPr id="15" name="object 15"/>
          <p:cNvSpPr/>
          <p:nvPr/>
        </p:nvSpPr>
        <p:spPr>
          <a:xfrm>
            <a:off x="577217" y="5359933"/>
            <a:ext cx="28575" cy="216407"/>
          </a:xfrm>
          <a:custGeom>
            <a:avLst/>
            <a:gdLst/>
            <a:ahLst/>
            <a:cxnLst/>
            <a:rect l="l" t="t" r="r" b="b"/>
            <a:pathLst>
              <a:path w="38100" h="216408">
                <a:moveTo>
                  <a:pt x="19107" y="166763"/>
                </a:moveTo>
                <a:lnTo>
                  <a:pt x="24096" y="178540"/>
                </a:lnTo>
                <a:lnTo>
                  <a:pt x="28843" y="190324"/>
                </a:lnTo>
                <a:lnTo>
                  <a:pt x="33183" y="202118"/>
                </a:lnTo>
                <a:lnTo>
                  <a:pt x="33337" y="202564"/>
                </a:lnTo>
                <a:lnTo>
                  <a:pt x="33337" y="211708"/>
                </a:lnTo>
                <a:lnTo>
                  <a:pt x="38100" y="216407"/>
                </a:lnTo>
                <a:lnTo>
                  <a:pt x="38100" y="87502"/>
                </a:lnTo>
                <a:lnTo>
                  <a:pt x="32537" y="76008"/>
                </a:lnTo>
                <a:lnTo>
                  <a:pt x="27429" y="64148"/>
                </a:lnTo>
                <a:lnTo>
                  <a:pt x="22704" y="52061"/>
                </a:lnTo>
                <a:lnTo>
                  <a:pt x="18291" y="39886"/>
                </a:lnTo>
                <a:lnTo>
                  <a:pt x="14118" y="27761"/>
                </a:lnTo>
                <a:lnTo>
                  <a:pt x="10114" y="15826"/>
                </a:lnTo>
                <a:lnTo>
                  <a:pt x="6209" y="4218"/>
                </a:lnTo>
                <a:lnTo>
                  <a:pt x="3402" y="13031"/>
                </a:lnTo>
                <a:lnTo>
                  <a:pt x="2329" y="25819"/>
                </a:lnTo>
                <a:lnTo>
                  <a:pt x="1509" y="38430"/>
                </a:lnTo>
                <a:lnTo>
                  <a:pt x="908" y="50928"/>
                </a:lnTo>
                <a:lnTo>
                  <a:pt x="493" y="63380"/>
                </a:lnTo>
                <a:lnTo>
                  <a:pt x="228" y="75851"/>
                </a:lnTo>
                <a:lnTo>
                  <a:pt x="81" y="88405"/>
                </a:lnTo>
                <a:lnTo>
                  <a:pt x="0" y="119633"/>
                </a:lnTo>
                <a:lnTo>
                  <a:pt x="4321" y="131428"/>
                </a:lnTo>
                <a:lnTo>
                  <a:pt x="9055" y="143212"/>
                </a:lnTo>
                <a:lnTo>
                  <a:pt x="14038" y="154989"/>
                </a:lnTo>
                <a:lnTo>
                  <a:pt x="19107" y="166763"/>
                </a:lnTo>
                <a:close/>
              </a:path>
            </a:pathLst>
          </a:custGeom>
          <a:solidFill>
            <a:srgbClr val="766E53"/>
          </a:solidFill>
        </p:spPr>
        <p:txBody>
          <a:bodyPr wrap="square" lIns="0" tIns="0" rIns="0" bIns="0" rtlCol="0">
            <a:noAutofit/>
          </a:bodyPr>
          <a:lstStyle/>
          <a:p>
            <a:endParaRPr/>
          </a:p>
        </p:txBody>
      </p:sp>
      <p:sp>
        <p:nvSpPr>
          <p:cNvPr id="16" name="object 16"/>
          <p:cNvSpPr/>
          <p:nvPr/>
        </p:nvSpPr>
        <p:spPr>
          <a:xfrm>
            <a:off x="637793" y="6245377"/>
            <a:ext cx="178308" cy="621791"/>
          </a:xfrm>
          <a:custGeom>
            <a:avLst/>
            <a:gdLst/>
            <a:ahLst/>
            <a:cxnLst/>
            <a:rect l="l" t="t" r="r" b="b"/>
            <a:pathLst>
              <a:path w="237744" h="621791">
                <a:moveTo>
                  <a:pt x="230268" y="603828"/>
                </a:moveTo>
                <a:lnTo>
                  <a:pt x="222926" y="585861"/>
                </a:lnTo>
                <a:lnTo>
                  <a:pt x="215714" y="567887"/>
                </a:lnTo>
                <a:lnTo>
                  <a:pt x="208629" y="549902"/>
                </a:lnTo>
                <a:lnTo>
                  <a:pt x="201668" y="531904"/>
                </a:lnTo>
                <a:lnTo>
                  <a:pt x="194826" y="513888"/>
                </a:lnTo>
                <a:lnTo>
                  <a:pt x="188101" y="495852"/>
                </a:lnTo>
                <a:lnTo>
                  <a:pt x="181490" y="477792"/>
                </a:lnTo>
                <a:lnTo>
                  <a:pt x="174988" y="459704"/>
                </a:lnTo>
                <a:lnTo>
                  <a:pt x="168592" y="441584"/>
                </a:lnTo>
                <a:lnTo>
                  <a:pt x="162299" y="423431"/>
                </a:lnTo>
                <a:lnTo>
                  <a:pt x="156106" y="405239"/>
                </a:lnTo>
                <a:lnTo>
                  <a:pt x="150009" y="387006"/>
                </a:lnTo>
                <a:lnTo>
                  <a:pt x="144004" y="368728"/>
                </a:lnTo>
                <a:lnTo>
                  <a:pt x="138088" y="350402"/>
                </a:lnTo>
                <a:lnTo>
                  <a:pt x="132258" y="332023"/>
                </a:lnTo>
                <a:lnTo>
                  <a:pt x="126511" y="313590"/>
                </a:lnTo>
                <a:lnTo>
                  <a:pt x="120842" y="295098"/>
                </a:lnTo>
                <a:lnTo>
                  <a:pt x="115249" y="276544"/>
                </a:lnTo>
                <a:lnTo>
                  <a:pt x="109728" y="257924"/>
                </a:lnTo>
                <a:lnTo>
                  <a:pt x="104327" y="246071"/>
                </a:lnTo>
                <a:lnTo>
                  <a:pt x="99032" y="234323"/>
                </a:lnTo>
                <a:lnTo>
                  <a:pt x="93825" y="222664"/>
                </a:lnTo>
                <a:lnTo>
                  <a:pt x="88691" y="211079"/>
                </a:lnTo>
                <a:lnTo>
                  <a:pt x="83614" y="199550"/>
                </a:lnTo>
                <a:lnTo>
                  <a:pt x="78577" y="188062"/>
                </a:lnTo>
                <a:lnTo>
                  <a:pt x="73565" y="176598"/>
                </a:lnTo>
                <a:lnTo>
                  <a:pt x="68561" y="165143"/>
                </a:lnTo>
                <a:lnTo>
                  <a:pt x="63550" y="153681"/>
                </a:lnTo>
                <a:lnTo>
                  <a:pt x="58516" y="142194"/>
                </a:lnTo>
                <a:lnTo>
                  <a:pt x="53442" y="130668"/>
                </a:lnTo>
                <a:lnTo>
                  <a:pt x="48313" y="119086"/>
                </a:lnTo>
                <a:lnTo>
                  <a:pt x="43112" y="107432"/>
                </a:lnTo>
                <a:lnTo>
                  <a:pt x="37824" y="95690"/>
                </a:lnTo>
                <a:lnTo>
                  <a:pt x="32433" y="83844"/>
                </a:lnTo>
                <a:lnTo>
                  <a:pt x="32004" y="82905"/>
                </a:lnTo>
                <a:lnTo>
                  <a:pt x="27830" y="71057"/>
                </a:lnTo>
                <a:lnTo>
                  <a:pt x="23256" y="59209"/>
                </a:lnTo>
                <a:lnTo>
                  <a:pt x="18442" y="47361"/>
                </a:lnTo>
                <a:lnTo>
                  <a:pt x="13549" y="35514"/>
                </a:lnTo>
                <a:lnTo>
                  <a:pt x="8735" y="23666"/>
                </a:lnTo>
                <a:lnTo>
                  <a:pt x="4162" y="11818"/>
                </a:lnTo>
                <a:lnTo>
                  <a:pt x="0" y="0"/>
                </a:lnTo>
                <a:lnTo>
                  <a:pt x="2336" y="12326"/>
                </a:lnTo>
                <a:lnTo>
                  <a:pt x="4758" y="24653"/>
                </a:lnTo>
                <a:lnTo>
                  <a:pt x="7266" y="36979"/>
                </a:lnTo>
                <a:lnTo>
                  <a:pt x="9858" y="49305"/>
                </a:lnTo>
                <a:lnTo>
                  <a:pt x="12536" y="61631"/>
                </a:lnTo>
                <a:lnTo>
                  <a:pt x="15299" y="73957"/>
                </a:lnTo>
                <a:lnTo>
                  <a:pt x="18148" y="86283"/>
                </a:lnTo>
                <a:lnTo>
                  <a:pt x="21081" y="98609"/>
                </a:lnTo>
                <a:lnTo>
                  <a:pt x="24100" y="110935"/>
                </a:lnTo>
                <a:lnTo>
                  <a:pt x="27205" y="123260"/>
                </a:lnTo>
                <a:lnTo>
                  <a:pt x="30394" y="135586"/>
                </a:lnTo>
                <a:lnTo>
                  <a:pt x="33669" y="147912"/>
                </a:lnTo>
                <a:lnTo>
                  <a:pt x="37029" y="160238"/>
                </a:lnTo>
                <a:lnTo>
                  <a:pt x="40474" y="172564"/>
                </a:lnTo>
                <a:lnTo>
                  <a:pt x="44005" y="184890"/>
                </a:lnTo>
                <a:lnTo>
                  <a:pt x="47621" y="197217"/>
                </a:lnTo>
                <a:lnTo>
                  <a:pt x="51322" y="209543"/>
                </a:lnTo>
                <a:lnTo>
                  <a:pt x="54864" y="221081"/>
                </a:lnTo>
                <a:lnTo>
                  <a:pt x="57494" y="233738"/>
                </a:lnTo>
                <a:lnTo>
                  <a:pt x="63501" y="257581"/>
                </a:lnTo>
                <a:lnTo>
                  <a:pt x="71747" y="281967"/>
                </a:lnTo>
                <a:lnTo>
                  <a:pt x="80729" y="302174"/>
                </a:lnTo>
                <a:lnTo>
                  <a:pt x="88372" y="318850"/>
                </a:lnTo>
                <a:lnTo>
                  <a:pt x="96076" y="335582"/>
                </a:lnTo>
                <a:lnTo>
                  <a:pt x="103839" y="352363"/>
                </a:lnTo>
                <a:lnTo>
                  <a:pt x="111656" y="369185"/>
                </a:lnTo>
                <a:lnTo>
                  <a:pt x="119525" y="386041"/>
                </a:lnTo>
                <a:lnTo>
                  <a:pt x="127442" y="402926"/>
                </a:lnTo>
                <a:lnTo>
                  <a:pt x="135404" y="419831"/>
                </a:lnTo>
                <a:lnTo>
                  <a:pt x="143407" y="436749"/>
                </a:lnTo>
                <a:lnTo>
                  <a:pt x="151447" y="453675"/>
                </a:lnTo>
                <a:lnTo>
                  <a:pt x="159522" y="470601"/>
                </a:lnTo>
                <a:lnTo>
                  <a:pt x="167627" y="487520"/>
                </a:lnTo>
                <a:lnTo>
                  <a:pt x="175760" y="504425"/>
                </a:lnTo>
                <a:lnTo>
                  <a:pt x="183917" y="521309"/>
                </a:lnTo>
                <a:lnTo>
                  <a:pt x="192095" y="538165"/>
                </a:lnTo>
                <a:lnTo>
                  <a:pt x="200290" y="554987"/>
                </a:lnTo>
                <a:lnTo>
                  <a:pt x="208498" y="571768"/>
                </a:lnTo>
                <a:lnTo>
                  <a:pt x="216717" y="588500"/>
                </a:lnTo>
                <a:lnTo>
                  <a:pt x="224942" y="605177"/>
                </a:lnTo>
                <a:lnTo>
                  <a:pt x="228642" y="612645"/>
                </a:lnTo>
                <a:lnTo>
                  <a:pt x="233937" y="612645"/>
                </a:lnTo>
                <a:lnTo>
                  <a:pt x="230268" y="603828"/>
                </a:lnTo>
                <a:close/>
              </a:path>
            </a:pathLst>
          </a:custGeom>
          <a:solidFill>
            <a:srgbClr val="766E53"/>
          </a:solidFill>
        </p:spPr>
        <p:txBody>
          <a:bodyPr wrap="square" lIns="0" tIns="0" rIns="0" bIns="0" rtlCol="0">
            <a:noAutofit/>
          </a:bodyPr>
          <a:lstStyle/>
          <a:p>
            <a:endParaRPr/>
          </a:p>
        </p:txBody>
      </p:sp>
      <p:sp>
        <p:nvSpPr>
          <p:cNvPr id="17" name="object 17"/>
          <p:cNvSpPr/>
          <p:nvPr/>
        </p:nvSpPr>
        <p:spPr>
          <a:xfrm>
            <a:off x="390503" y="4392171"/>
            <a:ext cx="402" cy="7641"/>
          </a:xfrm>
          <a:custGeom>
            <a:avLst/>
            <a:gdLst/>
            <a:ahLst/>
            <a:cxnLst/>
            <a:rect l="l" t="t" r="r" b="b"/>
            <a:pathLst>
              <a:path w="536" h="7641">
                <a:moveTo>
                  <a:pt x="536" y="7641"/>
                </a:moveTo>
                <a:lnTo>
                  <a:pt x="281" y="1777"/>
                </a:lnTo>
                <a:lnTo>
                  <a:pt x="0" y="0"/>
                </a:lnTo>
                <a:lnTo>
                  <a:pt x="536" y="7641"/>
                </a:lnTo>
                <a:close/>
              </a:path>
            </a:pathLst>
          </a:custGeom>
          <a:solidFill>
            <a:srgbClr val="766E53"/>
          </a:solidFill>
        </p:spPr>
        <p:txBody>
          <a:bodyPr wrap="square" lIns="0" tIns="0" rIns="0" bIns="0" rtlCol="0">
            <a:noAutofit/>
          </a:bodyPr>
          <a:lstStyle/>
          <a:p>
            <a:endParaRPr/>
          </a:p>
        </p:txBody>
      </p:sp>
      <p:sp>
        <p:nvSpPr>
          <p:cNvPr id="18" name="object 18"/>
          <p:cNvSpPr/>
          <p:nvPr/>
        </p:nvSpPr>
        <p:spPr>
          <a:xfrm>
            <a:off x="20587" y="-1524"/>
            <a:ext cx="369929" cy="4393670"/>
          </a:xfrm>
          <a:custGeom>
            <a:avLst/>
            <a:gdLst/>
            <a:ahLst/>
            <a:cxnLst/>
            <a:rect l="l" t="t" r="r" b="b"/>
            <a:pathLst>
              <a:path w="493239" h="4393670">
                <a:moveTo>
                  <a:pt x="492904" y="4388891"/>
                </a:moveTo>
                <a:lnTo>
                  <a:pt x="491948" y="4376386"/>
                </a:lnTo>
                <a:lnTo>
                  <a:pt x="490919" y="4363806"/>
                </a:lnTo>
                <a:lnTo>
                  <a:pt x="489828" y="4351165"/>
                </a:lnTo>
                <a:lnTo>
                  <a:pt x="488685" y="4338471"/>
                </a:lnTo>
                <a:lnTo>
                  <a:pt x="487501" y="4325737"/>
                </a:lnTo>
                <a:lnTo>
                  <a:pt x="486288" y="4312974"/>
                </a:lnTo>
                <a:lnTo>
                  <a:pt x="485057" y="4300191"/>
                </a:lnTo>
                <a:lnTo>
                  <a:pt x="483817" y="4287401"/>
                </a:lnTo>
                <a:lnTo>
                  <a:pt x="482581" y="4274614"/>
                </a:lnTo>
                <a:lnTo>
                  <a:pt x="481358" y="4261842"/>
                </a:lnTo>
                <a:lnTo>
                  <a:pt x="480161" y="4249095"/>
                </a:lnTo>
                <a:lnTo>
                  <a:pt x="479000" y="4236384"/>
                </a:lnTo>
                <a:lnTo>
                  <a:pt x="477886" y="4223720"/>
                </a:lnTo>
                <a:lnTo>
                  <a:pt x="476829" y="4211115"/>
                </a:lnTo>
                <a:lnTo>
                  <a:pt x="475841" y="4198580"/>
                </a:lnTo>
                <a:lnTo>
                  <a:pt x="474933" y="4186124"/>
                </a:lnTo>
                <a:lnTo>
                  <a:pt x="474599" y="4181221"/>
                </a:lnTo>
                <a:lnTo>
                  <a:pt x="474599" y="4142994"/>
                </a:lnTo>
                <a:lnTo>
                  <a:pt x="464603" y="4097822"/>
                </a:lnTo>
                <a:lnTo>
                  <a:pt x="454751" y="4052714"/>
                </a:lnTo>
                <a:lnTo>
                  <a:pt x="445043" y="4007662"/>
                </a:lnTo>
                <a:lnTo>
                  <a:pt x="435479" y="3962660"/>
                </a:lnTo>
                <a:lnTo>
                  <a:pt x="426059" y="3917699"/>
                </a:lnTo>
                <a:lnTo>
                  <a:pt x="416783" y="3872775"/>
                </a:lnTo>
                <a:lnTo>
                  <a:pt x="407650" y="3827878"/>
                </a:lnTo>
                <a:lnTo>
                  <a:pt x="398662" y="3783002"/>
                </a:lnTo>
                <a:lnTo>
                  <a:pt x="389818" y="3738141"/>
                </a:lnTo>
                <a:lnTo>
                  <a:pt x="381117" y="3693287"/>
                </a:lnTo>
                <a:lnTo>
                  <a:pt x="372560" y="3648432"/>
                </a:lnTo>
                <a:lnTo>
                  <a:pt x="364147" y="3603571"/>
                </a:lnTo>
                <a:lnTo>
                  <a:pt x="355878" y="3558695"/>
                </a:lnTo>
                <a:lnTo>
                  <a:pt x="347753" y="3513798"/>
                </a:lnTo>
                <a:lnTo>
                  <a:pt x="339771" y="3468874"/>
                </a:lnTo>
                <a:lnTo>
                  <a:pt x="331933" y="3423913"/>
                </a:lnTo>
                <a:lnTo>
                  <a:pt x="324239" y="3378911"/>
                </a:lnTo>
                <a:lnTo>
                  <a:pt x="316688" y="3333859"/>
                </a:lnTo>
                <a:lnTo>
                  <a:pt x="309281" y="3288751"/>
                </a:lnTo>
                <a:lnTo>
                  <a:pt x="302018" y="3243579"/>
                </a:lnTo>
                <a:lnTo>
                  <a:pt x="292742" y="3187644"/>
                </a:lnTo>
                <a:lnTo>
                  <a:pt x="283610" y="3131768"/>
                </a:lnTo>
                <a:lnTo>
                  <a:pt x="274622" y="3075942"/>
                </a:lnTo>
                <a:lnTo>
                  <a:pt x="265777" y="3020154"/>
                </a:lnTo>
                <a:lnTo>
                  <a:pt x="257077" y="2964394"/>
                </a:lnTo>
                <a:lnTo>
                  <a:pt x="248520" y="2908651"/>
                </a:lnTo>
                <a:lnTo>
                  <a:pt x="240107" y="2852914"/>
                </a:lnTo>
                <a:lnTo>
                  <a:pt x="231837" y="2797173"/>
                </a:lnTo>
                <a:lnTo>
                  <a:pt x="223712" y="2741418"/>
                </a:lnTo>
                <a:lnTo>
                  <a:pt x="215730" y="2685637"/>
                </a:lnTo>
                <a:lnTo>
                  <a:pt x="207891" y="2629819"/>
                </a:lnTo>
                <a:lnTo>
                  <a:pt x="200197" y="2573955"/>
                </a:lnTo>
                <a:lnTo>
                  <a:pt x="192646" y="2518034"/>
                </a:lnTo>
                <a:lnTo>
                  <a:pt x="185239" y="2462044"/>
                </a:lnTo>
                <a:lnTo>
                  <a:pt x="177976" y="2405975"/>
                </a:lnTo>
                <a:lnTo>
                  <a:pt x="170856" y="2349816"/>
                </a:lnTo>
                <a:lnTo>
                  <a:pt x="163880" y="2293558"/>
                </a:lnTo>
                <a:lnTo>
                  <a:pt x="157048" y="2237189"/>
                </a:lnTo>
                <a:lnTo>
                  <a:pt x="150359" y="2180698"/>
                </a:lnTo>
                <a:lnTo>
                  <a:pt x="143814" y="2124075"/>
                </a:lnTo>
                <a:lnTo>
                  <a:pt x="137415" y="2068105"/>
                </a:lnTo>
                <a:lnTo>
                  <a:pt x="131159" y="2012132"/>
                </a:lnTo>
                <a:lnTo>
                  <a:pt x="125047" y="1956152"/>
                </a:lnTo>
                <a:lnTo>
                  <a:pt x="119079" y="1900160"/>
                </a:lnTo>
                <a:lnTo>
                  <a:pt x="113255" y="1844155"/>
                </a:lnTo>
                <a:lnTo>
                  <a:pt x="107575" y="1788131"/>
                </a:lnTo>
                <a:lnTo>
                  <a:pt x="102038" y="1732085"/>
                </a:lnTo>
                <a:lnTo>
                  <a:pt x="96645" y="1676014"/>
                </a:lnTo>
                <a:lnTo>
                  <a:pt x="91396" y="1619915"/>
                </a:lnTo>
                <a:lnTo>
                  <a:pt x="86290" y="1563782"/>
                </a:lnTo>
                <a:lnTo>
                  <a:pt x="81329" y="1507614"/>
                </a:lnTo>
                <a:lnTo>
                  <a:pt x="76511" y="1451405"/>
                </a:lnTo>
                <a:lnTo>
                  <a:pt x="71837" y="1395153"/>
                </a:lnTo>
                <a:lnTo>
                  <a:pt x="67307" y="1338855"/>
                </a:lnTo>
                <a:lnTo>
                  <a:pt x="62920" y="1282505"/>
                </a:lnTo>
                <a:lnTo>
                  <a:pt x="58678" y="1226101"/>
                </a:lnTo>
                <a:lnTo>
                  <a:pt x="54579" y="1169639"/>
                </a:lnTo>
                <a:lnTo>
                  <a:pt x="50624" y="1113116"/>
                </a:lnTo>
                <a:lnTo>
                  <a:pt x="46813" y="1056528"/>
                </a:lnTo>
                <a:lnTo>
                  <a:pt x="43145" y="999871"/>
                </a:lnTo>
                <a:lnTo>
                  <a:pt x="40269" y="943902"/>
                </a:lnTo>
                <a:lnTo>
                  <a:pt x="37392" y="887933"/>
                </a:lnTo>
                <a:lnTo>
                  <a:pt x="34516" y="831964"/>
                </a:lnTo>
                <a:lnTo>
                  <a:pt x="31639" y="775995"/>
                </a:lnTo>
                <a:lnTo>
                  <a:pt x="28763" y="720026"/>
                </a:lnTo>
                <a:lnTo>
                  <a:pt x="27325" y="692042"/>
                </a:lnTo>
                <a:lnTo>
                  <a:pt x="25887" y="664057"/>
                </a:lnTo>
                <a:lnTo>
                  <a:pt x="24449" y="636073"/>
                </a:lnTo>
                <a:lnTo>
                  <a:pt x="23010" y="608088"/>
                </a:lnTo>
                <a:lnTo>
                  <a:pt x="21572" y="580104"/>
                </a:lnTo>
                <a:lnTo>
                  <a:pt x="20134" y="552119"/>
                </a:lnTo>
                <a:lnTo>
                  <a:pt x="18696" y="524135"/>
                </a:lnTo>
                <a:lnTo>
                  <a:pt x="17257" y="496150"/>
                </a:lnTo>
                <a:lnTo>
                  <a:pt x="15819" y="468166"/>
                </a:lnTo>
                <a:lnTo>
                  <a:pt x="14381" y="440182"/>
                </a:lnTo>
                <a:lnTo>
                  <a:pt x="13663" y="417966"/>
                </a:lnTo>
                <a:lnTo>
                  <a:pt x="12948" y="395816"/>
                </a:lnTo>
                <a:lnTo>
                  <a:pt x="12240" y="373723"/>
                </a:lnTo>
                <a:lnTo>
                  <a:pt x="11543" y="351682"/>
                </a:lnTo>
                <a:lnTo>
                  <a:pt x="10861" y="329684"/>
                </a:lnTo>
                <a:lnTo>
                  <a:pt x="10196" y="307722"/>
                </a:lnTo>
                <a:lnTo>
                  <a:pt x="9553" y="285788"/>
                </a:lnTo>
                <a:lnTo>
                  <a:pt x="8936" y="263877"/>
                </a:lnTo>
                <a:lnTo>
                  <a:pt x="8347" y="241980"/>
                </a:lnTo>
                <a:lnTo>
                  <a:pt x="7790" y="220091"/>
                </a:lnTo>
                <a:lnTo>
                  <a:pt x="7269" y="198201"/>
                </a:lnTo>
                <a:lnTo>
                  <a:pt x="6788" y="176304"/>
                </a:lnTo>
                <a:lnTo>
                  <a:pt x="6350" y="154393"/>
                </a:lnTo>
                <a:lnTo>
                  <a:pt x="5959" y="132459"/>
                </a:lnTo>
                <a:lnTo>
                  <a:pt x="5618" y="110497"/>
                </a:lnTo>
                <a:lnTo>
                  <a:pt x="5331" y="88499"/>
                </a:lnTo>
                <a:lnTo>
                  <a:pt x="5101" y="66458"/>
                </a:lnTo>
                <a:lnTo>
                  <a:pt x="4933" y="44365"/>
                </a:lnTo>
                <a:lnTo>
                  <a:pt x="4799" y="1524"/>
                </a:lnTo>
                <a:lnTo>
                  <a:pt x="4" y="1524"/>
                </a:lnTo>
                <a:lnTo>
                  <a:pt x="134" y="44365"/>
                </a:lnTo>
                <a:lnTo>
                  <a:pt x="291" y="66458"/>
                </a:lnTo>
                <a:lnTo>
                  <a:pt x="498" y="88499"/>
                </a:lnTo>
                <a:lnTo>
                  <a:pt x="749" y="110497"/>
                </a:lnTo>
                <a:lnTo>
                  <a:pt x="1035" y="132459"/>
                </a:lnTo>
                <a:lnTo>
                  <a:pt x="1350" y="154393"/>
                </a:lnTo>
                <a:lnTo>
                  <a:pt x="1687" y="176304"/>
                </a:lnTo>
                <a:lnTo>
                  <a:pt x="2038" y="198201"/>
                </a:lnTo>
                <a:lnTo>
                  <a:pt x="2397" y="220091"/>
                </a:lnTo>
                <a:lnTo>
                  <a:pt x="2755" y="241980"/>
                </a:lnTo>
                <a:lnTo>
                  <a:pt x="3106" y="263877"/>
                </a:lnTo>
                <a:lnTo>
                  <a:pt x="3443" y="285788"/>
                </a:lnTo>
                <a:lnTo>
                  <a:pt x="3758" y="307722"/>
                </a:lnTo>
                <a:lnTo>
                  <a:pt x="4045" y="329684"/>
                </a:lnTo>
                <a:lnTo>
                  <a:pt x="4295" y="351682"/>
                </a:lnTo>
                <a:lnTo>
                  <a:pt x="4502" y="373723"/>
                </a:lnTo>
                <a:lnTo>
                  <a:pt x="4660" y="395816"/>
                </a:lnTo>
                <a:lnTo>
                  <a:pt x="4794" y="440182"/>
                </a:lnTo>
                <a:lnTo>
                  <a:pt x="6198" y="468167"/>
                </a:lnTo>
                <a:lnTo>
                  <a:pt x="7541" y="496155"/>
                </a:lnTo>
                <a:lnTo>
                  <a:pt x="8833" y="524151"/>
                </a:lnTo>
                <a:lnTo>
                  <a:pt x="10086" y="552158"/>
                </a:lnTo>
                <a:lnTo>
                  <a:pt x="11310" y="580179"/>
                </a:lnTo>
                <a:lnTo>
                  <a:pt x="12516" y="608219"/>
                </a:lnTo>
                <a:lnTo>
                  <a:pt x="13715" y="636280"/>
                </a:lnTo>
                <a:lnTo>
                  <a:pt x="14918" y="664366"/>
                </a:lnTo>
                <a:lnTo>
                  <a:pt x="16135" y="692481"/>
                </a:lnTo>
                <a:lnTo>
                  <a:pt x="17377" y="720629"/>
                </a:lnTo>
                <a:lnTo>
                  <a:pt x="18656" y="748813"/>
                </a:lnTo>
                <a:lnTo>
                  <a:pt x="19980" y="777037"/>
                </a:lnTo>
                <a:lnTo>
                  <a:pt x="21363" y="805305"/>
                </a:lnTo>
                <a:lnTo>
                  <a:pt x="22814" y="833619"/>
                </a:lnTo>
                <a:lnTo>
                  <a:pt x="24344" y="861984"/>
                </a:lnTo>
                <a:lnTo>
                  <a:pt x="25963" y="890404"/>
                </a:lnTo>
                <a:lnTo>
                  <a:pt x="27684" y="918881"/>
                </a:lnTo>
                <a:lnTo>
                  <a:pt x="29516" y="947420"/>
                </a:lnTo>
                <a:lnTo>
                  <a:pt x="31470" y="976024"/>
                </a:lnTo>
                <a:lnTo>
                  <a:pt x="33557" y="1004697"/>
                </a:lnTo>
                <a:lnTo>
                  <a:pt x="36506" y="1060700"/>
                </a:lnTo>
                <a:lnTo>
                  <a:pt x="39602" y="1116769"/>
                </a:lnTo>
                <a:lnTo>
                  <a:pt x="42849" y="1172896"/>
                </a:lnTo>
                <a:lnTo>
                  <a:pt x="46251" y="1229074"/>
                </a:lnTo>
                <a:lnTo>
                  <a:pt x="49811" y="1285295"/>
                </a:lnTo>
                <a:lnTo>
                  <a:pt x="53533" y="1341552"/>
                </a:lnTo>
                <a:lnTo>
                  <a:pt x="57420" y="1397839"/>
                </a:lnTo>
                <a:lnTo>
                  <a:pt x="61476" y="1454146"/>
                </a:lnTo>
                <a:lnTo>
                  <a:pt x="65705" y="1510469"/>
                </a:lnTo>
                <a:lnTo>
                  <a:pt x="70110" y="1566799"/>
                </a:lnTo>
                <a:lnTo>
                  <a:pt x="74695" y="1623128"/>
                </a:lnTo>
                <a:lnTo>
                  <a:pt x="79463" y="1679451"/>
                </a:lnTo>
                <a:lnTo>
                  <a:pt x="84418" y="1735758"/>
                </a:lnTo>
                <a:lnTo>
                  <a:pt x="89563" y="1792045"/>
                </a:lnTo>
                <a:lnTo>
                  <a:pt x="94903" y="1848302"/>
                </a:lnTo>
                <a:lnTo>
                  <a:pt x="100440" y="1904523"/>
                </a:lnTo>
                <a:lnTo>
                  <a:pt x="106178" y="1960701"/>
                </a:lnTo>
                <a:lnTo>
                  <a:pt x="112122" y="2016828"/>
                </a:lnTo>
                <a:lnTo>
                  <a:pt x="118273" y="2072897"/>
                </a:lnTo>
                <a:lnTo>
                  <a:pt x="124637" y="2128901"/>
                </a:lnTo>
                <a:lnTo>
                  <a:pt x="130463" y="2184869"/>
                </a:lnTo>
                <a:lnTo>
                  <a:pt x="136436" y="2240838"/>
                </a:lnTo>
                <a:lnTo>
                  <a:pt x="142560" y="2296808"/>
                </a:lnTo>
                <a:lnTo>
                  <a:pt x="148839" y="2352777"/>
                </a:lnTo>
                <a:lnTo>
                  <a:pt x="155275" y="2408747"/>
                </a:lnTo>
                <a:lnTo>
                  <a:pt x="161874" y="2464717"/>
                </a:lnTo>
                <a:lnTo>
                  <a:pt x="168638" y="2520688"/>
                </a:lnTo>
                <a:lnTo>
                  <a:pt x="175571" y="2576660"/>
                </a:lnTo>
                <a:lnTo>
                  <a:pt x="182677" y="2632632"/>
                </a:lnTo>
                <a:lnTo>
                  <a:pt x="189958" y="2688605"/>
                </a:lnTo>
                <a:lnTo>
                  <a:pt x="197420" y="2744580"/>
                </a:lnTo>
                <a:lnTo>
                  <a:pt x="205064" y="2800555"/>
                </a:lnTo>
                <a:lnTo>
                  <a:pt x="212896" y="2856531"/>
                </a:lnTo>
                <a:lnTo>
                  <a:pt x="220918" y="2912509"/>
                </a:lnTo>
                <a:lnTo>
                  <a:pt x="229134" y="2968488"/>
                </a:lnTo>
                <a:lnTo>
                  <a:pt x="237548" y="3024468"/>
                </a:lnTo>
                <a:lnTo>
                  <a:pt x="246163" y="3080450"/>
                </a:lnTo>
                <a:lnTo>
                  <a:pt x="254984" y="3136433"/>
                </a:lnTo>
                <a:lnTo>
                  <a:pt x="264012" y="3192418"/>
                </a:lnTo>
                <a:lnTo>
                  <a:pt x="273253" y="3248406"/>
                </a:lnTo>
                <a:lnTo>
                  <a:pt x="281990" y="3304339"/>
                </a:lnTo>
                <a:lnTo>
                  <a:pt x="290939" y="3360203"/>
                </a:lnTo>
                <a:lnTo>
                  <a:pt x="300096" y="3416003"/>
                </a:lnTo>
                <a:lnTo>
                  <a:pt x="309458" y="3471742"/>
                </a:lnTo>
                <a:lnTo>
                  <a:pt x="319022" y="3527423"/>
                </a:lnTo>
                <a:lnTo>
                  <a:pt x="328783" y="3583050"/>
                </a:lnTo>
                <a:lnTo>
                  <a:pt x="338738" y="3638627"/>
                </a:lnTo>
                <a:lnTo>
                  <a:pt x="348884" y="3694157"/>
                </a:lnTo>
                <a:lnTo>
                  <a:pt x="359217" y="3749645"/>
                </a:lnTo>
                <a:lnTo>
                  <a:pt x="369733" y="3805094"/>
                </a:lnTo>
                <a:lnTo>
                  <a:pt x="380429" y="3860508"/>
                </a:lnTo>
                <a:lnTo>
                  <a:pt x="391301" y="3915890"/>
                </a:lnTo>
                <a:lnTo>
                  <a:pt x="402345" y="3971244"/>
                </a:lnTo>
                <a:lnTo>
                  <a:pt x="413559" y="4026575"/>
                </a:lnTo>
                <a:lnTo>
                  <a:pt x="424938" y="4081885"/>
                </a:lnTo>
                <a:lnTo>
                  <a:pt x="436478" y="4137178"/>
                </a:lnTo>
                <a:lnTo>
                  <a:pt x="448177" y="4192458"/>
                </a:lnTo>
                <a:lnTo>
                  <a:pt x="460031" y="4247729"/>
                </a:lnTo>
                <a:lnTo>
                  <a:pt x="472035" y="4302995"/>
                </a:lnTo>
                <a:lnTo>
                  <a:pt x="484187" y="4358259"/>
                </a:lnTo>
                <a:lnTo>
                  <a:pt x="488217" y="4370655"/>
                </a:lnTo>
                <a:lnTo>
                  <a:pt x="491556" y="4383051"/>
                </a:lnTo>
                <a:lnTo>
                  <a:pt x="493239" y="4393670"/>
                </a:lnTo>
                <a:lnTo>
                  <a:pt x="492904" y="4388891"/>
                </a:lnTo>
                <a:close/>
              </a:path>
            </a:pathLst>
          </a:custGeom>
          <a:solidFill>
            <a:srgbClr val="766E53"/>
          </a:solidFill>
        </p:spPr>
        <p:txBody>
          <a:bodyPr wrap="square" lIns="0" tIns="0" rIns="0" bIns="0" rtlCol="0">
            <a:noAutofit/>
          </a:bodyPr>
          <a:lstStyle/>
          <a:p>
            <a:endParaRPr/>
          </a:p>
        </p:txBody>
      </p:sp>
      <p:sp>
        <p:nvSpPr>
          <p:cNvPr id="19" name="object 19"/>
          <p:cNvSpPr/>
          <p:nvPr/>
        </p:nvSpPr>
        <p:spPr>
          <a:xfrm>
            <a:off x="412623" y="4315968"/>
            <a:ext cx="317754" cy="1581912"/>
          </a:xfrm>
          <a:custGeom>
            <a:avLst/>
            <a:gdLst/>
            <a:ahLst/>
            <a:cxnLst/>
            <a:rect l="l" t="t" r="r" b="b"/>
            <a:pathLst>
              <a:path w="423672" h="1581912">
                <a:moveTo>
                  <a:pt x="25127" y="109295"/>
                </a:moveTo>
                <a:lnTo>
                  <a:pt x="12421" y="54652"/>
                </a:lnTo>
                <a:lnTo>
                  <a:pt x="0" y="0"/>
                </a:lnTo>
                <a:lnTo>
                  <a:pt x="1444" y="15105"/>
                </a:lnTo>
                <a:lnTo>
                  <a:pt x="5814" y="60413"/>
                </a:lnTo>
                <a:lnTo>
                  <a:pt x="10314" y="105710"/>
                </a:lnTo>
                <a:lnTo>
                  <a:pt x="15043" y="151003"/>
                </a:lnTo>
                <a:lnTo>
                  <a:pt x="20097" y="196295"/>
                </a:lnTo>
                <a:lnTo>
                  <a:pt x="25574" y="241592"/>
                </a:lnTo>
                <a:lnTo>
                  <a:pt x="31573" y="286900"/>
                </a:lnTo>
                <a:lnTo>
                  <a:pt x="43852" y="342242"/>
                </a:lnTo>
                <a:lnTo>
                  <a:pt x="54074" y="382409"/>
                </a:lnTo>
                <a:lnTo>
                  <a:pt x="64376" y="422511"/>
                </a:lnTo>
                <a:lnTo>
                  <a:pt x="74761" y="462552"/>
                </a:lnTo>
                <a:lnTo>
                  <a:pt x="85232" y="502535"/>
                </a:lnTo>
                <a:lnTo>
                  <a:pt x="95794" y="542463"/>
                </a:lnTo>
                <a:lnTo>
                  <a:pt x="106450" y="582341"/>
                </a:lnTo>
                <a:lnTo>
                  <a:pt x="117203" y="622171"/>
                </a:lnTo>
                <a:lnTo>
                  <a:pt x="128058" y="661959"/>
                </a:lnTo>
                <a:lnTo>
                  <a:pt x="139017" y="701706"/>
                </a:lnTo>
                <a:lnTo>
                  <a:pt x="150084" y="741418"/>
                </a:lnTo>
                <a:lnTo>
                  <a:pt x="161264" y="781096"/>
                </a:lnTo>
                <a:lnTo>
                  <a:pt x="172559" y="820746"/>
                </a:lnTo>
                <a:lnTo>
                  <a:pt x="183974" y="860370"/>
                </a:lnTo>
                <a:lnTo>
                  <a:pt x="195511" y="899973"/>
                </a:lnTo>
                <a:lnTo>
                  <a:pt x="207175" y="939558"/>
                </a:lnTo>
                <a:lnTo>
                  <a:pt x="218969" y="979128"/>
                </a:lnTo>
                <a:lnTo>
                  <a:pt x="230897" y="1018687"/>
                </a:lnTo>
                <a:lnTo>
                  <a:pt x="242962" y="1058239"/>
                </a:lnTo>
                <a:lnTo>
                  <a:pt x="255168" y="1097787"/>
                </a:lnTo>
                <a:lnTo>
                  <a:pt x="271065" y="1146666"/>
                </a:lnTo>
                <a:lnTo>
                  <a:pt x="287020" y="1195519"/>
                </a:lnTo>
                <a:lnTo>
                  <a:pt x="303091" y="1244317"/>
                </a:lnTo>
                <a:lnTo>
                  <a:pt x="319335" y="1293031"/>
                </a:lnTo>
                <a:lnTo>
                  <a:pt x="335810" y="1341631"/>
                </a:lnTo>
                <a:lnTo>
                  <a:pt x="352573" y="1390088"/>
                </a:lnTo>
                <a:lnTo>
                  <a:pt x="369684" y="1438374"/>
                </a:lnTo>
                <a:lnTo>
                  <a:pt x="387198" y="1486460"/>
                </a:lnTo>
                <a:lnTo>
                  <a:pt x="405175" y="1534315"/>
                </a:lnTo>
                <a:lnTo>
                  <a:pt x="423672" y="1581911"/>
                </a:lnTo>
                <a:lnTo>
                  <a:pt x="423672" y="1457274"/>
                </a:lnTo>
                <a:lnTo>
                  <a:pt x="417172" y="1438578"/>
                </a:lnTo>
                <a:lnTo>
                  <a:pt x="410677" y="1419883"/>
                </a:lnTo>
                <a:lnTo>
                  <a:pt x="404188" y="1401188"/>
                </a:lnTo>
                <a:lnTo>
                  <a:pt x="397711" y="1382493"/>
                </a:lnTo>
                <a:lnTo>
                  <a:pt x="391248" y="1363798"/>
                </a:lnTo>
                <a:lnTo>
                  <a:pt x="384803" y="1345103"/>
                </a:lnTo>
                <a:lnTo>
                  <a:pt x="378379" y="1326408"/>
                </a:lnTo>
                <a:lnTo>
                  <a:pt x="371981" y="1307712"/>
                </a:lnTo>
                <a:lnTo>
                  <a:pt x="365613" y="1289017"/>
                </a:lnTo>
                <a:lnTo>
                  <a:pt x="359276" y="1270320"/>
                </a:lnTo>
                <a:lnTo>
                  <a:pt x="352976" y="1251623"/>
                </a:lnTo>
                <a:lnTo>
                  <a:pt x="346716" y="1232926"/>
                </a:lnTo>
                <a:lnTo>
                  <a:pt x="340499" y="1214227"/>
                </a:lnTo>
                <a:lnTo>
                  <a:pt x="334329" y="1195528"/>
                </a:lnTo>
                <a:lnTo>
                  <a:pt x="328210" y="1176828"/>
                </a:lnTo>
                <a:lnTo>
                  <a:pt x="322145" y="1158127"/>
                </a:lnTo>
                <a:lnTo>
                  <a:pt x="316138" y="1139424"/>
                </a:lnTo>
                <a:lnTo>
                  <a:pt x="310192" y="1120721"/>
                </a:lnTo>
                <a:lnTo>
                  <a:pt x="304312" y="1102016"/>
                </a:lnTo>
                <a:lnTo>
                  <a:pt x="298500" y="1083309"/>
                </a:lnTo>
                <a:lnTo>
                  <a:pt x="281276" y="1030033"/>
                </a:lnTo>
                <a:lnTo>
                  <a:pt x="264272" y="976620"/>
                </a:lnTo>
                <a:lnTo>
                  <a:pt x="247492" y="923078"/>
                </a:lnTo>
                <a:lnTo>
                  <a:pt x="230940" y="869415"/>
                </a:lnTo>
                <a:lnTo>
                  <a:pt x="214619" y="815637"/>
                </a:lnTo>
                <a:lnTo>
                  <a:pt x="198533" y="761752"/>
                </a:lnTo>
                <a:lnTo>
                  <a:pt x="182686" y="707765"/>
                </a:lnTo>
                <a:lnTo>
                  <a:pt x="167080" y="653686"/>
                </a:lnTo>
                <a:lnTo>
                  <a:pt x="151721" y="599520"/>
                </a:lnTo>
                <a:lnTo>
                  <a:pt x="136610" y="545274"/>
                </a:lnTo>
                <a:lnTo>
                  <a:pt x="121752" y="490956"/>
                </a:lnTo>
                <a:lnTo>
                  <a:pt x="107151" y="436573"/>
                </a:lnTo>
                <a:lnTo>
                  <a:pt x="92810" y="382131"/>
                </a:lnTo>
                <a:lnTo>
                  <a:pt x="78732" y="327638"/>
                </a:lnTo>
                <a:lnTo>
                  <a:pt x="64921" y="273101"/>
                </a:lnTo>
                <a:lnTo>
                  <a:pt x="51381" y="218527"/>
                </a:lnTo>
                <a:lnTo>
                  <a:pt x="38115" y="163923"/>
                </a:lnTo>
                <a:lnTo>
                  <a:pt x="25127" y="109295"/>
                </a:lnTo>
                <a:close/>
              </a:path>
            </a:pathLst>
          </a:custGeom>
          <a:solidFill>
            <a:srgbClr val="766E53"/>
          </a:solidFill>
        </p:spPr>
        <p:txBody>
          <a:bodyPr wrap="square" lIns="0" tIns="0" rIns="0" bIns="0" rtlCol="0">
            <a:noAutofit/>
          </a:bodyPr>
          <a:lstStyle/>
          <a:p>
            <a:endParaRPr/>
          </a:p>
        </p:txBody>
      </p:sp>
      <p:sp>
        <p:nvSpPr>
          <p:cNvPr id="20" name="object 20"/>
          <p:cNvSpPr/>
          <p:nvPr/>
        </p:nvSpPr>
        <p:spPr>
          <a:xfrm>
            <a:off x="754381" y="5862853"/>
            <a:ext cx="323468" cy="990599"/>
          </a:xfrm>
          <a:custGeom>
            <a:avLst/>
            <a:gdLst/>
            <a:ahLst/>
            <a:cxnLst/>
            <a:rect l="l" t="t" r="r" b="b"/>
            <a:pathLst>
              <a:path w="431291" h="990599">
                <a:moveTo>
                  <a:pt x="5141" y="12833"/>
                </a:moveTo>
                <a:lnTo>
                  <a:pt x="418" y="1044"/>
                </a:lnTo>
                <a:lnTo>
                  <a:pt x="0" y="0"/>
                </a:lnTo>
                <a:lnTo>
                  <a:pt x="98" y="36429"/>
                </a:lnTo>
                <a:lnTo>
                  <a:pt x="457" y="61624"/>
                </a:lnTo>
                <a:lnTo>
                  <a:pt x="1256" y="87342"/>
                </a:lnTo>
                <a:lnTo>
                  <a:pt x="2669" y="113408"/>
                </a:lnTo>
                <a:lnTo>
                  <a:pt x="4787" y="138785"/>
                </a:lnTo>
                <a:lnTo>
                  <a:pt x="14134" y="162471"/>
                </a:lnTo>
                <a:lnTo>
                  <a:pt x="23488" y="186154"/>
                </a:lnTo>
                <a:lnTo>
                  <a:pt x="32857" y="209830"/>
                </a:lnTo>
                <a:lnTo>
                  <a:pt x="42246" y="233495"/>
                </a:lnTo>
                <a:lnTo>
                  <a:pt x="51665" y="257146"/>
                </a:lnTo>
                <a:lnTo>
                  <a:pt x="61119" y="280780"/>
                </a:lnTo>
                <a:lnTo>
                  <a:pt x="70616" y="304391"/>
                </a:lnTo>
                <a:lnTo>
                  <a:pt x="80163" y="327978"/>
                </a:lnTo>
                <a:lnTo>
                  <a:pt x="89768" y="351536"/>
                </a:lnTo>
                <a:lnTo>
                  <a:pt x="99437" y="375062"/>
                </a:lnTo>
                <a:lnTo>
                  <a:pt x="109179" y="398552"/>
                </a:lnTo>
                <a:lnTo>
                  <a:pt x="118999" y="422003"/>
                </a:lnTo>
                <a:lnTo>
                  <a:pt x="128905" y="445411"/>
                </a:lnTo>
                <a:lnTo>
                  <a:pt x="138905" y="468772"/>
                </a:lnTo>
                <a:lnTo>
                  <a:pt x="149005" y="492083"/>
                </a:lnTo>
                <a:lnTo>
                  <a:pt x="159214" y="515340"/>
                </a:lnTo>
                <a:lnTo>
                  <a:pt x="169537" y="538540"/>
                </a:lnTo>
                <a:lnTo>
                  <a:pt x="179983" y="561678"/>
                </a:lnTo>
                <a:lnTo>
                  <a:pt x="190558" y="584752"/>
                </a:lnTo>
                <a:lnTo>
                  <a:pt x="201269" y="607758"/>
                </a:lnTo>
                <a:lnTo>
                  <a:pt x="209930" y="627139"/>
                </a:lnTo>
                <a:lnTo>
                  <a:pt x="218659" y="646516"/>
                </a:lnTo>
                <a:lnTo>
                  <a:pt x="227453" y="665886"/>
                </a:lnTo>
                <a:lnTo>
                  <a:pt x="236308" y="685246"/>
                </a:lnTo>
                <a:lnTo>
                  <a:pt x="245220" y="704591"/>
                </a:lnTo>
                <a:lnTo>
                  <a:pt x="254187" y="723918"/>
                </a:lnTo>
                <a:lnTo>
                  <a:pt x="263203" y="743223"/>
                </a:lnTo>
                <a:lnTo>
                  <a:pt x="272267" y="762503"/>
                </a:lnTo>
                <a:lnTo>
                  <a:pt x="281374" y="781755"/>
                </a:lnTo>
                <a:lnTo>
                  <a:pt x="290522" y="800974"/>
                </a:lnTo>
                <a:lnTo>
                  <a:pt x="299705" y="820157"/>
                </a:lnTo>
                <a:lnTo>
                  <a:pt x="308921" y="839301"/>
                </a:lnTo>
                <a:lnTo>
                  <a:pt x="318167" y="858402"/>
                </a:lnTo>
                <a:lnTo>
                  <a:pt x="327439" y="877456"/>
                </a:lnTo>
                <a:lnTo>
                  <a:pt x="336732" y="896460"/>
                </a:lnTo>
                <a:lnTo>
                  <a:pt x="346045" y="915410"/>
                </a:lnTo>
                <a:lnTo>
                  <a:pt x="355373" y="934302"/>
                </a:lnTo>
                <a:lnTo>
                  <a:pt x="364712" y="953134"/>
                </a:lnTo>
                <a:lnTo>
                  <a:pt x="374060" y="971900"/>
                </a:lnTo>
                <a:lnTo>
                  <a:pt x="383413" y="990599"/>
                </a:lnTo>
                <a:lnTo>
                  <a:pt x="431291" y="990599"/>
                </a:lnTo>
                <a:lnTo>
                  <a:pt x="421268" y="971182"/>
                </a:lnTo>
                <a:lnTo>
                  <a:pt x="411311" y="951692"/>
                </a:lnTo>
                <a:lnTo>
                  <a:pt x="401418" y="932132"/>
                </a:lnTo>
                <a:lnTo>
                  <a:pt x="391585" y="912499"/>
                </a:lnTo>
                <a:lnTo>
                  <a:pt x="381809" y="892794"/>
                </a:lnTo>
                <a:lnTo>
                  <a:pt x="372085" y="873018"/>
                </a:lnTo>
                <a:lnTo>
                  <a:pt x="362412" y="853170"/>
                </a:lnTo>
                <a:lnTo>
                  <a:pt x="352785" y="833250"/>
                </a:lnTo>
                <a:lnTo>
                  <a:pt x="343200" y="813259"/>
                </a:lnTo>
                <a:lnTo>
                  <a:pt x="333655" y="793195"/>
                </a:lnTo>
                <a:lnTo>
                  <a:pt x="324146" y="773060"/>
                </a:lnTo>
                <a:lnTo>
                  <a:pt x="314670" y="752854"/>
                </a:lnTo>
                <a:lnTo>
                  <a:pt x="305222" y="732575"/>
                </a:lnTo>
                <a:lnTo>
                  <a:pt x="295800" y="712225"/>
                </a:lnTo>
                <a:lnTo>
                  <a:pt x="286400" y="691803"/>
                </a:lnTo>
                <a:lnTo>
                  <a:pt x="277019" y="671310"/>
                </a:lnTo>
                <a:lnTo>
                  <a:pt x="267653" y="650745"/>
                </a:lnTo>
                <a:lnTo>
                  <a:pt x="258298" y="630108"/>
                </a:lnTo>
                <a:lnTo>
                  <a:pt x="248952" y="609399"/>
                </a:lnTo>
                <a:lnTo>
                  <a:pt x="239610" y="588619"/>
                </a:lnTo>
                <a:lnTo>
                  <a:pt x="228179" y="563424"/>
                </a:lnTo>
                <a:lnTo>
                  <a:pt x="216884" y="538096"/>
                </a:lnTo>
                <a:lnTo>
                  <a:pt x="205719" y="512647"/>
                </a:lnTo>
                <a:lnTo>
                  <a:pt x="194676" y="487086"/>
                </a:lnTo>
                <a:lnTo>
                  <a:pt x="183748" y="461425"/>
                </a:lnTo>
                <a:lnTo>
                  <a:pt x="172929" y="435674"/>
                </a:lnTo>
                <a:lnTo>
                  <a:pt x="162210" y="409845"/>
                </a:lnTo>
                <a:lnTo>
                  <a:pt x="151585" y="383947"/>
                </a:lnTo>
                <a:lnTo>
                  <a:pt x="141046" y="357992"/>
                </a:lnTo>
                <a:lnTo>
                  <a:pt x="130586" y="331990"/>
                </a:lnTo>
                <a:lnTo>
                  <a:pt x="120198" y="305953"/>
                </a:lnTo>
                <a:lnTo>
                  <a:pt x="109874" y="279890"/>
                </a:lnTo>
                <a:lnTo>
                  <a:pt x="99609" y="253813"/>
                </a:lnTo>
                <a:lnTo>
                  <a:pt x="89393" y="227733"/>
                </a:lnTo>
                <a:lnTo>
                  <a:pt x="79221" y="201660"/>
                </a:lnTo>
                <a:lnTo>
                  <a:pt x="69084" y="175605"/>
                </a:lnTo>
                <a:lnTo>
                  <a:pt x="58976" y="149579"/>
                </a:lnTo>
                <a:lnTo>
                  <a:pt x="48890" y="123592"/>
                </a:lnTo>
                <a:lnTo>
                  <a:pt x="38818" y="97655"/>
                </a:lnTo>
                <a:lnTo>
                  <a:pt x="28752" y="71780"/>
                </a:lnTo>
                <a:lnTo>
                  <a:pt x="24029" y="59991"/>
                </a:lnTo>
                <a:lnTo>
                  <a:pt x="19307" y="48201"/>
                </a:lnTo>
                <a:lnTo>
                  <a:pt x="14585" y="36412"/>
                </a:lnTo>
                <a:lnTo>
                  <a:pt x="9864" y="24622"/>
                </a:lnTo>
                <a:lnTo>
                  <a:pt x="5141" y="12833"/>
                </a:lnTo>
                <a:close/>
              </a:path>
            </a:pathLst>
          </a:custGeom>
          <a:solidFill>
            <a:srgbClr val="766E53"/>
          </a:solidFill>
        </p:spPr>
        <p:txBody>
          <a:bodyPr wrap="square" lIns="0" tIns="0" rIns="0" bIns="0" rtlCol="0">
            <a:noAutofit/>
          </a:bodyPr>
          <a:lstStyle/>
          <a:p>
            <a:endParaRPr/>
          </a:p>
        </p:txBody>
      </p:sp>
      <p:sp>
        <p:nvSpPr>
          <p:cNvPr id="21" name="object 21"/>
          <p:cNvSpPr/>
          <p:nvPr/>
        </p:nvSpPr>
        <p:spPr>
          <a:xfrm>
            <a:off x="390906" y="4364736"/>
            <a:ext cx="413766" cy="2235708"/>
          </a:xfrm>
          <a:custGeom>
            <a:avLst/>
            <a:gdLst/>
            <a:ahLst/>
            <a:cxnLst/>
            <a:rect l="l" t="t" r="r" b="b"/>
            <a:pathLst>
              <a:path w="551688" h="2235708">
                <a:moveTo>
                  <a:pt x="3670" y="36614"/>
                </a:moveTo>
                <a:lnTo>
                  <a:pt x="11442" y="109834"/>
                </a:lnTo>
                <a:lnTo>
                  <a:pt x="19790" y="183016"/>
                </a:lnTo>
                <a:lnTo>
                  <a:pt x="28714" y="256133"/>
                </a:lnTo>
                <a:lnTo>
                  <a:pt x="38213" y="329152"/>
                </a:lnTo>
                <a:lnTo>
                  <a:pt x="48287" y="402046"/>
                </a:lnTo>
                <a:lnTo>
                  <a:pt x="58937" y="474784"/>
                </a:lnTo>
                <a:lnTo>
                  <a:pt x="70164" y="547336"/>
                </a:lnTo>
                <a:lnTo>
                  <a:pt x="81966" y="619673"/>
                </a:lnTo>
                <a:lnTo>
                  <a:pt x="94344" y="691765"/>
                </a:lnTo>
                <a:lnTo>
                  <a:pt x="109526" y="775070"/>
                </a:lnTo>
                <a:lnTo>
                  <a:pt x="118592" y="822357"/>
                </a:lnTo>
                <a:lnTo>
                  <a:pt x="127945" y="869572"/>
                </a:lnTo>
                <a:lnTo>
                  <a:pt x="137587" y="916715"/>
                </a:lnTo>
                <a:lnTo>
                  <a:pt x="147516" y="963786"/>
                </a:lnTo>
                <a:lnTo>
                  <a:pt x="157734" y="1010784"/>
                </a:lnTo>
                <a:lnTo>
                  <a:pt x="168239" y="1057710"/>
                </a:lnTo>
                <a:lnTo>
                  <a:pt x="179033" y="1104565"/>
                </a:lnTo>
                <a:lnTo>
                  <a:pt x="190114" y="1151347"/>
                </a:lnTo>
                <a:lnTo>
                  <a:pt x="201483" y="1198057"/>
                </a:lnTo>
                <a:lnTo>
                  <a:pt x="213141" y="1244696"/>
                </a:lnTo>
                <a:lnTo>
                  <a:pt x="225086" y="1291262"/>
                </a:lnTo>
                <a:lnTo>
                  <a:pt x="237319" y="1337758"/>
                </a:lnTo>
                <a:lnTo>
                  <a:pt x="249840" y="1384181"/>
                </a:lnTo>
                <a:lnTo>
                  <a:pt x="262649" y="1430533"/>
                </a:lnTo>
                <a:lnTo>
                  <a:pt x="275746" y="1476814"/>
                </a:lnTo>
                <a:lnTo>
                  <a:pt x="289131" y="1523023"/>
                </a:lnTo>
                <a:lnTo>
                  <a:pt x="302803" y="1569161"/>
                </a:lnTo>
                <a:lnTo>
                  <a:pt x="316764" y="1615227"/>
                </a:lnTo>
                <a:lnTo>
                  <a:pt x="331012" y="1661223"/>
                </a:lnTo>
                <a:lnTo>
                  <a:pt x="345552" y="1705880"/>
                </a:lnTo>
                <a:lnTo>
                  <a:pt x="360409" y="1750767"/>
                </a:lnTo>
                <a:lnTo>
                  <a:pt x="375612" y="1795825"/>
                </a:lnTo>
                <a:lnTo>
                  <a:pt x="391189" y="1840999"/>
                </a:lnTo>
                <a:lnTo>
                  <a:pt x="407169" y="1886229"/>
                </a:lnTo>
                <a:lnTo>
                  <a:pt x="423582" y="1931459"/>
                </a:lnTo>
                <a:lnTo>
                  <a:pt x="440454" y="1976632"/>
                </a:lnTo>
                <a:lnTo>
                  <a:pt x="457815" y="2021691"/>
                </a:lnTo>
                <a:lnTo>
                  <a:pt x="475694" y="2066577"/>
                </a:lnTo>
                <a:lnTo>
                  <a:pt x="494118" y="2111235"/>
                </a:lnTo>
                <a:lnTo>
                  <a:pt x="499450" y="2121995"/>
                </a:lnTo>
                <a:lnTo>
                  <a:pt x="504781" y="2132978"/>
                </a:lnTo>
                <a:lnTo>
                  <a:pt x="510112" y="2144162"/>
                </a:lnTo>
                <a:lnTo>
                  <a:pt x="515443" y="2155523"/>
                </a:lnTo>
                <a:lnTo>
                  <a:pt x="520774" y="2167040"/>
                </a:lnTo>
                <a:lnTo>
                  <a:pt x="526106" y="2178688"/>
                </a:lnTo>
                <a:lnTo>
                  <a:pt x="531437" y="2190446"/>
                </a:lnTo>
                <a:lnTo>
                  <a:pt x="536768" y="2202291"/>
                </a:lnTo>
                <a:lnTo>
                  <a:pt x="542099" y="2214200"/>
                </a:lnTo>
                <a:lnTo>
                  <a:pt x="547431" y="2226150"/>
                </a:lnTo>
                <a:lnTo>
                  <a:pt x="551688" y="2235708"/>
                </a:lnTo>
                <a:lnTo>
                  <a:pt x="547664" y="2223661"/>
                </a:lnTo>
                <a:lnTo>
                  <a:pt x="543643" y="2211615"/>
                </a:lnTo>
                <a:lnTo>
                  <a:pt x="539621" y="2199569"/>
                </a:lnTo>
                <a:lnTo>
                  <a:pt x="537298" y="2192616"/>
                </a:lnTo>
                <a:lnTo>
                  <a:pt x="534258" y="2180441"/>
                </a:lnTo>
                <a:lnTo>
                  <a:pt x="531223" y="2168194"/>
                </a:lnTo>
                <a:lnTo>
                  <a:pt x="528195" y="2155883"/>
                </a:lnTo>
                <a:lnTo>
                  <a:pt x="525181" y="2143518"/>
                </a:lnTo>
                <a:lnTo>
                  <a:pt x="522183" y="2131107"/>
                </a:lnTo>
                <a:lnTo>
                  <a:pt x="519207" y="2118657"/>
                </a:lnTo>
                <a:lnTo>
                  <a:pt x="516256" y="2106178"/>
                </a:lnTo>
                <a:lnTo>
                  <a:pt x="513335" y="2093679"/>
                </a:lnTo>
                <a:lnTo>
                  <a:pt x="510447" y="2081166"/>
                </a:lnTo>
                <a:lnTo>
                  <a:pt x="507598" y="2068650"/>
                </a:lnTo>
                <a:lnTo>
                  <a:pt x="504792" y="2056138"/>
                </a:lnTo>
                <a:lnTo>
                  <a:pt x="502032" y="2043639"/>
                </a:lnTo>
                <a:lnTo>
                  <a:pt x="499323" y="2031161"/>
                </a:lnTo>
                <a:lnTo>
                  <a:pt x="496669" y="2018714"/>
                </a:lnTo>
                <a:lnTo>
                  <a:pt x="494075" y="2006304"/>
                </a:lnTo>
                <a:lnTo>
                  <a:pt x="491544" y="1993941"/>
                </a:lnTo>
                <a:lnTo>
                  <a:pt x="489081" y="1981633"/>
                </a:lnTo>
                <a:lnTo>
                  <a:pt x="486691" y="1969389"/>
                </a:lnTo>
                <a:lnTo>
                  <a:pt x="484530" y="1958035"/>
                </a:lnTo>
                <a:lnTo>
                  <a:pt x="478774" y="1942919"/>
                </a:lnTo>
                <a:lnTo>
                  <a:pt x="473021" y="1927736"/>
                </a:lnTo>
                <a:lnTo>
                  <a:pt x="467275" y="1912488"/>
                </a:lnTo>
                <a:lnTo>
                  <a:pt x="461541" y="1897179"/>
                </a:lnTo>
                <a:lnTo>
                  <a:pt x="455820" y="1881812"/>
                </a:lnTo>
                <a:lnTo>
                  <a:pt x="450118" y="1866391"/>
                </a:lnTo>
                <a:lnTo>
                  <a:pt x="444437" y="1850921"/>
                </a:lnTo>
                <a:lnTo>
                  <a:pt x="438782" y="1835403"/>
                </a:lnTo>
                <a:lnTo>
                  <a:pt x="433155" y="1819843"/>
                </a:lnTo>
                <a:lnTo>
                  <a:pt x="427561" y="1804242"/>
                </a:lnTo>
                <a:lnTo>
                  <a:pt x="422003" y="1788606"/>
                </a:lnTo>
                <a:lnTo>
                  <a:pt x="416484" y="1772938"/>
                </a:lnTo>
                <a:lnTo>
                  <a:pt x="411008" y="1757241"/>
                </a:lnTo>
                <a:lnTo>
                  <a:pt x="405580" y="1741519"/>
                </a:lnTo>
                <a:lnTo>
                  <a:pt x="400202" y="1725775"/>
                </a:lnTo>
                <a:lnTo>
                  <a:pt x="394877" y="1710014"/>
                </a:lnTo>
                <a:lnTo>
                  <a:pt x="389611" y="1694238"/>
                </a:lnTo>
                <a:lnTo>
                  <a:pt x="384405" y="1678451"/>
                </a:lnTo>
                <a:lnTo>
                  <a:pt x="379265" y="1662657"/>
                </a:lnTo>
                <a:lnTo>
                  <a:pt x="374192" y="1646859"/>
                </a:lnTo>
                <a:lnTo>
                  <a:pt x="359259" y="1601548"/>
                </a:lnTo>
                <a:lnTo>
                  <a:pt x="344682" y="1556100"/>
                </a:lnTo>
                <a:lnTo>
                  <a:pt x="330458" y="1510522"/>
                </a:lnTo>
                <a:lnTo>
                  <a:pt x="316583" y="1464822"/>
                </a:lnTo>
                <a:lnTo>
                  <a:pt x="303054" y="1419006"/>
                </a:lnTo>
                <a:lnTo>
                  <a:pt x="289866" y="1373082"/>
                </a:lnTo>
                <a:lnTo>
                  <a:pt x="277016" y="1327058"/>
                </a:lnTo>
                <a:lnTo>
                  <a:pt x="264501" y="1280940"/>
                </a:lnTo>
                <a:lnTo>
                  <a:pt x="252318" y="1234736"/>
                </a:lnTo>
                <a:lnTo>
                  <a:pt x="240461" y="1188453"/>
                </a:lnTo>
                <a:lnTo>
                  <a:pt x="228929" y="1142098"/>
                </a:lnTo>
                <a:lnTo>
                  <a:pt x="217717" y="1095679"/>
                </a:lnTo>
                <a:lnTo>
                  <a:pt x="206821" y="1049203"/>
                </a:lnTo>
                <a:lnTo>
                  <a:pt x="196238" y="1002677"/>
                </a:lnTo>
                <a:lnTo>
                  <a:pt x="185965" y="956109"/>
                </a:lnTo>
                <a:lnTo>
                  <a:pt x="175998" y="909505"/>
                </a:lnTo>
                <a:lnTo>
                  <a:pt x="166333" y="862873"/>
                </a:lnTo>
                <a:lnTo>
                  <a:pt x="156967" y="816221"/>
                </a:lnTo>
                <a:lnTo>
                  <a:pt x="147895" y="769555"/>
                </a:lnTo>
                <a:lnTo>
                  <a:pt x="139115" y="722883"/>
                </a:lnTo>
                <a:lnTo>
                  <a:pt x="134150" y="699874"/>
                </a:lnTo>
                <a:lnTo>
                  <a:pt x="129325" y="676795"/>
                </a:lnTo>
                <a:lnTo>
                  <a:pt x="124637" y="653651"/>
                </a:lnTo>
                <a:lnTo>
                  <a:pt x="120082" y="630446"/>
                </a:lnTo>
                <a:lnTo>
                  <a:pt x="115656" y="607183"/>
                </a:lnTo>
                <a:lnTo>
                  <a:pt x="111357" y="583865"/>
                </a:lnTo>
                <a:lnTo>
                  <a:pt x="107180" y="560497"/>
                </a:lnTo>
                <a:lnTo>
                  <a:pt x="103121" y="537081"/>
                </a:lnTo>
                <a:lnTo>
                  <a:pt x="99178" y="513623"/>
                </a:lnTo>
                <a:lnTo>
                  <a:pt x="95346" y="490124"/>
                </a:lnTo>
                <a:lnTo>
                  <a:pt x="91623" y="466590"/>
                </a:lnTo>
                <a:lnTo>
                  <a:pt x="88003" y="443022"/>
                </a:lnTo>
                <a:lnTo>
                  <a:pt x="84484" y="419426"/>
                </a:lnTo>
                <a:lnTo>
                  <a:pt x="81063" y="395804"/>
                </a:lnTo>
                <a:lnTo>
                  <a:pt x="77734" y="372161"/>
                </a:lnTo>
                <a:lnTo>
                  <a:pt x="74496" y="348500"/>
                </a:lnTo>
                <a:lnTo>
                  <a:pt x="71344" y="324824"/>
                </a:lnTo>
                <a:lnTo>
                  <a:pt x="68275" y="301137"/>
                </a:lnTo>
                <a:lnTo>
                  <a:pt x="65284" y="277443"/>
                </a:lnTo>
                <a:lnTo>
                  <a:pt x="62369" y="253745"/>
                </a:lnTo>
                <a:lnTo>
                  <a:pt x="59456" y="240846"/>
                </a:lnTo>
                <a:lnTo>
                  <a:pt x="56478" y="228014"/>
                </a:lnTo>
                <a:lnTo>
                  <a:pt x="53442" y="215242"/>
                </a:lnTo>
                <a:lnTo>
                  <a:pt x="50356" y="202521"/>
                </a:lnTo>
                <a:lnTo>
                  <a:pt x="47227" y="189845"/>
                </a:lnTo>
                <a:lnTo>
                  <a:pt x="44062" y="177206"/>
                </a:lnTo>
                <a:lnTo>
                  <a:pt x="40867" y="164596"/>
                </a:lnTo>
                <a:lnTo>
                  <a:pt x="37652" y="152009"/>
                </a:lnTo>
                <a:lnTo>
                  <a:pt x="34422" y="139437"/>
                </a:lnTo>
                <a:lnTo>
                  <a:pt x="31184" y="126873"/>
                </a:lnTo>
                <a:lnTo>
                  <a:pt x="27947" y="114308"/>
                </a:lnTo>
                <a:lnTo>
                  <a:pt x="24717" y="101736"/>
                </a:lnTo>
                <a:lnTo>
                  <a:pt x="21501" y="89149"/>
                </a:lnTo>
                <a:lnTo>
                  <a:pt x="18307" y="76539"/>
                </a:lnTo>
                <a:lnTo>
                  <a:pt x="15142" y="63900"/>
                </a:lnTo>
                <a:lnTo>
                  <a:pt x="12013" y="51224"/>
                </a:lnTo>
                <a:lnTo>
                  <a:pt x="8927" y="38503"/>
                </a:lnTo>
                <a:lnTo>
                  <a:pt x="5891" y="25731"/>
                </a:lnTo>
                <a:lnTo>
                  <a:pt x="2913" y="12899"/>
                </a:lnTo>
                <a:lnTo>
                  <a:pt x="0" y="0"/>
                </a:lnTo>
                <a:lnTo>
                  <a:pt x="3670" y="36614"/>
                </a:lnTo>
                <a:close/>
              </a:path>
            </a:pathLst>
          </a:custGeom>
          <a:solidFill>
            <a:srgbClr val="766E53"/>
          </a:solidFill>
        </p:spPr>
        <p:txBody>
          <a:bodyPr wrap="square" lIns="0" tIns="0" rIns="0" bIns="0" rtlCol="0">
            <a:noAutofit/>
          </a:bodyPr>
          <a:lstStyle/>
          <a:p>
            <a:endParaRPr/>
          </a:p>
        </p:txBody>
      </p:sp>
      <p:sp>
        <p:nvSpPr>
          <p:cNvPr id="22" name="object 22"/>
          <p:cNvSpPr/>
          <p:nvPr/>
        </p:nvSpPr>
        <p:spPr>
          <a:xfrm>
            <a:off x="353624" y="1289303"/>
            <a:ext cx="127578" cy="3026664"/>
          </a:xfrm>
          <a:custGeom>
            <a:avLst/>
            <a:gdLst/>
            <a:ahLst/>
            <a:cxnLst/>
            <a:rect l="l" t="t" r="r" b="b"/>
            <a:pathLst>
              <a:path w="170104" h="3026664">
                <a:moveTo>
                  <a:pt x="24277" y="2187133"/>
                </a:moveTo>
                <a:lnTo>
                  <a:pt x="23137" y="2139739"/>
                </a:lnTo>
                <a:lnTo>
                  <a:pt x="22197" y="2092363"/>
                </a:lnTo>
                <a:lnTo>
                  <a:pt x="21459" y="2045002"/>
                </a:lnTo>
                <a:lnTo>
                  <a:pt x="20927" y="1997651"/>
                </a:lnTo>
                <a:lnTo>
                  <a:pt x="20606" y="1950307"/>
                </a:lnTo>
                <a:lnTo>
                  <a:pt x="20606" y="1854957"/>
                </a:lnTo>
                <a:lnTo>
                  <a:pt x="20927" y="1807011"/>
                </a:lnTo>
                <a:lnTo>
                  <a:pt x="21459" y="1759121"/>
                </a:lnTo>
                <a:lnTo>
                  <a:pt x="22197" y="1711280"/>
                </a:lnTo>
                <a:lnTo>
                  <a:pt x="23137" y="1663481"/>
                </a:lnTo>
                <a:lnTo>
                  <a:pt x="24277" y="1615718"/>
                </a:lnTo>
                <a:lnTo>
                  <a:pt x="25612" y="1567983"/>
                </a:lnTo>
                <a:lnTo>
                  <a:pt x="27139" y="1520269"/>
                </a:lnTo>
                <a:lnTo>
                  <a:pt x="28854" y="1472569"/>
                </a:lnTo>
                <a:lnTo>
                  <a:pt x="30753" y="1424876"/>
                </a:lnTo>
                <a:lnTo>
                  <a:pt x="32834" y="1377183"/>
                </a:lnTo>
                <a:lnTo>
                  <a:pt x="35092" y="1329483"/>
                </a:lnTo>
                <a:lnTo>
                  <a:pt x="37523" y="1281769"/>
                </a:lnTo>
                <a:lnTo>
                  <a:pt x="40125" y="1234034"/>
                </a:lnTo>
                <a:lnTo>
                  <a:pt x="42894" y="1186271"/>
                </a:lnTo>
                <a:lnTo>
                  <a:pt x="45825" y="1138472"/>
                </a:lnTo>
                <a:lnTo>
                  <a:pt x="48915" y="1090631"/>
                </a:lnTo>
                <a:lnTo>
                  <a:pt x="52161" y="1042741"/>
                </a:lnTo>
                <a:lnTo>
                  <a:pt x="55559" y="994795"/>
                </a:lnTo>
                <a:lnTo>
                  <a:pt x="59106" y="946785"/>
                </a:lnTo>
                <a:lnTo>
                  <a:pt x="60590" y="923106"/>
                </a:lnTo>
                <a:lnTo>
                  <a:pt x="63775" y="875755"/>
                </a:lnTo>
                <a:lnTo>
                  <a:pt x="67250" y="828409"/>
                </a:lnTo>
                <a:lnTo>
                  <a:pt x="71014" y="781066"/>
                </a:lnTo>
                <a:lnTo>
                  <a:pt x="75068" y="733726"/>
                </a:lnTo>
                <a:lnTo>
                  <a:pt x="79411" y="686387"/>
                </a:lnTo>
                <a:lnTo>
                  <a:pt x="84044" y="639047"/>
                </a:lnTo>
                <a:lnTo>
                  <a:pt x="88967" y="591704"/>
                </a:lnTo>
                <a:lnTo>
                  <a:pt x="94179" y="544358"/>
                </a:lnTo>
                <a:lnTo>
                  <a:pt x="99681" y="497007"/>
                </a:lnTo>
                <a:lnTo>
                  <a:pt x="105437" y="449667"/>
                </a:lnTo>
                <a:lnTo>
                  <a:pt x="111259" y="402340"/>
                </a:lnTo>
                <a:lnTo>
                  <a:pt x="117169" y="355008"/>
                </a:lnTo>
                <a:lnTo>
                  <a:pt x="123223" y="307672"/>
                </a:lnTo>
                <a:lnTo>
                  <a:pt x="129480" y="260334"/>
                </a:lnTo>
                <a:lnTo>
                  <a:pt x="135997" y="212994"/>
                </a:lnTo>
                <a:lnTo>
                  <a:pt x="142833" y="165656"/>
                </a:lnTo>
                <a:lnTo>
                  <a:pt x="150046" y="118320"/>
                </a:lnTo>
                <a:lnTo>
                  <a:pt x="157693" y="70988"/>
                </a:lnTo>
                <a:lnTo>
                  <a:pt x="165832" y="23661"/>
                </a:lnTo>
                <a:lnTo>
                  <a:pt x="170104" y="0"/>
                </a:lnTo>
                <a:lnTo>
                  <a:pt x="165278" y="0"/>
                </a:lnTo>
                <a:lnTo>
                  <a:pt x="156736" y="47323"/>
                </a:lnTo>
                <a:lnTo>
                  <a:pt x="148483" y="94653"/>
                </a:lnTo>
                <a:lnTo>
                  <a:pt x="140521" y="141988"/>
                </a:lnTo>
                <a:lnTo>
                  <a:pt x="132847" y="189325"/>
                </a:lnTo>
                <a:lnTo>
                  <a:pt x="125463" y="236664"/>
                </a:lnTo>
                <a:lnTo>
                  <a:pt x="118369" y="284003"/>
                </a:lnTo>
                <a:lnTo>
                  <a:pt x="111565" y="331340"/>
                </a:lnTo>
                <a:lnTo>
                  <a:pt x="105049" y="378675"/>
                </a:lnTo>
                <a:lnTo>
                  <a:pt x="98824" y="426005"/>
                </a:lnTo>
                <a:lnTo>
                  <a:pt x="92888" y="473329"/>
                </a:lnTo>
                <a:lnTo>
                  <a:pt x="87237" y="520683"/>
                </a:lnTo>
                <a:lnTo>
                  <a:pt x="81846" y="568032"/>
                </a:lnTo>
                <a:lnTo>
                  <a:pt x="76687" y="615376"/>
                </a:lnTo>
                <a:lnTo>
                  <a:pt x="71731" y="662717"/>
                </a:lnTo>
                <a:lnTo>
                  <a:pt x="66948" y="710057"/>
                </a:lnTo>
                <a:lnTo>
                  <a:pt x="62310" y="757396"/>
                </a:lnTo>
                <a:lnTo>
                  <a:pt x="57788" y="804737"/>
                </a:lnTo>
                <a:lnTo>
                  <a:pt x="53353" y="852081"/>
                </a:lnTo>
                <a:lnTo>
                  <a:pt x="48976" y="899430"/>
                </a:lnTo>
                <a:lnTo>
                  <a:pt x="44628" y="946785"/>
                </a:lnTo>
                <a:lnTo>
                  <a:pt x="40393" y="994141"/>
                </a:lnTo>
                <a:lnTo>
                  <a:pt x="36375" y="1041568"/>
                </a:lnTo>
                <a:lnTo>
                  <a:pt x="32575" y="1089062"/>
                </a:lnTo>
                <a:lnTo>
                  <a:pt x="28992" y="1136619"/>
                </a:lnTo>
                <a:lnTo>
                  <a:pt x="25626" y="1184235"/>
                </a:lnTo>
                <a:lnTo>
                  <a:pt x="22477" y="1231906"/>
                </a:lnTo>
                <a:lnTo>
                  <a:pt x="19545" y="1279628"/>
                </a:lnTo>
                <a:lnTo>
                  <a:pt x="16830" y="1327398"/>
                </a:lnTo>
                <a:lnTo>
                  <a:pt x="14333" y="1375212"/>
                </a:lnTo>
                <a:lnTo>
                  <a:pt x="12052" y="1423066"/>
                </a:lnTo>
                <a:lnTo>
                  <a:pt x="9989" y="1470956"/>
                </a:lnTo>
                <a:lnTo>
                  <a:pt x="8143" y="1518879"/>
                </a:lnTo>
                <a:lnTo>
                  <a:pt x="6515" y="1566830"/>
                </a:lnTo>
                <a:lnTo>
                  <a:pt x="5103" y="1614806"/>
                </a:lnTo>
                <a:lnTo>
                  <a:pt x="3909" y="1662803"/>
                </a:lnTo>
                <a:lnTo>
                  <a:pt x="2931" y="1710817"/>
                </a:lnTo>
                <a:lnTo>
                  <a:pt x="2171" y="1758844"/>
                </a:lnTo>
                <a:lnTo>
                  <a:pt x="1628" y="1806881"/>
                </a:lnTo>
                <a:lnTo>
                  <a:pt x="1303" y="1854923"/>
                </a:lnTo>
                <a:lnTo>
                  <a:pt x="1194" y="1902968"/>
                </a:lnTo>
                <a:lnTo>
                  <a:pt x="579" y="1948190"/>
                </a:lnTo>
                <a:lnTo>
                  <a:pt x="180" y="1993481"/>
                </a:lnTo>
                <a:lnTo>
                  <a:pt x="0" y="2038836"/>
                </a:lnTo>
                <a:lnTo>
                  <a:pt x="36" y="2084253"/>
                </a:lnTo>
                <a:lnTo>
                  <a:pt x="289" y="2129728"/>
                </a:lnTo>
                <a:lnTo>
                  <a:pt x="760" y="2175256"/>
                </a:lnTo>
                <a:lnTo>
                  <a:pt x="1447" y="2220835"/>
                </a:lnTo>
                <a:lnTo>
                  <a:pt x="2352" y="2266460"/>
                </a:lnTo>
                <a:lnTo>
                  <a:pt x="3474" y="2312127"/>
                </a:lnTo>
                <a:lnTo>
                  <a:pt x="4813" y="2357834"/>
                </a:lnTo>
                <a:lnTo>
                  <a:pt x="6370" y="2403576"/>
                </a:lnTo>
                <a:lnTo>
                  <a:pt x="8143" y="2449349"/>
                </a:lnTo>
                <a:lnTo>
                  <a:pt x="10134" y="2495150"/>
                </a:lnTo>
                <a:lnTo>
                  <a:pt x="12342" y="2540975"/>
                </a:lnTo>
                <a:lnTo>
                  <a:pt x="14767" y="2586821"/>
                </a:lnTo>
                <a:lnTo>
                  <a:pt x="17409" y="2632683"/>
                </a:lnTo>
                <a:lnTo>
                  <a:pt x="20269" y="2678558"/>
                </a:lnTo>
                <a:lnTo>
                  <a:pt x="23345" y="2724443"/>
                </a:lnTo>
                <a:lnTo>
                  <a:pt x="26639" y="2770333"/>
                </a:lnTo>
                <a:lnTo>
                  <a:pt x="30150" y="2816225"/>
                </a:lnTo>
                <a:lnTo>
                  <a:pt x="32775" y="2828430"/>
                </a:lnTo>
                <a:lnTo>
                  <a:pt x="35400" y="2840723"/>
                </a:lnTo>
                <a:lnTo>
                  <a:pt x="38024" y="2853092"/>
                </a:lnTo>
                <a:lnTo>
                  <a:pt x="40649" y="2865524"/>
                </a:lnTo>
                <a:lnTo>
                  <a:pt x="43274" y="2878007"/>
                </a:lnTo>
                <a:lnTo>
                  <a:pt x="45899" y="2890529"/>
                </a:lnTo>
                <a:lnTo>
                  <a:pt x="48524" y="2903077"/>
                </a:lnTo>
                <a:lnTo>
                  <a:pt x="51149" y="2915640"/>
                </a:lnTo>
                <a:lnTo>
                  <a:pt x="53774" y="2928205"/>
                </a:lnTo>
                <a:lnTo>
                  <a:pt x="56398" y="2940759"/>
                </a:lnTo>
                <a:lnTo>
                  <a:pt x="59023" y="2953291"/>
                </a:lnTo>
                <a:lnTo>
                  <a:pt x="61648" y="2965788"/>
                </a:lnTo>
                <a:lnTo>
                  <a:pt x="64273" y="2978238"/>
                </a:lnTo>
                <a:lnTo>
                  <a:pt x="66898" y="2990628"/>
                </a:lnTo>
                <a:lnTo>
                  <a:pt x="69523" y="3002947"/>
                </a:lnTo>
                <a:lnTo>
                  <a:pt x="72147" y="3015182"/>
                </a:lnTo>
                <a:lnTo>
                  <a:pt x="73584" y="3021838"/>
                </a:lnTo>
                <a:lnTo>
                  <a:pt x="78410" y="3026664"/>
                </a:lnTo>
                <a:lnTo>
                  <a:pt x="76362" y="3014033"/>
                </a:lnTo>
                <a:lnTo>
                  <a:pt x="74459" y="3001404"/>
                </a:lnTo>
                <a:lnTo>
                  <a:pt x="69501" y="2963519"/>
                </a:lnTo>
                <a:lnTo>
                  <a:pt x="65430" y="2925648"/>
                </a:lnTo>
                <a:lnTo>
                  <a:pt x="61939" y="2887798"/>
                </a:lnTo>
                <a:lnTo>
                  <a:pt x="59106" y="2854579"/>
                </a:lnTo>
                <a:lnTo>
                  <a:pt x="55559" y="2806551"/>
                </a:lnTo>
                <a:lnTo>
                  <a:pt x="52161" y="2758592"/>
                </a:lnTo>
                <a:lnTo>
                  <a:pt x="48915" y="2710699"/>
                </a:lnTo>
                <a:lnTo>
                  <a:pt x="45825" y="2662866"/>
                </a:lnTo>
                <a:lnTo>
                  <a:pt x="42894" y="2615092"/>
                </a:lnTo>
                <a:lnTo>
                  <a:pt x="40125" y="2567372"/>
                </a:lnTo>
                <a:lnTo>
                  <a:pt x="37523" y="2519703"/>
                </a:lnTo>
                <a:lnTo>
                  <a:pt x="35092" y="2472081"/>
                </a:lnTo>
                <a:lnTo>
                  <a:pt x="32834" y="2424502"/>
                </a:lnTo>
                <a:lnTo>
                  <a:pt x="30753" y="2376963"/>
                </a:lnTo>
                <a:lnTo>
                  <a:pt x="28854" y="2329461"/>
                </a:lnTo>
                <a:lnTo>
                  <a:pt x="27139" y="2281990"/>
                </a:lnTo>
                <a:lnTo>
                  <a:pt x="25612" y="2234549"/>
                </a:lnTo>
                <a:lnTo>
                  <a:pt x="24277" y="2187133"/>
                </a:lnTo>
                <a:close/>
              </a:path>
            </a:pathLst>
          </a:custGeom>
          <a:solidFill>
            <a:srgbClr val="766E53"/>
          </a:solidFill>
        </p:spPr>
        <p:txBody>
          <a:bodyPr wrap="square" lIns="0" tIns="0" rIns="0" bIns="0" rtlCol="0">
            <a:noAutofit/>
          </a:bodyPr>
          <a:lstStyle/>
          <a:p>
            <a:endParaRPr/>
          </a:p>
        </p:txBody>
      </p:sp>
      <p:sp>
        <p:nvSpPr>
          <p:cNvPr id="23" name="object 23"/>
          <p:cNvSpPr/>
          <p:nvPr/>
        </p:nvSpPr>
        <p:spPr>
          <a:xfrm>
            <a:off x="833247" y="6571513"/>
            <a:ext cx="100584" cy="281939"/>
          </a:xfrm>
          <a:custGeom>
            <a:avLst/>
            <a:gdLst/>
            <a:ahLst/>
            <a:cxnLst/>
            <a:rect l="l" t="t" r="r" b="b"/>
            <a:pathLst>
              <a:path w="134112" h="281939">
                <a:moveTo>
                  <a:pt x="105371" y="281939"/>
                </a:moveTo>
                <a:lnTo>
                  <a:pt x="134112" y="281939"/>
                </a:lnTo>
                <a:lnTo>
                  <a:pt x="126963" y="268284"/>
                </a:lnTo>
                <a:lnTo>
                  <a:pt x="119882" y="254562"/>
                </a:lnTo>
                <a:lnTo>
                  <a:pt x="112866" y="240775"/>
                </a:lnTo>
                <a:lnTo>
                  <a:pt x="105911" y="226927"/>
                </a:lnTo>
                <a:lnTo>
                  <a:pt x="99014" y="213021"/>
                </a:lnTo>
                <a:lnTo>
                  <a:pt x="92170" y="199062"/>
                </a:lnTo>
                <a:lnTo>
                  <a:pt x="85376" y="185053"/>
                </a:lnTo>
                <a:lnTo>
                  <a:pt x="78629" y="170997"/>
                </a:lnTo>
                <a:lnTo>
                  <a:pt x="71925" y="156898"/>
                </a:lnTo>
                <a:lnTo>
                  <a:pt x="65260" y="142759"/>
                </a:lnTo>
                <a:lnTo>
                  <a:pt x="58631" y="128585"/>
                </a:lnTo>
                <a:lnTo>
                  <a:pt x="52035" y="114379"/>
                </a:lnTo>
                <a:lnTo>
                  <a:pt x="45467" y="100144"/>
                </a:lnTo>
                <a:lnTo>
                  <a:pt x="38925" y="85884"/>
                </a:lnTo>
                <a:lnTo>
                  <a:pt x="32404" y="71602"/>
                </a:lnTo>
                <a:lnTo>
                  <a:pt x="25901" y="57303"/>
                </a:lnTo>
                <a:lnTo>
                  <a:pt x="19413" y="42989"/>
                </a:lnTo>
                <a:lnTo>
                  <a:pt x="12936" y="28665"/>
                </a:lnTo>
                <a:lnTo>
                  <a:pt x="6466" y="14334"/>
                </a:lnTo>
                <a:lnTo>
                  <a:pt x="0" y="0"/>
                </a:lnTo>
                <a:lnTo>
                  <a:pt x="4347" y="14334"/>
                </a:lnTo>
                <a:lnTo>
                  <a:pt x="8770" y="28665"/>
                </a:lnTo>
                <a:lnTo>
                  <a:pt x="13272" y="42989"/>
                </a:lnTo>
                <a:lnTo>
                  <a:pt x="17856" y="57303"/>
                </a:lnTo>
                <a:lnTo>
                  <a:pt x="22527" y="71602"/>
                </a:lnTo>
                <a:lnTo>
                  <a:pt x="27288" y="85884"/>
                </a:lnTo>
                <a:lnTo>
                  <a:pt x="32141" y="100144"/>
                </a:lnTo>
                <a:lnTo>
                  <a:pt x="37092" y="114379"/>
                </a:lnTo>
                <a:lnTo>
                  <a:pt x="42144" y="128585"/>
                </a:lnTo>
                <a:lnTo>
                  <a:pt x="47299" y="142759"/>
                </a:lnTo>
                <a:lnTo>
                  <a:pt x="52562" y="156898"/>
                </a:lnTo>
                <a:lnTo>
                  <a:pt x="57937" y="170997"/>
                </a:lnTo>
                <a:lnTo>
                  <a:pt x="63426" y="185053"/>
                </a:lnTo>
                <a:lnTo>
                  <a:pt x="69034" y="199062"/>
                </a:lnTo>
                <a:lnTo>
                  <a:pt x="74764" y="213021"/>
                </a:lnTo>
                <a:lnTo>
                  <a:pt x="80620" y="226927"/>
                </a:lnTo>
                <a:lnTo>
                  <a:pt x="86605" y="240775"/>
                </a:lnTo>
                <a:lnTo>
                  <a:pt x="92723" y="254562"/>
                </a:lnTo>
                <a:lnTo>
                  <a:pt x="98977" y="268284"/>
                </a:lnTo>
                <a:lnTo>
                  <a:pt x="105371" y="281939"/>
                </a:lnTo>
                <a:close/>
              </a:path>
            </a:pathLst>
          </a:custGeom>
          <a:solidFill>
            <a:srgbClr val="766E53"/>
          </a:solidFill>
        </p:spPr>
        <p:txBody>
          <a:bodyPr wrap="square" lIns="0" tIns="0" rIns="0" bIns="0" rtlCol="0">
            <a:noAutofit/>
          </a:bodyPr>
          <a:lstStyle/>
          <a:p>
            <a:endParaRPr/>
          </a:p>
        </p:txBody>
      </p:sp>
      <p:sp>
        <p:nvSpPr>
          <p:cNvPr id="24" name="object 24"/>
          <p:cNvSpPr/>
          <p:nvPr/>
        </p:nvSpPr>
        <p:spPr>
          <a:xfrm>
            <a:off x="377203" y="4107204"/>
            <a:ext cx="61721" cy="512063"/>
          </a:xfrm>
          <a:custGeom>
            <a:avLst/>
            <a:gdLst/>
            <a:ahLst/>
            <a:cxnLst/>
            <a:rect l="l" t="t" r="r" b="b"/>
            <a:pathLst>
              <a:path w="82295" h="512063">
                <a:moveTo>
                  <a:pt x="5140" y="101106"/>
                </a:moveTo>
                <a:lnTo>
                  <a:pt x="6335" y="113842"/>
                </a:lnTo>
                <a:lnTo>
                  <a:pt x="7560" y="126606"/>
                </a:lnTo>
                <a:lnTo>
                  <a:pt x="8803" y="139388"/>
                </a:lnTo>
                <a:lnTo>
                  <a:pt x="10054" y="152175"/>
                </a:lnTo>
                <a:lnTo>
                  <a:pt x="11302" y="164958"/>
                </a:lnTo>
                <a:lnTo>
                  <a:pt x="12536" y="177726"/>
                </a:lnTo>
                <a:lnTo>
                  <a:pt x="13745" y="190468"/>
                </a:lnTo>
                <a:lnTo>
                  <a:pt x="14917" y="203172"/>
                </a:lnTo>
                <a:lnTo>
                  <a:pt x="16041" y="215829"/>
                </a:lnTo>
                <a:lnTo>
                  <a:pt x="17107" y="228427"/>
                </a:lnTo>
                <a:lnTo>
                  <a:pt x="18104" y="240956"/>
                </a:lnTo>
                <a:lnTo>
                  <a:pt x="19020" y="253404"/>
                </a:lnTo>
                <a:lnTo>
                  <a:pt x="19367" y="258445"/>
                </a:lnTo>
                <a:lnTo>
                  <a:pt x="22305" y="271326"/>
                </a:lnTo>
                <a:lnTo>
                  <a:pt x="25309" y="284145"/>
                </a:lnTo>
                <a:lnTo>
                  <a:pt x="28371" y="296907"/>
                </a:lnTo>
                <a:lnTo>
                  <a:pt x="31485" y="309619"/>
                </a:lnTo>
                <a:lnTo>
                  <a:pt x="34641" y="322290"/>
                </a:lnTo>
                <a:lnTo>
                  <a:pt x="37835" y="334925"/>
                </a:lnTo>
                <a:lnTo>
                  <a:pt x="41057" y="347532"/>
                </a:lnTo>
                <a:lnTo>
                  <a:pt x="44301" y="360118"/>
                </a:lnTo>
                <a:lnTo>
                  <a:pt x="47560" y="372689"/>
                </a:lnTo>
                <a:lnTo>
                  <a:pt x="50826" y="385254"/>
                </a:lnTo>
                <a:lnTo>
                  <a:pt x="54093" y="397819"/>
                </a:lnTo>
                <a:lnTo>
                  <a:pt x="57352" y="410390"/>
                </a:lnTo>
                <a:lnTo>
                  <a:pt x="60597" y="422976"/>
                </a:lnTo>
                <a:lnTo>
                  <a:pt x="63820" y="435583"/>
                </a:lnTo>
                <a:lnTo>
                  <a:pt x="67014" y="448218"/>
                </a:lnTo>
                <a:lnTo>
                  <a:pt x="70172" y="460889"/>
                </a:lnTo>
                <a:lnTo>
                  <a:pt x="73286" y="473601"/>
                </a:lnTo>
                <a:lnTo>
                  <a:pt x="76350" y="486363"/>
                </a:lnTo>
                <a:lnTo>
                  <a:pt x="79355" y="499182"/>
                </a:lnTo>
                <a:lnTo>
                  <a:pt x="82295" y="512064"/>
                </a:lnTo>
                <a:lnTo>
                  <a:pt x="80152" y="496994"/>
                </a:lnTo>
                <a:lnTo>
                  <a:pt x="78078" y="481923"/>
                </a:lnTo>
                <a:lnTo>
                  <a:pt x="76069" y="466850"/>
                </a:lnTo>
                <a:lnTo>
                  <a:pt x="74122" y="451776"/>
                </a:lnTo>
                <a:lnTo>
                  <a:pt x="72233" y="436701"/>
                </a:lnTo>
                <a:lnTo>
                  <a:pt x="70398" y="421625"/>
                </a:lnTo>
                <a:lnTo>
                  <a:pt x="68615" y="406548"/>
                </a:lnTo>
                <a:lnTo>
                  <a:pt x="66879" y="391470"/>
                </a:lnTo>
                <a:lnTo>
                  <a:pt x="65187" y="376393"/>
                </a:lnTo>
                <a:lnTo>
                  <a:pt x="63534" y="361315"/>
                </a:lnTo>
                <a:lnTo>
                  <a:pt x="61918" y="346236"/>
                </a:lnTo>
                <a:lnTo>
                  <a:pt x="60335" y="331159"/>
                </a:lnTo>
                <a:lnTo>
                  <a:pt x="58781" y="316081"/>
                </a:lnTo>
                <a:lnTo>
                  <a:pt x="57253" y="301004"/>
                </a:lnTo>
                <a:lnTo>
                  <a:pt x="55746" y="285928"/>
                </a:lnTo>
                <a:lnTo>
                  <a:pt x="54257" y="270853"/>
                </a:lnTo>
                <a:lnTo>
                  <a:pt x="52783" y="255779"/>
                </a:lnTo>
                <a:lnTo>
                  <a:pt x="51320" y="240706"/>
                </a:lnTo>
                <a:lnTo>
                  <a:pt x="49864" y="225635"/>
                </a:lnTo>
                <a:lnTo>
                  <a:pt x="48412" y="210566"/>
                </a:lnTo>
                <a:lnTo>
                  <a:pt x="43573" y="205740"/>
                </a:lnTo>
                <a:lnTo>
                  <a:pt x="40941" y="193563"/>
                </a:lnTo>
                <a:lnTo>
                  <a:pt x="38309" y="181294"/>
                </a:lnTo>
                <a:lnTo>
                  <a:pt x="35678" y="168945"/>
                </a:lnTo>
                <a:lnTo>
                  <a:pt x="33047" y="156528"/>
                </a:lnTo>
                <a:lnTo>
                  <a:pt x="30415" y="144055"/>
                </a:lnTo>
                <a:lnTo>
                  <a:pt x="27784" y="131540"/>
                </a:lnTo>
                <a:lnTo>
                  <a:pt x="25153" y="118995"/>
                </a:lnTo>
                <a:lnTo>
                  <a:pt x="22522" y="106432"/>
                </a:lnTo>
                <a:lnTo>
                  <a:pt x="19891" y="93864"/>
                </a:lnTo>
                <a:lnTo>
                  <a:pt x="17260" y="81304"/>
                </a:lnTo>
                <a:lnTo>
                  <a:pt x="14629" y="68765"/>
                </a:lnTo>
                <a:lnTo>
                  <a:pt x="11998" y="56258"/>
                </a:lnTo>
                <a:lnTo>
                  <a:pt x="9367" y="43796"/>
                </a:lnTo>
                <a:lnTo>
                  <a:pt x="6735" y="31393"/>
                </a:lnTo>
                <a:lnTo>
                  <a:pt x="4104" y="19060"/>
                </a:lnTo>
                <a:lnTo>
                  <a:pt x="1472" y="6810"/>
                </a:lnTo>
                <a:lnTo>
                  <a:pt x="0" y="0"/>
                </a:lnTo>
                <a:lnTo>
                  <a:pt x="0" y="38227"/>
                </a:lnTo>
                <a:lnTo>
                  <a:pt x="880" y="50660"/>
                </a:lnTo>
                <a:lnTo>
                  <a:pt x="1845" y="63175"/>
                </a:lnTo>
                <a:lnTo>
                  <a:pt x="2884" y="75762"/>
                </a:lnTo>
                <a:lnTo>
                  <a:pt x="3986" y="88409"/>
                </a:lnTo>
                <a:lnTo>
                  <a:pt x="5140" y="101106"/>
                </a:lnTo>
                <a:close/>
              </a:path>
            </a:pathLst>
          </a:custGeom>
          <a:solidFill>
            <a:srgbClr val="766E53"/>
          </a:solidFill>
        </p:spPr>
        <p:txBody>
          <a:bodyPr wrap="square" lIns="0" tIns="0" rIns="0" bIns="0" rtlCol="0">
            <a:noAutofit/>
          </a:bodyPr>
          <a:lstStyle/>
          <a:p>
            <a:endParaRPr/>
          </a:p>
        </p:txBody>
      </p:sp>
      <p:sp>
        <p:nvSpPr>
          <p:cNvPr id="25" name="object 25"/>
          <p:cNvSpPr/>
          <p:nvPr/>
        </p:nvSpPr>
        <p:spPr>
          <a:xfrm>
            <a:off x="730379" y="3145561"/>
            <a:ext cx="1057275" cy="2717291"/>
          </a:xfrm>
          <a:custGeom>
            <a:avLst/>
            <a:gdLst/>
            <a:ahLst/>
            <a:cxnLst/>
            <a:rect l="l" t="t" r="r" b="b"/>
            <a:pathLst>
              <a:path w="1409700" h="2717291">
                <a:moveTo>
                  <a:pt x="2410" y="2589076"/>
                </a:moveTo>
                <a:lnTo>
                  <a:pt x="0" y="2626398"/>
                </a:lnTo>
                <a:lnTo>
                  <a:pt x="5421" y="2637694"/>
                </a:lnTo>
                <a:lnTo>
                  <a:pt x="10412" y="2649056"/>
                </a:lnTo>
                <a:lnTo>
                  <a:pt x="15039" y="2660547"/>
                </a:lnTo>
                <a:lnTo>
                  <a:pt x="19365" y="2672232"/>
                </a:lnTo>
                <a:lnTo>
                  <a:pt x="23455" y="2684175"/>
                </a:lnTo>
                <a:lnTo>
                  <a:pt x="27375" y="2696443"/>
                </a:lnTo>
                <a:lnTo>
                  <a:pt x="31190" y="2709098"/>
                </a:lnTo>
                <a:lnTo>
                  <a:pt x="33566" y="2717291"/>
                </a:lnTo>
                <a:lnTo>
                  <a:pt x="33592" y="2704621"/>
                </a:lnTo>
                <a:lnTo>
                  <a:pt x="33777" y="2691949"/>
                </a:lnTo>
                <a:lnTo>
                  <a:pt x="34278" y="2679276"/>
                </a:lnTo>
                <a:lnTo>
                  <a:pt x="35253" y="2666603"/>
                </a:lnTo>
                <a:lnTo>
                  <a:pt x="36862" y="2653931"/>
                </a:lnTo>
                <a:lnTo>
                  <a:pt x="38353" y="2645537"/>
                </a:lnTo>
                <a:lnTo>
                  <a:pt x="39395" y="2608184"/>
                </a:lnTo>
                <a:lnTo>
                  <a:pt x="43377" y="2533310"/>
                </a:lnTo>
                <a:lnTo>
                  <a:pt x="49819" y="2458283"/>
                </a:lnTo>
                <a:lnTo>
                  <a:pt x="58633" y="2383187"/>
                </a:lnTo>
                <a:lnTo>
                  <a:pt x="69734" y="2308107"/>
                </a:lnTo>
                <a:lnTo>
                  <a:pt x="83036" y="2233130"/>
                </a:lnTo>
                <a:lnTo>
                  <a:pt x="90485" y="2195707"/>
                </a:lnTo>
                <a:lnTo>
                  <a:pt x="98452" y="2158340"/>
                </a:lnTo>
                <a:lnTo>
                  <a:pt x="106927" y="2121043"/>
                </a:lnTo>
                <a:lnTo>
                  <a:pt x="115897" y="2083823"/>
                </a:lnTo>
                <a:lnTo>
                  <a:pt x="125353" y="2046694"/>
                </a:lnTo>
                <a:lnTo>
                  <a:pt x="135284" y="2009665"/>
                </a:lnTo>
                <a:lnTo>
                  <a:pt x="145679" y="1972746"/>
                </a:lnTo>
                <a:lnTo>
                  <a:pt x="156527" y="1935949"/>
                </a:lnTo>
                <a:lnTo>
                  <a:pt x="167817" y="1899284"/>
                </a:lnTo>
                <a:lnTo>
                  <a:pt x="191687" y="1827659"/>
                </a:lnTo>
                <a:lnTo>
                  <a:pt x="217224" y="1756380"/>
                </a:lnTo>
                <a:lnTo>
                  <a:pt x="244372" y="1685507"/>
                </a:lnTo>
                <a:lnTo>
                  <a:pt x="273075" y="1615097"/>
                </a:lnTo>
                <a:lnTo>
                  <a:pt x="303274" y="1545209"/>
                </a:lnTo>
                <a:lnTo>
                  <a:pt x="334913" y="1475899"/>
                </a:lnTo>
                <a:lnTo>
                  <a:pt x="351255" y="1441480"/>
                </a:lnTo>
                <a:lnTo>
                  <a:pt x="384946" y="1373147"/>
                </a:lnTo>
                <a:lnTo>
                  <a:pt x="419935" y="1305539"/>
                </a:lnTo>
                <a:lnTo>
                  <a:pt x="456164" y="1238712"/>
                </a:lnTo>
                <a:lnTo>
                  <a:pt x="474725" y="1205611"/>
                </a:lnTo>
                <a:lnTo>
                  <a:pt x="492887" y="1171981"/>
                </a:lnTo>
                <a:lnTo>
                  <a:pt x="511399" y="1138565"/>
                </a:lnTo>
                <a:lnTo>
                  <a:pt x="530255" y="1105358"/>
                </a:lnTo>
                <a:lnTo>
                  <a:pt x="549448" y="1072358"/>
                </a:lnTo>
                <a:lnTo>
                  <a:pt x="568971" y="1039560"/>
                </a:lnTo>
                <a:lnTo>
                  <a:pt x="588817" y="1006961"/>
                </a:lnTo>
                <a:lnTo>
                  <a:pt x="608979" y="974556"/>
                </a:lnTo>
                <a:lnTo>
                  <a:pt x="629450" y="942343"/>
                </a:lnTo>
                <a:lnTo>
                  <a:pt x="650223" y="910317"/>
                </a:lnTo>
                <a:lnTo>
                  <a:pt x="671290" y="878474"/>
                </a:lnTo>
                <a:lnTo>
                  <a:pt x="692645" y="846812"/>
                </a:lnTo>
                <a:lnTo>
                  <a:pt x="714280" y="815326"/>
                </a:lnTo>
                <a:lnTo>
                  <a:pt x="736189" y="784013"/>
                </a:lnTo>
                <a:lnTo>
                  <a:pt x="758365" y="752869"/>
                </a:lnTo>
                <a:lnTo>
                  <a:pt x="780799" y="721889"/>
                </a:lnTo>
                <a:lnTo>
                  <a:pt x="803487" y="691072"/>
                </a:lnTo>
                <a:lnTo>
                  <a:pt x="826420" y="660411"/>
                </a:lnTo>
                <a:lnTo>
                  <a:pt x="849591" y="629905"/>
                </a:lnTo>
                <a:lnTo>
                  <a:pt x="872993" y="599550"/>
                </a:lnTo>
                <a:lnTo>
                  <a:pt x="896619" y="569340"/>
                </a:lnTo>
                <a:lnTo>
                  <a:pt x="908162" y="554273"/>
                </a:lnTo>
                <a:lnTo>
                  <a:pt x="919777" y="539213"/>
                </a:lnTo>
                <a:lnTo>
                  <a:pt x="931464" y="524167"/>
                </a:lnTo>
                <a:lnTo>
                  <a:pt x="943223" y="509142"/>
                </a:lnTo>
                <a:lnTo>
                  <a:pt x="955055" y="494147"/>
                </a:lnTo>
                <a:lnTo>
                  <a:pt x="966960" y="479186"/>
                </a:lnTo>
                <a:lnTo>
                  <a:pt x="978936" y="464269"/>
                </a:lnTo>
                <a:lnTo>
                  <a:pt x="990986" y="449402"/>
                </a:lnTo>
                <a:lnTo>
                  <a:pt x="1003107" y="434592"/>
                </a:lnTo>
                <a:lnTo>
                  <a:pt x="1015301" y="419846"/>
                </a:lnTo>
                <a:lnTo>
                  <a:pt x="1027567" y="405171"/>
                </a:lnTo>
                <a:lnTo>
                  <a:pt x="1039906" y="390575"/>
                </a:lnTo>
                <a:lnTo>
                  <a:pt x="1052317" y="376065"/>
                </a:lnTo>
                <a:lnTo>
                  <a:pt x="1064801" y="361648"/>
                </a:lnTo>
                <a:lnTo>
                  <a:pt x="1077356" y="347331"/>
                </a:lnTo>
                <a:lnTo>
                  <a:pt x="1089985" y="333120"/>
                </a:lnTo>
                <a:lnTo>
                  <a:pt x="1102685" y="319025"/>
                </a:lnTo>
                <a:lnTo>
                  <a:pt x="1115458" y="305050"/>
                </a:lnTo>
                <a:lnTo>
                  <a:pt x="1128304" y="291205"/>
                </a:lnTo>
                <a:lnTo>
                  <a:pt x="1141221" y="277494"/>
                </a:lnTo>
                <a:lnTo>
                  <a:pt x="1149733" y="268055"/>
                </a:lnTo>
                <a:lnTo>
                  <a:pt x="1158242" y="258615"/>
                </a:lnTo>
                <a:lnTo>
                  <a:pt x="1166749" y="249176"/>
                </a:lnTo>
                <a:lnTo>
                  <a:pt x="1175253" y="239737"/>
                </a:lnTo>
                <a:lnTo>
                  <a:pt x="1183756" y="230300"/>
                </a:lnTo>
                <a:lnTo>
                  <a:pt x="1192258" y="220863"/>
                </a:lnTo>
                <a:lnTo>
                  <a:pt x="1200760" y="211428"/>
                </a:lnTo>
                <a:lnTo>
                  <a:pt x="1209260" y="201994"/>
                </a:lnTo>
                <a:lnTo>
                  <a:pt x="1217762" y="192562"/>
                </a:lnTo>
                <a:lnTo>
                  <a:pt x="1226263" y="183132"/>
                </a:lnTo>
                <a:lnTo>
                  <a:pt x="1234766" y="173704"/>
                </a:lnTo>
                <a:lnTo>
                  <a:pt x="1243270" y="164278"/>
                </a:lnTo>
                <a:lnTo>
                  <a:pt x="1251776" y="154855"/>
                </a:lnTo>
                <a:lnTo>
                  <a:pt x="1260285" y="145435"/>
                </a:lnTo>
                <a:lnTo>
                  <a:pt x="1268796" y="136018"/>
                </a:lnTo>
                <a:lnTo>
                  <a:pt x="1279213" y="125430"/>
                </a:lnTo>
                <a:lnTo>
                  <a:pt x="1287907" y="116767"/>
                </a:lnTo>
                <a:lnTo>
                  <a:pt x="1296706" y="108012"/>
                </a:lnTo>
                <a:lnTo>
                  <a:pt x="1305604" y="99181"/>
                </a:lnTo>
                <a:lnTo>
                  <a:pt x="1314593" y="90291"/>
                </a:lnTo>
                <a:lnTo>
                  <a:pt x="1323665" y="81358"/>
                </a:lnTo>
                <a:lnTo>
                  <a:pt x="1332811" y="72398"/>
                </a:lnTo>
                <a:lnTo>
                  <a:pt x="1342025" y="63428"/>
                </a:lnTo>
                <a:lnTo>
                  <a:pt x="1351299" y="54465"/>
                </a:lnTo>
                <a:lnTo>
                  <a:pt x="1360624" y="45525"/>
                </a:lnTo>
                <a:lnTo>
                  <a:pt x="1369994" y="36625"/>
                </a:lnTo>
                <a:lnTo>
                  <a:pt x="1379399" y="27780"/>
                </a:lnTo>
                <a:lnTo>
                  <a:pt x="1388833" y="19008"/>
                </a:lnTo>
                <a:lnTo>
                  <a:pt x="1398287" y="10325"/>
                </a:lnTo>
                <a:lnTo>
                  <a:pt x="1407754" y="1747"/>
                </a:lnTo>
                <a:lnTo>
                  <a:pt x="1409700" y="0"/>
                </a:lnTo>
                <a:lnTo>
                  <a:pt x="1404874" y="0"/>
                </a:lnTo>
                <a:lnTo>
                  <a:pt x="1395262" y="8642"/>
                </a:lnTo>
                <a:lnTo>
                  <a:pt x="1385656" y="17285"/>
                </a:lnTo>
                <a:lnTo>
                  <a:pt x="1376064" y="25928"/>
                </a:lnTo>
                <a:lnTo>
                  <a:pt x="1366495" y="34570"/>
                </a:lnTo>
                <a:lnTo>
                  <a:pt x="1356959" y="43213"/>
                </a:lnTo>
                <a:lnTo>
                  <a:pt x="1347464" y="51856"/>
                </a:lnTo>
                <a:lnTo>
                  <a:pt x="1338018" y="60498"/>
                </a:lnTo>
                <a:lnTo>
                  <a:pt x="1328632" y="69141"/>
                </a:lnTo>
                <a:lnTo>
                  <a:pt x="1319314" y="77784"/>
                </a:lnTo>
                <a:lnTo>
                  <a:pt x="1310072" y="86427"/>
                </a:lnTo>
                <a:lnTo>
                  <a:pt x="1300916" y="95069"/>
                </a:lnTo>
                <a:lnTo>
                  <a:pt x="1291854" y="103712"/>
                </a:lnTo>
                <a:lnTo>
                  <a:pt x="1282896" y="112355"/>
                </a:lnTo>
                <a:lnTo>
                  <a:pt x="1274050" y="120997"/>
                </a:lnTo>
                <a:lnTo>
                  <a:pt x="1265808" y="129159"/>
                </a:lnTo>
                <a:lnTo>
                  <a:pt x="1257159" y="138772"/>
                </a:lnTo>
                <a:lnTo>
                  <a:pt x="1248507" y="148374"/>
                </a:lnTo>
                <a:lnTo>
                  <a:pt x="1239852" y="157957"/>
                </a:lnTo>
                <a:lnTo>
                  <a:pt x="1231194" y="167511"/>
                </a:lnTo>
                <a:lnTo>
                  <a:pt x="1222533" y="177029"/>
                </a:lnTo>
                <a:lnTo>
                  <a:pt x="1213870" y="186502"/>
                </a:lnTo>
                <a:lnTo>
                  <a:pt x="1205205" y="195922"/>
                </a:lnTo>
                <a:lnTo>
                  <a:pt x="1196538" y="205282"/>
                </a:lnTo>
                <a:lnTo>
                  <a:pt x="1187870" y="214572"/>
                </a:lnTo>
                <a:lnTo>
                  <a:pt x="1179201" y="223784"/>
                </a:lnTo>
                <a:lnTo>
                  <a:pt x="1170530" y="232911"/>
                </a:lnTo>
                <a:lnTo>
                  <a:pt x="1161858" y="241944"/>
                </a:lnTo>
                <a:lnTo>
                  <a:pt x="1153186" y="250874"/>
                </a:lnTo>
                <a:lnTo>
                  <a:pt x="1144513" y="259695"/>
                </a:lnTo>
                <a:lnTo>
                  <a:pt x="1136395" y="267842"/>
                </a:lnTo>
                <a:lnTo>
                  <a:pt x="1122808" y="282206"/>
                </a:lnTo>
                <a:lnTo>
                  <a:pt x="1109359" y="296571"/>
                </a:lnTo>
                <a:lnTo>
                  <a:pt x="1096046" y="310942"/>
                </a:lnTo>
                <a:lnTo>
                  <a:pt x="1082866" y="325322"/>
                </a:lnTo>
                <a:lnTo>
                  <a:pt x="1069814" y="339715"/>
                </a:lnTo>
                <a:lnTo>
                  <a:pt x="1056887" y="354124"/>
                </a:lnTo>
                <a:lnTo>
                  <a:pt x="1044083" y="368554"/>
                </a:lnTo>
                <a:lnTo>
                  <a:pt x="1031396" y="383008"/>
                </a:lnTo>
                <a:lnTo>
                  <a:pt x="1018824" y="397490"/>
                </a:lnTo>
                <a:lnTo>
                  <a:pt x="1006363" y="412003"/>
                </a:lnTo>
                <a:lnTo>
                  <a:pt x="994010" y="426552"/>
                </a:lnTo>
                <a:lnTo>
                  <a:pt x="981761" y="441140"/>
                </a:lnTo>
                <a:lnTo>
                  <a:pt x="969613" y="455770"/>
                </a:lnTo>
                <a:lnTo>
                  <a:pt x="957562" y="470446"/>
                </a:lnTo>
                <a:lnTo>
                  <a:pt x="945604" y="485173"/>
                </a:lnTo>
                <a:lnTo>
                  <a:pt x="933736" y="499954"/>
                </a:lnTo>
                <a:lnTo>
                  <a:pt x="921955" y="514792"/>
                </a:lnTo>
                <a:lnTo>
                  <a:pt x="910256" y="529691"/>
                </a:lnTo>
                <a:lnTo>
                  <a:pt x="898637" y="544656"/>
                </a:lnTo>
                <a:lnTo>
                  <a:pt x="887094" y="559688"/>
                </a:lnTo>
                <a:lnTo>
                  <a:pt x="862778" y="589898"/>
                </a:lnTo>
                <a:lnTo>
                  <a:pt x="838750" y="620252"/>
                </a:lnTo>
                <a:lnTo>
                  <a:pt x="815009" y="650751"/>
                </a:lnTo>
                <a:lnTo>
                  <a:pt x="791556" y="681394"/>
                </a:lnTo>
                <a:lnTo>
                  <a:pt x="768391" y="712182"/>
                </a:lnTo>
                <a:lnTo>
                  <a:pt x="745515" y="743114"/>
                </a:lnTo>
                <a:lnTo>
                  <a:pt x="722926" y="774190"/>
                </a:lnTo>
                <a:lnTo>
                  <a:pt x="700626" y="805410"/>
                </a:lnTo>
                <a:lnTo>
                  <a:pt x="678614" y="836774"/>
                </a:lnTo>
                <a:lnTo>
                  <a:pt x="656891" y="868283"/>
                </a:lnTo>
                <a:lnTo>
                  <a:pt x="635457" y="899935"/>
                </a:lnTo>
                <a:lnTo>
                  <a:pt x="614311" y="931730"/>
                </a:lnTo>
                <a:lnTo>
                  <a:pt x="593454" y="963670"/>
                </a:lnTo>
                <a:lnTo>
                  <a:pt x="572885" y="995753"/>
                </a:lnTo>
                <a:lnTo>
                  <a:pt x="532616" y="1060349"/>
                </a:lnTo>
                <a:lnTo>
                  <a:pt x="493504" y="1125518"/>
                </a:lnTo>
                <a:lnTo>
                  <a:pt x="455548" y="1191259"/>
                </a:lnTo>
                <a:lnTo>
                  <a:pt x="436299" y="1225050"/>
                </a:lnTo>
                <a:lnTo>
                  <a:pt x="417414" y="1258986"/>
                </a:lnTo>
                <a:lnTo>
                  <a:pt x="398897" y="1293066"/>
                </a:lnTo>
                <a:lnTo>
                  <a:pt x="380753" y="1327291"/>
                </a:lnTo>
                <a:lnTo>
                  <a:pt x="362983" y="1361660"/>
                </a:lnTo>
                <a:lnTo>
                  <a:pt x="345593" y="1396173"/>
                </a:lnTo>
                <a:lnTo>
                  <a:pt x="328585" y="1430831"/>
                </a:lnTo>
                <a:lnTo>
                  <a:pt x="311962" y="1465632"/>
                </a:lnTo>
                <a:lnTo>
                  <a:pt x="295729" y="1500578"/>
                </a:lnTo>
                <a:lnTo>
                  <a:pt x="279888" y="1535668"/>
                </a:lnTo>
                <a:lnTo>
                  <a:pt x="264444" y="1570901"/>
                </a:lnTo>
                <a:lnTo>
                  <a:pt x="249400" y="1606278"/>
                </a:lnTo>
                <a:lnTo>
                  <a:pt x="234758" y="1641799"/>
                </a:lnTo>
                <a:lnTo>
                  <a:pt x="220524" y="1677463"/>
                </a:lnTo>
                <a:lnTo>
                  <a:pt x="206700" y="1713271"/>
                </a:lnTo>
                <a:lnTo>
                  <a:pt x="193289" y="1749222"/>
                </a:lnTo>
                <a:lnTo>
                  <a:pt x="180295" y="1785317"/>
                </a:lnTo>
                <a:lnTo>
                  <a:pt x="167722" y="1821554"/>
                </a:lnTo>
                <a:lnTo>
                  <a:pt x="155574" y="1857935"/>
                </a:lnTo>
                <a:lnTo>
                  <a:pt x="143852" y="1894458"/>
                </a:lnTo>
                <a:lnTo>
                  <a:pt x="131876" y="1929730"/>
                </a:lnTo>
                <a:lnTo>
                  <a:pt x="120403" y="1965204"/>
                </a:lnTo>
                <a:lnTo>
                  <a:pt x="109434" y="2000870"/>
                </a:lnTo>
                <a:lnTo>
                  <a:pt x="98969" y="2036718"/>
                </a:lnTo>
                <a:lnTo>
                  <a:pt x="89007" y="2072737"/>
                </a:lnTo>
                <a:lnTo>
                  <a:pt x="79549" y="2108917"/>
                </a:lnTo>
                <a:lnTo>
                  <a:pt x="70594" y="2145247"/>
                </a:lnTo>
                <a:lnTo>
                  <a:pt x="62143" y="2181717"/>
                </a:lnTo>
                <a:lnTo>
                  <a:pt x="54195" y="2218315"/>
                </a:lnTo>
                <a:lnTo>
                  <a:pt x="46751" y="2255032"/>
                </a:lnTo>
                <a:lnTo>
                  <a:pt x="39811" y="2291857"/>
                </a:lnTo>
                <a:lnTo>
                  <a:pt x="33374" y="2328779"/>
                </a:lnTo>
                <a:lnTo>
                  <a:pt x="27440" y="2365788"/>
                </a:lnTo>
                <a:lnTo>
                  <a:pt x="22010" y="2402874"/>
                </a:lnTo>
                <a:lnTo>
                  <a:pt x="17083" y="2440025"/>
                </a:lnTo>
                <a:lnTo>
                  <a:pt x="12660" y="2477231"/>
                </a:lnTo>
                <a:lnTo>
                  <a:pt x="8740" y="2514482"/>
                </a:lnTo>
                <a:lnTo>
                  <a:pt x="5323" y="2551767"/>
                </a:lnTo>
                <a:lnTo>
                  <a:pt x="2410" y="2589076"/>
                </a:lnTo>
                <a:close/>
              </a:path>
            </a:pathLst>
          </a:custGeom>
          <a:solidFill>
            <a:srgbClr val="766E53"/>
          </a:solidFill>
        </p:spPr>
        <p:txBody>
          <a:bodyPr wrap="square" lIns="0" tIns="0" rIns="0" bIns="0" rtlCol="0">
            <a:noAutofit/>
          </a:bodyPr>
          <a:lstStyle/>
          <a:p>
            <a:endParaRPr/>
          </a:p>
        </p:txBody>
      </p:sp>
      <p:sp>
        <p:nvSpPr>
          <p:cNvPr id="26" name="object 26"/>
          <p:cNvSpPr/>
          <p:nvPr/>
        </p:nvSpPr>
        <p:spPr>
          <a:xfrm>
            <a:off x="804685" y="6600469"/>
            <a:ext cx="91439" cy="252983"/>
          </a:xfrm>
          <a:custGeom>
            <a:avLst/>
            <a:gdLst/>
            <a:ahLst/>
            <a:cxnLst/>
            <a:rect l="l" t="t" r="r" b="b"/>
            <a:pathLst>
              <a:path w="121919" h="252983">
                <a:moveTo>
                  <a:pt x="7598" y="25770"/>
                </a:moveTo>
                <a:lnTo>
                  <a:pt x="11598" y="38646"/>
                </a:lnTo>
                <a:lnTo>
                  <a:pt x="15722" y="51511"/>
                </a:lnTo>
                <a:lnTo>
                  <a:pt x="19964" y="64363"/>
                </a:lnTo>
                <a:lnTo>
                  <a:pt x="24315" y="77196"/>
                </a:lnTo>
                <a:lnTo>
                  <a:pt x="28769" y="90008"/>
                </a:lnTo>
                <a:lnTo>
                  <a:pt x="33318" y="102795"/>
                </a:lnTo>
                <a:lnTo>
                  <a:pt x="37954" y="115554"/>
                </a:lnTo>
                <a:lnTo>
                  <a:pt x="42671" y="128280"/>
                </a:lnTo>
                <a:lnTo>
                  <a:pt x="47462" y="140970"/>
                </a:lnTo>
                <a:lnTo>
                  <a:pt x="52318" y="153621"/>
                </a:lnTo>
                <a:lnTo>
                  <a:pt x="57232" y="166229"/>
                </a:lnTo>
                <a:lnTo>
                  <a:pt x="62198" y="178791"/>
                </a:lnTo>
                <a:lnTo>
                  <a:pt x="67208" y="191303"/>
                </a:lnTo>
                <a:lnTo>
                  <a:pt x="72254" y="203760"/>
                </a:lnTo>
                <a:lnTo>
                  <a:pt x="77330" y="216161"/>
                </a:lnTo>
                <a:lnTo>
                  <a:pt x="82427" y="228501"/>
                </a:lnTo>
                <a:lnTo>
                  <a:pt x="87539" y="240776"/>
                </a:lnTo>
                <a:lnTo>
                  <a:pt x="92659" y="252983"/>
                </a:lnTo>
                <a:lnTo>
                  <a:pt x="121919" y="252983"/>
                </a:lnTo>
                <a:lnTo>
                  <a:pt x="115372" y="240776"/>
                </a:lnTo>
                <a:lnTo>
                  <a:pt x="108894" y="228501"/>
                </a:lnTo>
                <a:lnTo>
                  <a:pt x="102481" y="216161"/>
                </a:lnTo>
                <a:lnTo>
                  <a:pt x="96131" y="203760"/>
                </a:lnTo>
                <a:lnTo>
                  <a:pt x="89839" y="191303"/>
                </a:lnTo>
                <a:lnTo>
                  <a:pt x="83602" y="178791"/>
                </a:lnTo>
                <a:lnTo>
                  <a:pt x="77417" y="166229"/>
                </a:lnTo>
                <a:lnTo>
                  <a:pt x="71279" y="153621"/>
                </a:lnTo>
                <a:lnTo>
                  <a:pt x="65185" y="140970"/>
                </a:lnTo>
                <a:lnTo>
                  <a:pt x="59131" y="128280"/>
                </a:lnTo>
                <a:lnTo>
                  <a:pt x="53113" y="115554"/>
                </a:lnTo>
                <a:lnTo>
                  <a:pt x="47129" y="102795"/>
                </a:lnTo>
                <a:lnTo>
                  <a:pt x="41174" y="90008"/>
                </a:lnTo>
                <a:lnTo>
                  <a:pt x="35244" y="77196"/>
                </a:lnTo>
                <a:lnTo>
                  <a:pt x="29337" y="64363"/>
                </a:lnTo>
                <a:lnTo>
                  <a:pt x="23447" y="51511"/>
                </a:lnTo>
                <a:lnTo>
                  <a:pt x="17572" y="38646"/>
                </a:lnTo>
                <a:lnTo>
                  <a:pt x="11709" y="25770"/>
                </a:lnTo>
                <a:lnTo>
                  <a:pt x="5852" y="12886"/>
                </a:lnTo>
                <a:lnTo>
                  <a:pt x="0" y="0"/>
                </a:lnTo>
                <a:lnTo>
                  <a:pt x="3729" y="12886"/>
                </a:lnTo>
                <a:lnTo>
                  <a:pt x="7598" y="25770"/>
                </a:lnTo>
                <a:close/>
              </a:path>
            </a:pathLst>
          </a:custGeom>
          <a:solidFill>
            <a:srgbClr val="766E53"/>
          </a:solidFill>
        </p:spPr>
        <p:txBody>
          <a:bodyPr wrap="square" lIns="0" tIns="0" rIns="0" bIns="0" rtlCol="0">
            <a:noAutofit/>
          </a:bodyPr>
          <a:lstStyle/>
          <a:p>
            <a:endParaRPr/>
          </a:p>
        </p:txBody>
      </p:sp>
      <p:sp>
        <p:nvSpPr>
          <p:cNvPr id="27" name="object 27"/>
          <p:cNvSpPr/>
          <p:nvPr/>
        </p:nvSpPr>
        <p:spPr>
          <a:xfrm>
            <a:off x="730390" y="5897905"/>
            <a:ext cx="102869" cy="673607"/>
          </a:xfrm>
          <a:custGeom>
            <a:avLst/>
            <a:gdLst/>
            <a:ahLst/>
            <a:cxnLst/>
            <a:rect l="l" t="t" r="r" b="b"/>
            <a:pathLst>
              <a:path w="137159" h="673607">
                <a:moveTo>
                  <a:pt x="4660" y="14959"/>
                </a:moveTo>
                <a:lnTo>
                  <a:pt x="1286" y="4004"/>
                </a:lnTo>
                <a:lnTo>
                  <a:pt x="0" y="0"/>
                </a:lnTo>
                <a:lnTo>
                  <a:pt x="71" y="21497"/>
                </a:lnTo>
                <a:lnTo>
                  <a:pt x="288" y="42991"/>
                </a:lnTo>
                <a:lnTo>
                  <a:pt x="654" y="64477"/>
                </a:lnTo>
                <a:lnTo>
                  <a:pt x="1173" y="85953"/>
                </a:lnTo>
                <a:lnTo>
                  <a:pt x="1847" y="107415"/>
                </a:lnTo>
                <a:lnTo>
                  <a:pt x="2682" y="128858"/>
                </a:lnTo>
                <a:lnTo>
                  <a:pt x="3679" y="150280"/>
                </a:lnTo>
                <a:lnTo>
                  <a:pt x="4843" y="171677"/>
                </a:lnTo>
                <a:lnTo>
                  <a:pt x="6178" y="193046"/>
                </a:lnTo>
                <a:lnTo>
                  <a:pt x="7686" y="214382"/>
                </a:lnTo>
                <a:lnTo>
                  <a:pt x="9372" y="235682"/>
                </a:lnTo>
                <a:lnTo>
                  <a:pt x="11238" y="256943"/>
                </a:lnTo>
                <a:lnTo>
                  <a:pt x="13289" y="278161"/>
                </a:lnTo>
                <a:lnTo>
                  <a:pt x="15528" y="299333"/>
                </a:lnTo>
                <a:lnTo>
                  <a:pt x="17959" y="320454"/>
                </a:lnTo>
                <a:lnTo>
                  <a:pt x="20584" y="341521"/>
                </a:lnTo>
                <a:lnTo>
                  <a:pt x="23409" y="362532"/>
                </a:lnTo>
                <a:lnTo>
                  <a:pt x="26435" y="383481"/>
                </a:lnTo>
                <a:lnTo>
                  <a:pt x="29667" y="404366"/>
                </a:lnTo>
                <a:lnTo>
                  <a:pt x="33108" y="425183"/>
                </a:lnTo>
                <a:lnTo>
                  <a:pt x="38027" y="436703"/>
                </a:lnTo>
                <a:lnTo>
                  <a:pt x="42762" y="448408"/>
                </a:lnTo>
                <a:lnTo>
                  <a:pt x="47354" y="460257"/>
                </a:lnTo>
                <a:lnTo>
                  <a:pt x="51840" y="472211"/>
                </a:lnTo>
                <a:lnTo>
                  <a:pt x="56262" y="484230"/>
                </a:lnTo>
                <a:lnTo>
                  <a:pt x="60658" y="496275"/>
                </a:lnTo>
                <a:lnTo>
                  <a:pt x="65067" y="508307"/>
                </a:lnTo>
                <a:lnTo>
                  <a:pt x="69529" y="520284"/>
                </a:lnTo>
                <a:lnTo>
                  <a:pt x="74083" y="532169"/>
                </a:lnTo>
                <a:lnTo>
                  <a:pt x="78768" y="543922"/>
                </a:lnTo>
                <a:lnTo>
                  <a:pt x="83625" y="555502"/>
                </a:lnTo>
                <a:lnTo>
                  <a:pt x="85128" y="558952"/>
                </a:lnTo>
                <a:lnTo>
                  <a:pt x="90719" y="570516"/>
                </a:lnTo>
                <a:lnTo>
                  <a:pt x="96079" y="582080"/>
                </a:lnTo>
                <a:lnTo>
                  <a:pt x="101267" y="593645"/>
                </a:lnTo>
                <a:lnTo>
                  <a:pt x="106341" y="605211"/>
                </a:lnTo>
                <a:lnTo>
                  <a:pt x="111359" y="616776"/>
                </a:lnTo>
                <a:lnTo>
                  <a:pt x="116379" y="628342"/>
                </a:lnTo>
                <a:lnTo>
                  <a:pt x="121460" y="639907"/>
                </a:lnTo>
                <a:lnTo>
                  <a:pt x="126661" y="651472"/>
                </a:lnTo>
                <a:lnTo>
                  <a:pt x="132038" y="663036"/>
                </a:lnTo>
                <a:lnTo>
                  <a:pt x="137159" y="673608"/>
                </a:lnTo>
                <a:lnTo>
                  <a:pt x="133001" y="661548"/>
                </a:lnTo>
                <a:lnTo>
                  <a:pt x="129631" y="649486"/>
                </a:lnTo>
                <a:lnTo>
                  <a:pt x="120072" y="618395"/>
                </a:lnTo>
                <a:lnTo>
                  <a:pt x="112797" y="591777"/>
                </a:lnTo>
                <a:lnTo>
                  <a:pt x="105869" y="565095"/>
                </a:lnTo>
                <a:lnTo>
                  <a:pt x="99285" y="538352"/>
                </a:lnTo>
                <a:lnTo>
                  <a:pt x="93041" y="511552"/>
                </a:lnTo>
                <a:lnTo>
                  <a:pt x="87135" y="484698"/>
                </a:lnTo>
                <a:lnTo>
                  <a:pt x="81562" y="457793"/>
                </a:lnTo>
                <a:lnTo>
                  <a:pt x="76318" y="430842"/>
                </a:lnTo>
                <a:lnTo>
                  <a:pt x="71401" y="403848"/>
                </a:lnTo>
                <a:lnTo>
                  <a:pt x="66806" y="376815"/>
                </a:lnTo>
                <a:lnTo>
                  <a:pt x="62531" y="349746"/>
                </a:lnTo>
                <a:lnTo>
                  <a:pt x="58571" y="322644"/>
                </a:lnTo>
                <a:lnTo>
                  <a:pt x="54924" y="295514"/>
                </a:lnTo>
                <a:lnTo>
                  <a:pt x="51585" y="268359"/>
                </a:lnTo>
                <a:lnTo>
                  <a:pt x="48551" y="241182"/>
                </a:lnTo>
                <a:lnTo>
                  <a:pt x="45818" y="213988"/>
                </a:lnTo>
                <a:lnTo>
                  <a:pt x="43384" y="186780"/>
                </a:lnTo>
                <a:lnTo>
                  <a:pt x="41244" y="159560"/>
                </a:lnTo>
                <a:lnTo>
                  <a:pt x="39395" y="132334"/>
                </a:lnTo>
                <a:lnTo>
                  <a:pt x="37833" y="105105"/>
                </a:lnTo>
                <a:lnTo>
                  <a:pt x="33987" y="92696"/>
                </a:lnTo>
                <a:lnTo>
                  <a:pt x="29339" y="81098"/>
                </a:lnTo>
                <a:lnTo>
                  <a:pt x="24559" y="69633"/>
                </a:lnTo>
                <a:lnTo>
                  <a:pt x="20314" y="57628"/>
                </a:lnTo>
                <a:lnTo>
                  <a:pt x="18922" y="52552"/>
                </a:lnTo>
                <a:lnTo>
                  <a:pt x="13146" y="39571"/>
                </a:lnTo>
                <a:lnTo>
                  <a:pt x="8503" y="26927"/>
                </a:lnTo>
                <a:lnTo>
                  <a:pt x="4660" y="14959"/>
                </a:lnTo>
                <a:close/>
              </a:path>
            </a:pathLst>
          </a:custGeom>
          <a:solidFill>
            <a:srgbClr val="766E53"/>
          </a:solidFill>
        </p:spPr>
        <p:txBody>
          <a:bodyPr wrap="square" lIns="0" tIns="0" rIns="0" bIns="0" rtlCol="0">
            <a:noAutofit/>
          </a:bodyPr>
          <a:lstStyle/>
          <a:p>
            <a:endParaRPr/>
          </a:p>
        </p:txBody>
      </p:sp>
      <p:sp>
        <p:nvSpPr>
          <p:cNvPr id="28" name="object 28"/>
          <p:cNvSpPr/>
          <p:nvPr/>
        </p:nvSpPr>
        <p:spPr>
          <a:xfrm>
            <a:off x="730379" y="5772937"/>
            <a:ext cx="28575" cy="227075"/>
          </a:xfrm>
          <a:custGeom>
            <a:avLst/>
            <a:gdLst/>
            <a:ahLst/>
            <a:cxnLst/>
            <a:rect l="l" t="t" r="r" b="b"/>
            <a:pathLst>
              <a:path w="38100" h="227075">
                <a:moveTo>
                  <a:pt x="0" y="56724"/>
                </a:moveTo>
                <a:lnTo>
                  <a:pt x="0" y="122999"/>
                </a:lnTo>
                <a:lnTo>
                  <a:pt x="3332" y="133443"/>
                </a:lnTo>
                <a:lnTo>
                  <a:pt x="7008" y="145038"/>
                </a:lnTo>
                <a:lnTo>
                  <a:pt x="11372" y="157441"/>
                </a:lnTo>
                <a:lnTo>
                  <a:pt x="16768" y="170311"/>
                </a:lnTo>
                <a:lnTo>
                  <a:pt x="19050" y="175031"/>
                </a:lnTo>
                <a:lnTo>
                  <a:pt x="22959" y="187409"/>
                </a:lnTo>
                <a:lnTo>
                  <a:pt x="27682" y="198981"/>
                </a:lnTo>
                <a:lnTo>
                  <a:pt x="32529" y="210429"/>
                </a:lnTo>
                <a:lnTo>
                  <a:pt x="36814" y="222435"/>
                </a:lnTo>
                <a:lnTo>
                  <a:pt x="38100" y="227075"/>
                </a:lnTo>
                <a:lnTo>
                  <a:pt x="36896" y="213950"/>
                </a:lnTo>
                <a:lnTo>
                  <a:pt x="35915" y="200847"/>
                </a:lnTo>
                <a:lnTo>
                  <a:pt x="35133" y="187788"/>
                </a:lnTo>
                <a:lnTo>
                  <a:pt x="34528" y="174797"/>
                </a:lnTo>
                <a:lnTo>
                  <a:pt x="34076" y="161896"/>
                </a:lnTo>
                <a:lnTo>
                  <a:pt x="33756" y="149107"/>
                </a:lnTo>
                <a:lnTo>
                  <a:pt x="33545" y="136453"/>
                </a:lnTo>
                <a:lnTo>
                  <a:pt x="33359" y="111638"/>
                </a:lnTo>
                <a:lnTo>
                  <a:pt x="33337" y="89877"/>
                </a:lnTo>
                <a:lnTo>
                  <a:pt x="29540" y="76956"/>
                </a:lnTo>
                <a:lnTo>
                  <a:pt x="25677" y="64466"/>
                </a:lnTo>
                <a:lnTo>
                  <a:pt x="21681" y="52342"/>
                </a:lnTo>
                <a:lnTo>
                  <a:pt x="17485" y="40518"/>
                </a:lnTo>
                <a:lnTo>
                  <a:pt x="13024" y="28928"/>
                </a:lnTo>
                <a:lnTo>
                  <a:pt x="8231" y="17506"/>
                </a:lnTo>
                <a:lnTo>
                  <a:pt x="3039" y="6185"/>
                </a:lnTo>
                <a:lnTo>
                  <a:pt x="0" y="0"/>
                </a:lnTo>
                <a:lnTo>
                  <a:pt x="0" y="56724"/>
                </a:lnTo>
                <a:close/>
              </a:path>
            </a:pathLst>
          </a:custGeom>
          <a:solidFill>
            <a:srgbClr val="766E53"/>
          </a:solidFill>
        </p:spPr>
        <p:txBody>
          <a:bodyPr wrap="square" lIns="0" tIns="0" rIns="0" bIns="0" rtlCol="0">
            <a:noAutofit/>
          </a:bodyPr>
          <a:lstStyle/>
          <a:p>
            <a:endParaRPr/>
          </a:p>
        </p:txBody>
      </p:sp>
      <p:sp>
        <p:nvSpPr>
          <p:cNvPr id="29" name="object 29"/>
          <p:cNvSpPr/>
          <p:nvPr/>
        </p:nvSpPr>
        <p:spPr>
          <a:xfrm>
            <a:off x="754381" y="6323101"/>
            <a:ext cx="158876" cy="530351"/>
          </a:xfrm>
          <a:custGeom>
            <a:avLst/>
            <a:gdLst/>
            <a:ahLst/>
            <a:cxnLst/>
            <a:rect l="l" t="t" r="r" b="b"/>
            <a:pathLst>
              <a:path w="211835" h="530351">
                <a:moveTo>
                  <a:pt x="6594" y="15318"/>
                </a:moveTo>
                <a:lnTo>
                  <a:pt x="1667" y="3762"/>
                </a:lnTo>
                <a:lnTo>
                  <a:pt x="0" y="0"/>
                </a:lnTo>
                <a:lnTo>
                  <a:pt x="2331" y="12171"/>
                </a:lnTo>
                <a:lnTo>
                  <a:pt x="4740" y="24415"/>
                </a:lnTo>
                <a:lnTo>
                  <a:pt x="7221" y="36722"/>
                </a:lnTo>
                <a:lnTo>
                  <a:pt x="9770" y="49084"/>
                </a:lnTo>
                <a:lnTo>
                  <a:pt x="12383" y="61493"/>
                </a:lnTo>
                <a:lnTo>
                  <a:pt x="15055" y="73939"/>
                </a:lnTo>
                <a:lnTo>
                  <a:pt x="17783" y="86415"/>
                </a:lnTo>
                <a:lnTo>
                  <a:pt x="20562" y="98912"/>
                </a:lnTo>
                <a:lnTo>
                  <a:pt x="23387" y="111421"/>
                </a:lnTo>
                <a:lnTo>
                  <a:pt x="26255" y="123935"/>
                </a:lnTo>
                <a:lnTo>
                  <a:pt x="29161" y="136443"/>
                </a:lnTo>
                <a:lnTo>
                  <a:pt x="32101" y="148939"/>
                </a:lnTo>
                <a:lnTo>
                  <a:pt x="35070" y="161413"/>
                </a:lnTo>
                <a:lnTo>
                  <a:pt x="38064" y="173857"/>
                </a:lnTo>
                <a:lnTo>
                  <a:pt x="41079" y="186262"/>
                </a:lnTo>
                <a:lnTo>
                  <a:pt x="44111" y="198620"/>
                </a:lnTo>
                <a:lnTo>
                  <a:pt x="47154" y="210923"/>
                </a:lnTo>
                <a:lnTo>
                  <a:pt x="50206" y="223162"/>
                </a:lnTo>
                <a:lnTo>
                  <a:pt x="52959" y="234124"/>
                </a:lnTo>
                <a:lnTo>
                  <a:pt x="57001" y="246159"/>
                </a:lnTo>
                <a:lnTo>
                  <a:pt x="61044" y="258198"/>
                </a:lnTo>
                <a:lnTo>
                  <a:pt x="65087" y="270240"/>
                </a:lnTo>
                <a:lnTo>
                  <a:pt x="67398" y="277126"/>
                </a:lnTo>
                <a:lnTo>
                  <a:pt x="73177" y="290024"/>
                </a:lnTo>
                <a:lnTo>
                  <a:pt x="78959" y="302919"/>
                </a:lnTo>
                <a:lnTo>
                  <a:pt x="84748" y="315807"/>
                </a:lnTo>
                <a:lnTo>
                  <a:pt x="90548" y="328685"/>
                </a:lnTo>
                <a:lnTo>
                  <a:pt x="96363" y="341548"/>
                </a:lnTo>
                <a:lnTo>
                  <a:pt x="102196" y="354394"/>
                </a:lnTo>
                <a:lnTo>
                  <a:pt x="108050" y="367218"/>
                </a:lnTo>
                <a:lnTo>
                  <a:pt x="113929" y="380017"/>
                </a:lnTo>
                <a:lnTo>
                  <a:pt x="119838" y="392788"/>
                </a:lnTo>
                <a:lnTo>
                  <a:pt x="125779" y="405526"/>
                </a:lnTo>
                <a:lnTo>
                  <a:pt x="131756" y="418229"/>
                </a:lnTo>
                <a:lnTo>
                  <a:pt x="137772" y="430892"/>
                </a:lnTo>
                <a:lnTo>
                  <a:pt x="143832" y="443513"/>
                </a:lnTo>
                <a:lnTo>
                  <a:pt x="149939" y="456087"/>
                </a:lnTo>
                <a:lnTo>
                  <a:pt x="156097" y="468610"/>
                </a:lnTo>
                <a:lnTo>
                  <a:pt x="162309" y="481080"/>
                </a:lnTo>
                <a:lnTo>
                  <a:pt x="168578" y="493493"/>
                </a:lnTo>
                <a:lnTo>
                  <a:pt x="174909" y="505845"/>
                </a:lnTo>
                <a:lnTo>
                  <a:pt x="181305" y="518132"/>
                </a:lnTo>
                <a:lnTo>
                  <a:pt x="187769" y="530351"/>
                </a:lnTo>
                <a:lnTo>
                  <a:pt x="211835" y="530351"/>
                </a:lnTo>
                <a:lnTo>
                  <a:pt x="205407" y="516699"/>
                </a:lnTo>
                <a:lnTo>
                  <a:pt x="199120" y="502978"/>
                </a:lnTo>
                <a:lnTo>
                  <a:pt x="192970" y="489194"/>
                </a:lnTo>
                <a:lnTo>
                  <a:pt x="186954" y="475348"/>
                </a:lnTo>
                <a:lnTo>
                  <a:pt x="181068" y="461445"/>
                </a:lnTo>
                <a:lnTo>
                  <a:pt x="175308" y="447488"/>
                </a:lnTo>
                <a:lnTo>
                  <a:pt x="169671" y="433481"/>
                </a:lnTo>
                <a:lnTo>
                  <a:pt x="164154" y="419428"/>
                </a:lnTo>
                <a:lnTo>
                  <a:pt x="158752" y="405331"/>
                </a:lnTo>
                <a:lnTo>
                  <a:pt x="153462" y="391195"/>
                </a:lnTo>
                <a:lnTo>
                  <a:pt x="148280" y="377024"/>
                </a:lnTo>
                <a:lnTo>
                  <a:pt x="143202" y="362819"/>
                </a:lnTo>
                <a:lnTo>
                  <a:pt x="138226" y="348586"/>
                </a:lnTo>
                <a:lnTo>
                  <a:pt x="133348" y="334328"/>
                </a:lnTo>
                <a:lnTo>
                  <a:pt x="128563" y="320048"/>
                </a:lnTo>
                <a:lnTo>
                  <a:pt x="123868" y="305750"/>
                </a:lnTo>
                <a:lnTo>
                  <a:pt x="119259" y="291438"/>
                </a:lnTo>
                <a:lnTo>
                  <a:pt x="114734" y="277115"/>
                </a:lnTo>
                <a:lnTo>
                  <a:pt x="110288" y="262784"/>
                </a:lnTo>
                <a:lnTo>
                  <a:pt x="105918" y="248450"/>
                </a:lnTo>
                <a:lnTo>
                  <a:pt x="100246" y="236919"/>
                </a:lnTo>
                <a:lnTo>
                  <a:pt x="94807" y="225389"/>
                </a:lnTo>
                <a:lnTo>
                  <a:pt x="89541" y="213859"/>
                </a:lnTo>
                <a:lnTo>
                  <a:pt x="84392" y="202330"/>
                </a:lnTo>
                <a:lnTo>
                  <a:pt x="79299" y="190801"/>
                </a:lnTo>
                <a:lnTo>
                  <a:pt x="74205" y="179272"/>
                </a:lnTo>
                <a:lnTo>
                  <a:pt x="69051" y="167743"/>
                </a:lnTo>
                <a:lnTo>
                  <a:pt x="63778" y="156213"/>
                </a:lnTo>
                <a:lnTo>
                  <a:pt x="58327" y="144683"/>
                </a:lnTo>
                <a:lnTo>
                  <a:pt x="52959" y="133781"/>
                </a:lnTo>
                <a:lnTo>
                  <a:pt x="47966" y="122289"/>
                </a:lnTo>
                <a:lnTo>
                  <a:pt x="43158" y="110614"/>
                </a:lnTo>
                <a:lnTo>
                  <a:pt x="38495" y="98793"/>
                </a:lnTo>
                <a:lnTo>
                  <a:pt x="33938" y="86868"/>
                </a:lnTo>
                <a:lnTo>
                  <a:pt x="29447" y="74877"/>
                </a:lnTo>
                <a:lnTo>
                  <a:pt x="24982" y="62860"/>
                </a:lnTo>
                <a:lnTo>
                  <a:pt x="20504" y="50856"/>
                </a:lnTo>
                <a:lnTo>
                  <a:pt x="15973" y="38905"/>
                </a:lnTo>
                <a:lnTo>
                  <a:pt x="11350" y="27046"/>
                </a:lnTo>
                <a:lnTo>
                  <a:pt x="6594" y="15318"/>
                </a:lnTo>
                <a:close/>
              </a:path>
            </a:pathLst>
          </a:custGeom>
          <a:solidFill>
            <a:srgbClr val="766E53"/>
          </a:solidFill>
        </p:spPr>
        <p:txBody>
          <a:bodyPr wrap="square" lIns="0" tIns="0" rIns="0" bIns="0" rtlCol="0">
            <a:noAutofit/>
          </a:bodyPr>
          <a:lstStyle/>
          <a:p>
            <a:endParaRPr/>
          </a:p>
        </p:txBody>
      </p:sp>
      <p:sp>
        <p:nvSpPr>
          <p:cNvPr id="30" name="object 30"/>
          <p:cNvSpPr/>
          <p:nvPr/>
        </p:nvSpPr>
        <p:spPr>
          <a:xfrm>
            <a:off x="0" y="0"/>
            <a:ext cx="137160" cy="6858000"/>
          </a:xfrm>
          <a:custGeom>
            <a:avLst/>
            <a:gdLst/>
            <a:ahLst/>
            <a:cxnLst/>
            <a:rect l="l" t="t" r="r" b="b"/>
            <a:pathLst>
              <a:path w="182880" h="6858000">
                <a:moveTo>
                  <a:pt x="182880" y="0"/>
                </a:moveTo>
                <a:lnTo>
                  <a:pt x="0" y="0"/>
                </a:lnTo>
                <a:lnTo>
                  <a:pt x="0" y="6857999"/>
                </a:lnTo>
                <a:lnTo>
                  <a:pt x="182880" y="6857999"/>
                </a:lnTo>
                <a:lnTo>
                  <a:pt x="182880" y="0"/>
                </a:lnTo>
                <a:close/>
              </a:path>
            </a:pathLst>
          </a:custGeom>
          <a:solidFill>
            <a:srgbClr val="766E53"/>
          </a:solidFill>
        </p:spPr>
        <p:txBody>
          <a:bodyPr wrap="square" lIns="0" tIns="0" rIns="0" bIns="0" rtlCol="0">
            <a:noAutofit/>
          </a:bodyPr>
          <a:lstStyle/>
          <a:p>
            <a:endParaRPr/>
          </a:p>
        </p:txBody>
      </p:sp>
      <p:sp>
        <p:nvSpPr>
          <p:cNvPr id="31" name="object 31"/>
          <p:cNvSpPr/>
          <p:nvPr/>
        </p:nvSpPr>
        <p:spPr>
          <a:xfrm>
            <a:off x="1" y="4323613"/>
            <a:ext cx="1306922" cy="778763"/>
          </a:xfrm>
          <a:custGeom>
            <a:avLst/>
            <a:gdLst/>
            <a:ahLst/>
            <a:cxnLst/>
            <a:rect l="l" t="t" r="r" b="b"/>
            <a:pathLst>
              <a:path w="1742563" h="778763">
                <a:moveTo>
                  <a:pt x="1361698" y="776556"/>
                </a:moveTo>
                <a:lnTo>
                  <a:pt x="1372047" y="771400"/>
                </a:lnTo>
                <a:lnTo>
                  <a:pt x="1374394" y="769366"/>
                </a:lnTo>
                <a:lnTo>
                  <a:pt x="1374394" y="764667"/>
                </a:lnTo>
                <a:lnTo>
                  <a:pt x="1379093" y="764667"/>
                </a:lnTo>
                <a:lnTo>
                  <a:pt x="1429937" y="713822"/>
                </a:lnTo>
                <a:lnTo>
                  <a:pt x="1475701" y="668058"/>
                </a:lnTo>
                <a:lnTo>
                  <a:pt x="1516653" y="627106"/>
                </a:lnTo>
                <a:lnTo>
                  <a:pt x="1553059" y="590700"/>
                </a:lnTo>
                <a:lnTo>
                  <a:pt x="1585188" y="558571"/>
                </a:lnTo>
                <a:lnTo>
                  <a:pt x="1613306" y="530453"/>
                </a:lnTo>
                <a:lnTo>
                  <a:pt x="1637681" y="506078"/>
                </a:lnTo>
                <a:lnTo>
                  <a:pt x="1658580" y="485179"/>
                </a:lnTo>
                <a:lnTo>
                  <a:pt x="1676271" y="467488"/>
                </a:lnTo>
                <a:lnTo>
                  <a:pt x="1691020" y="452739"/>
                </a:lnTo>
                <a:lnTo>
                  <a:pt x="1735582" y="408178"/>
                </a:lnTo>
                <a:lnTo>
                  <a:pt x="1741195" y="398609"/>
                </a:lnTo>
                <a:lnTo>
                  <a:pt x="1742563" y="386542"/>
                </a:lnTo>
                <a:lnTo>
                  <a:pt x="1739684" y="373724"/>
                </a:lnTo>
                <a:lnTo>
                  <a:pt x="1735582" y="365887"/>
                </a:lnTo>
                <a:lnTo>
                  <a:pt x="1684737" y="315712"/>
                </a:lnTo>
                <a:lnTo>
                  <a:pt x="1638973" y="270551"/>
                </a:lnTo>
                <a:lnTo>
                  <a:pt x="1598021" y="230140"/>
                </a:lnTo>
                <a:lnTo>
                  <a:pt x="1561615" y="194213"/>
                </a:lnTo>
                <a:lnTo>
                  <a:pt x="1529486" y="162508"/>
                </a:lnTo>
                <a:lnTo>
                  <a:pt x="1501368" y="134760"/>
                </a:lnTo>
                <a:lnTo>
                  <a:pt x="1476993" y="110707"/>
                </a:lnTo>
                <a:lnTo>
                  <a:pt x="1456094" y="90083"/>
                </a:lnTo>
                <a:lnTo>
                  <a:pt x="1438403" y="72626"/>
                </a:lnTo>
                <a:lnTo>
                  <a:pt x="1423654" y="58070"/>
                </a:lnTo>
                <a:lnTo>
                  <a:pt x="1411578" y="46153"/>
                </a:lnTo>
                <a:lnTo>
                  <a:pt x="1401908" y="36611"/>
                </a:lnTo>
                <a:lnTo>
                  <a:pt x="1394377" y="29179"/>
                </a:lnTo>
                <a:lnTo>
                  <a:pt x="1388718" y="23595"/>
                </a:lnTo>
                <a:lnTo>
                  <a:pt x="1384663" y="19593"/>
                </a:lnTo>
                <a:lnTo>
                  <a:pt x="1381944" y="16911"/>
                </a:lnTo>
                <a:lnTo>
                  <a:pt x="1379093" y="14097"/>
                </a:lnTo>
                <a:lnTo>
                  <a:pt x="1379093" y="9398"/>
                </a:lnTo>
                <a:lnTo>
                  <a:pt x="1374394" y="9398"/>
                </a:lnTo>
                <a:lnTo>
                  <a:pt x="1365795" y="3740"/>
                </a:lnTo>
                <a:lnTo>
                  <a:pt x="1352048" y="283"/>
                </a:lnTo>
                <a:lnTo>
                  <a:pt x="1346200" y="0"/>
                </a:lnTo>
                <a:lnTo>
                  <a:pt x="0" y="0"/>
                </a:lnTo>
                <a:lnTo>
                  <a:pt x="0" y="778763"/>
                </a:lnTo>
                <a:lnTo>
                  <a:pt x="1346200" y="778763"/>
                </a:lnTo>
                <a:lnTo>
                  <a:pt x="1361698" y="776556"/>
                </a:lnTo>
                <a:close/>
              </a:path>
            </a:pathLst>
          </a:custGeom>
          <a:solidFill>
            <a:srgbClr val="A42F0F"/>
          </a:solidFill>
        </p:spPr>
        <p:txBody>
          <a:bodyPr wrap="square" lIns="0" tIns="0" rIns="0" bIns="0" rtlCol="0">
            <a:noAutofit/>
          </a:bodyPr>
          <a:lstStyle/>
          <a:p>
            <a:endParaRPr/>
          </a:p>
        </p:txBody>
      </p:sp>
      <p:sp>
        <p:nvSpPr>
          <p:cNvPr id="3" name="object 3"/>
          <p:cNvSpPr txBox="1"/>
          <p:nvPr/>
        </p:nvSpPr>
        <p:spPr>
          <a:xfrm>
            <a:off x="1485900" y="1905001"/>
            <a:ext cx="5715000" cy="3197134"/>
          </a:xfrm>
          <a:prstGeom prst="rect">
            <a:avLst/>
          </a:prstGeom>
        </p:spPr>
        <p:txBody>
          <a:bodyPr wrap="square" lIns="0" tIns="0" rIns="0" bIns="0" rtlCol="0">
            <a:noAutofit/>
          </a:bodyPr>
          <a:lstStyle/>
          <a:p>
            <a:pPr marL="12700" marR="93314">
              <a:lnSpc>
                <a:spcPts val="5200"/>
              </a:lnSpc>
              <a:spcBef>
                <a:spcPts val="260"/>
              </a:spcBef>
            </a:pPr>
            <a:r>
              <a:rPr lang="en-US" sz="4900" i="1" dirty="0" smtClean="0">
                <a:solidFill>
                  <a:srgbClr val="252525"/>
                </a:solidFill>
                <a:latin typeface="Castellar" pitchFamily="18" charset="0"/>
                <a:cs typeface="Century Gothic"/>
              </a:rPr>
              <a:t>SOCO  FORT PORTAL </a:t>
            </a:r>
            <a:r>
              <a:rPr sz="4900" i="1" spc="0" smtClean="0">
                <a:solidFill>
                  <a:srgbClr val="252525"/>
                </a:solidFill>
                <a:latin typeface="Castellar" pitchFamily="18" charset="0"/>
                <a:cs typeface="Century Gothic"/>
              </a:rPr>
              <a:t>:</a:t>
            </a:r>
            <a:endParaRPr sz="4900" i="1">
              <a:latin typeface="Castellar" pitchFamily="18" charset="0"/>
              <a:cs typeface="Century Gothic"/>
            </a:endParaRPr>
          </a:p>
          <a:p>
            <a:pPr marL="12700" marR="93314">
              <a:lnSpc>
                <a:spcPts val="5195"/>
              </a:lnSpc>
              <a:spcBef>
                <a:spcPts val="259"/>
              </a:spcBef>
            </a:pPr>
            <a:r>
              <a:rPr sz="6000" i="1" spc="0" baseline="-1109" smtClean="0">
                <a:solidFill>
                  <a:srgbClr val="252525"/>
                </a:solidFill>
                <a:latin typeface="Castellar" pitchFamily="18" charset="0"/>
                <a:cs typeface="Century Gothic"/>
              </a:rPr>
              <a:t>Environmental</a:t>
            </a:r>
            <a:r>
              <a:rPr lang="en-US" sz="6000" i="1" spc="0" baseline="-1109" dirty="0" smtClean="0">
                <a:solidFill>
                  <a:srgbClr val="252525"/>
                </a:solidFill>
                <a:latin typeface="Castellar" pitchFamily="18" charset="0"/>
                <a:cs typeface="Century Gothic"/>
              </a:rPr>
              <a:t> </a:t>
            </a:r>
            <a:r>
              <a:rPr lang="en-US" sz="6000" i="1" spc="9" baseline="-2219" dirty="0" smtClean="0">
                <a:solidFill>
                  <a:srgbClr val="252525"/>
                </a:solidFill>
                <a:latin typeface="Castellar" pitchFamily="18" charset="0"/>
                <a:cs typeface="Century Gothic"/>
              </a:rPr>
              <a:t>H</a:t>
            </a:r>
            <a:r>
              <a:rPr lang="en-US" sz="6000" i="1" baseline="-2219" dirty="0" smtClean="0">
                <a:solidFill>
                  <a:srgbClr val="252525"/>
                </a:solidFill>
                <a:latin typeface="Castellar" pitchFamily="18" charset="0"/>
                <a:cs typeface="Century Gothic"/>
              </a:rPr>
              <a:t>ealth</a:t>
            </a:r>
          </a:p>
          <a:p>
            <a:pPr marL="12700" marR="93314">
              <a:lnSpc>
                <a:spcPts val="5195"/>
              </a:lnSpc>
              <a:spcBef>
                <a:spcPts val="259"/>
              </a:spcBef>
            </a:pPr>
            <a:endParaRPr lang="en-US" sz="4400" i="1" dirty="0" smtClean="0">
              <a:latin typeface="Castellar" pitchFamily="18" charset="0"/>
              <a:cs typeface="Century Gothic"/>
            </a:endParaRPr>
          </a:p>
          <a:p>
            <a:pPr marL="12700">
              <a:lnSpc>
                <a:spcPts val="5880"/>
              </a:lnSpc>
            </a:pPr>
            <a:endParaRPr sz="4900">
              <a:latin typeface="Century Gothic"/>
              <a:cs typeface="Century Gothic"/>
            </a:endParaRPr>
          </a:p>
          <a:p>
            <a:pPr marL="12700" marR="93314">
              <a:lnSpc>
                <a:spcPct val="102172"/>
              </a:lnSpc>
              <a:spcBef>
                <a:spcPts val="394"/>
              </a:spcBef>
            </a:pPr>
            <a:r>
              <a:rPr lang="en-US" dirty="0" smtClean="0">
                <a:solidFill>
                  <a:srgbClr val="585858"/>
                </a:solidFill>
                <a:latin typeface="Century Gothic"/>
                <a:cs typeface="Century Gothic"/>
              </a:rPr>
              <a:t>M</a:t>
            </a:r>
            <a:r>
              <a:rPr sz="1800" spc="0" smtClean="0">
                <a:solidFill>
                  <a:srgbClr val="585858"/>
                </a:solidFill>
                <a:latin typeface="Century Gothic"/>
                <a:cs typeface="Century Gothic"/>
              </a:rPr>
              <a:t>r. </a:t>
            </a:r>
            <a:r>
              <a:rPr lang="en-US" dirty="0" err="1" smtClean="0">
                <a:solidFill>
                  <a:srgbClr val="585858"/>
                </a:solidFill>
                <a:latin typeface="Century Gothic"/>
                <a:cs typeface="Century Gothic"/>
              </a:rPr>
              <a:t>Mugisa</a:t>
            </a:r>
            <a:r>
              <a:rPr lang="en-US" dirty="0" smtClean="0">
                <a:solidFill>
                  <a:srgbClr val="585858"/>
                </a:solidFill>
                <a:latin typeface="Century Gothic"/>
                <a:cs typeface="Century Gothic"/>
              </a:rPr>
              <a:t> Tony (DCM&amp;CH, BSC PH, MPH)</a:t>
            </a:r>
            <a:endParaRPr sz="1800">
              <a:latin typeface="Century Gothic"/>
              <a:cs typeface="Century Gothic"/>
            </a:endParaRPr>
          </a:p>
        </p:txBody>
      </p:sp>
      <p:sp>
        <p:nvSpPr>
          <p:cNvPr id="2" name="object 2"/>
          <p:cNvSpPr txBox="1"/>
          <p:nvPr/>
        </p:nvSpPr>
        <p:spPr>
          <a:xfrm>
            <a:off x="5315519" y="3324398"/>
            <a:ext cx="1594393" cy="1394006"/>
          </a:xfrm>
          <a:prstGeom prst="rect">
            <a:avLst/>
          </a:prstGeom>
        </p:spPr>
        <p:txBody>
          <a:bodyPr wrap="square" lIns="0" tIns="0" rIns="0" bIns="0" rtlCol="0">
            <a:noAutofit/>
          </a:bodyPr>
          <a:lstStyle/>
          <a:p>
            <a:pPr marL="12700" marR="93314">
              <a:lnSpc>
                <a:spcPts val="5195"/>
              </a:lnSpc>
              <a:spcBef>
                <a:spcPts val="259"/>
              </a:spcBef>
            </a:pPr>
            <a:endParaRPr sz="4900">
              <a:latin typeface="Century Gothic"/>
              <a:cs typeface="Century Gothic"/>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Environmental sanitation</a:t>
            </a:r>
            <a:r>
              <a:rPr lang="en-US" i="1" dirty="0"/>
              <a:t>:</a:t>
            </a:r>
            <a:endParaRPr lang="en-US" dirty="0"/>
          </a:p>
        </p:txBody>
      </p:sp>
      <p:sp>
        <p:nvSpPr>
          <p:cNvPr id="3" name="Content Placeholder 2"/>
          <p:cNvSpPr>
            <a:spLocks noGrp="1"/>
          </p:cNvSpPr>
          <p:nvPr>
            <p:ph idx="1"/>
          </p:nvPr>
        </p:nvSpPr>
        <p:spPr/>
        <p:txBody>
          <a:bodyPr/>
          <a:lstStyle/>
          <a:p>
            <a:r>
              <a:rPr lang="en-US" dirty="0" smtClean="0"/>
              <a:t>is </a:t>
            </a:r>
            <a:r>
              <a:rPr lang="en-US" dirty="0"/>
              <a:t>a subset of Environmental Health, it may also be defined as safe management of human excreta and associated personal hygiene; </a:t>
            </a:r>
            <a:endParaRPr lang="en-US" dirty="0" smtClean="0"/>
          </a:p>
          <a:p>
            <a:r>
              <a:rPr lang="en-US" dirty="0" smtClean="0"/>
              <a:t>the </a:t>
            </a:r>
            <a:r>
              <a:rPr lang="en-US" dirty="0"/>
              <a:t>safe collection, storage and use of drinking water; solid waste management; drainage and protection against vermin and other diseases</a:t>
            </a:r>
          </a:p>
          <a:p>
            <a:endParaRPr lang="en-US" dirty="0"/>
          </a:p>
        </p:txBody>
      </p:sp>
    </p:spTree>
    <p:extLst>
      <p:ext uri="{BB962C8B-B14F-4D97-AF65-F5344CB8AC3E}">
        <p14:creationId xmlns:p14="http://schemas.microsoft.com/office/powerpoint/2010/main" val="332834402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pPr algn="l"/>
            <a:r>
              <a:rPr lang="en-US" b="1" dirty="0" smtClean="0"/>
              <a:t/>
            </a:r>
            <a:br>
              <a:rPr lang="en-US" b="1" dirty="0" smtClean="0"/>
            </a:br>
            <a:r>
              <a:rPr lang="en-US" b="1" dirty="0" smtClean="0"/>
              <a:t>How </a:t>
            </a:r>
            <a:r>
              <a:rPr lang="en-US" b="1" dirty="0"/>
              <a:t>housing can affect health</a:t>
            </a:r>
            <a:r>
              <a:rPr lang="en-US" dirty="0"/>
              <a:t/>
            </a:r>
            <a:br>
              <a:rPr lang="en-US" dirty="0"/>
            </a:br>
            <a:endParaRPr lang="en-US" dirty="0"/>
          </a:p>
        </p:txBody>
      </p:sp>
      <p:sp>
        <p:nvSpPr>
          <p:cNvPr id="3" name="Content Placeholder 2"/>
          <p:cNvSpPr>
            <a:spLocks noGrp="1"/>
          </p:cNvSpPr>
          <p:nvPr>
            <p:ph idx="1"/>
          </p:nvPr>
        </p:nvSpPr>
        <p:spPr>
          <a:xfrm>
            <a:off x="228600" y="1143000"/>
            <a:ext cx="8686800" cy="5486400"/>
          </a:xfrm>
        </p:spPr>
        <p:txBody>
          <a:bodyPr>
            <a:normAutofit/>
          </a:bodyPr>
          <a:lstStyle/>
          <a:p>
            <a:r>
              <a:rPr lang="en-US" dirty="0" smtClean="0"/>
              <a:t>A </a:t>
            </a:r>
            <a:r>
              <a:rPr lang="en-US" dirty="0"/>
              <a:t>combination of dampness, lack of light, poor ventilation and overcrowding can contribute to the spread of air borne droplet infection. </a:t>
            </a:r>
            <a:endParaRPr lang="en-US" dirty="0" smtClean="0"/>
          </a:p>
          <a:p>
            <a:r>
              <a:rPr lang="en-US" dirty="0" smtClean="0"/>
              <a:t>Earth </a:t>
            </a:r>
            <a:r>
              <a:rPr lang="en-US" dirty="0"/>
              <a:t>floors, walls, and unscreened windows permit the entry and breeding of flies, bed bugs and mosquitoes. </a:t>
            </a:r>
            <a:endParaRPr lang="en-US" dirty="0" smtClean="0"/>
          </a:p>
          <a:p>
            <a:r>
              <a:rPr lang="en-US" dirty="0" smtClean="0"/>
              <a:t>Cooking </a:t>
            </a:r>
            <a:r>
              <a:rPr lang="en-US" dirty="0"/>
              <a:t>fires on the floor are hazards to small children. </a:t>
            </a:r>
            <a:endParaRPr lang="en-US" dirty="0" smtClean="0"/>
          </a:p>
          <a:p>
            <a:r>
              <a:rPr lang="en-US" dirty="0" smtClean="0"/>
              <a:t>it </a:t>
            </a:r>
            <a:r>
              <a:rPr lang="en-US" dirty="0"/>
              <a:t>is extremely important to have  improved quality of housing.</a:t>
            </a:r>
          </a:p>
          <a:p>
            <a:endParaRPr lang="en-US" dirty="0"/>
          </a:p>
        </p:txBody>
      </p:sp>
    </p:spTree>
    <p:extLst>
      <p:ext uri="{BB962C8B-B14F-4D97-AF65-F5344CB8AC3E}">
        <p14:creationId xmlns:p14="http://schemas.microsoft.com/office/powerpoint/2010/main" val="39873502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763000" cy="1143000"/>
          </a:xfrm>
        </p:spPr>
        <p:txBody>
          <a:bodyPr>
            <a:normAutofit fontScale="90000"/>
          </a:bodyPr>
          <a:lstStyle/>
          <a:p>
            <a:r>
              <a:rPr lang="en-US" b="1" dirty="0" smtClean="0"/>
              <a:t/>
            </a:r>
            <a:br>
              <a:rPr lang="en-US" b="1" dirty="0" smtClean="0"/>
            </a:br>
            <a:r>
              <a:rPr lang="en-US" b="1" dirty="0" smtClean="0"/>
              <a:t>Qualities </a:t>
            </a:r>
            <a:r>
              <a:rPr lang="en-US" b="1" dirty="0"/>
              <a:t>of a suitable house (characteristics)</a:t>
            </a:r>
            <a:r>
              <a:rPr lang="en-US" dirty="0"/>
              <a:t/>
            </a:r>
            <a:br>
              <a:rPr lang="en-US" dirty="0"/>
            </a:br>
            <a:endParaRPr lang="en-US" dirty="0"/>
          </a:p>
        </p:txBody>
      </p:sp>
      <p:sp>
        <p:nvSpPr>
          <p:cNvPr id="3" name="Content Placeholder 2"/>
          <p:cNvSpPr>
            <a:spLocks noGrp="1"/>
          </p:cNvSpPr>
          <p:nvPr>
            <p:ph idx="1"/>
          </p:nvPr>
        </p:nvSpPr>
        <p:spPr>
          <a:xfrm>
            <a:off x="457200" y="1600206"/>
            <a:ext cx="8534400" cy="5029194"/>
          </a:xfrm>
        </p:spPr>
        <p:txBody>
          <a:bodyPr>
            <a:normAutofit/>
          </a:bodyPr>
          <a:lstStyle/>
          <a:p>
            <a:pPr marL="0" indent="0">
              <a:buNone/>
            </a:pPr>
            <a:r>
              <a:rPr lang="en-US" b="1" dirty="0" smtClean="0"/>
              <a:t>Good </a:t>
            </a:r>
            <a:r>
              <a:rPr lang="en-US" b="1" dirty="0"/>
              <a:t>construction</a:t>
            </a:r>
            <a:r>
              <a:rPr lang="en-US" dirty="0"/>
              <a:t>:</a:t>
            </a:r>
          </a:p>
          <a:p>
            <a:r>
              <a:rPr lang="en-US" dirty="0"/>
              <a:t>It should be built on dry site, not subject to floods.  </a:t>
            </a:r>
            <a:endParaRPr lang="en-US" dirty="0" smtClean="0"/>
          </a:p>
          <a:p>
            <a:r>
              <a:rPr lang="en-US" dirty="0" smtClean="0"/>
              <a:t>It </a:t>
            </a:r>
            <a:r>
              <a:rPr lang="en-US" dirty="0"/>
              <a:t>should not be in a swamp or water logged area or close to stagnant water </a:t>
            </a:r>
            <a:endParaRPr lang="en-US" dirty="0" smtClean="0"/>
          </a:p>
          <a:p>
            <a:r>
              <a:rPr lang="en-US" dirty="0" smtClean="0"/>
              <a:t>“because </a:t>
            </a:r>
            <a:r>
              <a:rPr lang="en-US" dirty="0"/>
              <a:t>such conditions may facilitate the breeding of mosquitoes and provision of latrines may be </a:t>
            </a:r>
            <a:r>
              <a:rPr lang="en-US" dirty="0" smtClean="0"/>
              <a:t>difficult”.</a:t>
            </a:r>
            <a:endParaRPr lang="en-US" dirty="0"/>
          </a:p>
        </p:txBody>
      </p:sp>
    </p:spTree>
    <p:extLst>
      <p:ext uri="{BB962C8B-B14F-4D97-AF65-F5344CB8AC3E}">
        <p14:creationId xmlns:p14="http://schemas.microsoft.com/office/powerpoint/2010/main" val="390372947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Qualities of a good house </a:t>
            </a:r>
            <a:endParaRPr lang="en-US" dirty="0"/>
          </a:p>
        </p:txBody>
      </p:sp>
      <p:sp>
        <p:nvSpPr>
          <p:cNvPr id="3" name="Content Placeholder 2"/>
          <p:cNvSpPr>
            <a:spLocks noGrp="1"/>
          </p:cNvSpPr>
          <p:nvPr>
            <p:ph idx="1"/>
          </p:nvPr>
        </p:nvSpPr>
        <p:spPr>
          <a:xfrm>
            <a:off x="457200" y="1143000"/>
            <a:ext cx="8382000" cy="5334000"/>
          </a:xfrm>
        </p:spPr>
        <p:txBody>
          <a:bodyPr/>
          <a:lstStyle/>
          <a:p>
            <a:r>
              <a:rPr lang="en-US" sz="3600" dirty="0"/>
              <a:t>There should be separate accommodation for humans and animals. </a:t>
            </a:r>
          </a:p>
          <a:p>
            <a:r>
              <a:rPr lang="en-US" sz="3600" dirty="0"/>
              <a:t>There should be adequate lighting and ventilation. </a:t>
            </a:r>
          </a:p>
          <a:p>
            <a:r>
              <a:rPr lang="en-US" sz="3600" dirty="0"/>
              <a:t>It should be free from dampness, </a:t>
            </a:r>
          </a:p>
          <a:p>
            <a:r>
              <a:rPr lang="en-US" sz="3600" dirty="0"/>
              <a:t>Should have separate rooms for food storage and preparation.</a:t>
            </a:r>
          </a:p>
          <a:p>
            <a:endParaRPr lang="en-US" sz="3600" dirty="0"/>
          </a:p>
          <a:p>
            <a:endParaRPr lang="en-US" dirty="0"/>
          </a:p>
        </p:txBody>
      </p:sp>
    </p:spTree>
    <p:extLst>
      <p:ext uri="{BB962C8B-B14F-4D97-AF65-F5344CB8AC3E}">
        <p14:creationId xmlns:p14="http://schemas.microsoft.com/office/powerpoint/2010/main" val="354417689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lstStyle/>
          <a:p>
            <a:pPr algn="l"/>
            <a:r>
              <a:rPr lang="en-US" dirty="0" smtClean="0"/>
              <a:t>Qualities of a good house </a:t>
            </a:r>
            <a:endParaRPr lang="en-US" dirty="0"/>
          </a:p>
        </p:txBody>
      </p:sp>
      <p:sp>
        <p:nvSpPr>
          <p:cNvPr id="3" name="Content Placeholder 2"/>
          <p:cNvSpPr>
            <a:spLocks noGrp="1"/>
          </p:cNvSpPr>
          <p:nvPr>
            <p:ph idx="1"/>
          </p:nvPr>
        </p:nvSpPr>
        <p:spPr>
          <a:xfrm>
            <a:off x="304800" y="990600"/>
            <a:ext cx="8534400" cy="5638800"/>
          </a:xfrm>
        </p:spPr>
        <p:txBody>
          <a:bodyPr>
            <a:normAutofit/>
          </a:bodyPr>
          <a:lstStyle/>
          <a:p>
            <a:r>
              <a:rPr lang="en-US" dirty="0"/>
              <a:t>T</a:t>
            </a:r>
            <a:r>
              <a:rPr lang="en-US" dirty="0" smtClean="0"/>
              <a:t>he </a:t>
            </a:r>
            <a:r>
              <a:rPr lang="en-US" dirty="0"/>
              <a:t>house should be protected against vermin and insects.  </a:t>
            </a:r>
            <a:endParaRPr lang="en-US" dirty="0" smtClean="0"/>
          </a:p>
          <a:p>
            <a:r>
              <a:rPr lang="en-US" dirty="0" smtClean="0"/>
              <a:t>It </a:t>
            </a:r>
            <a:r>
              <a:rPr lang="en-US" dirty="0"/>
              <a:t>should have a hard floor and walls preferably concrete and plaster and screened windows.  </a:t>
            </a:r>
            <a:endParaRPr lang="en-US" dirty="0" smtClean="0"/>
          </a:p>
          <a:p>
            <a:r>
              <a:rPr lang="en-US" dirty="0" smtClean="0"/>
              <a:t>There </a:t>
            </a:r>
            <a:r>
              <a:rPr lang="en-US" dirty="0"/>
              <a:t>also a great need to provide excreta disposal means e.g. </a:t>
            </a:r>
            <a:endParaRPr lang="en-US" dirty="0" smtClean="0"/>
          </a:p>
          <a:p>
            <a:r>
              <a:rPr lang="en-US" dirty="0" smtClean="0"/>
              <a:t>pit </a:t>
            </a:r>
            <a:r>
              <a:rPr lang="en-US" dirty="0"/>
              <a:t>latrines, </a:t>
            </a:r>
            <a:endParaRPr lang="en-US" dirty="0" smtClean="0"/>
          </a:p>
          <a:p>
            <a:r>
              <a:rPr lang="en-US" dirty="0" smtClean="0"/>
              <a:t>have </a:t>
            </a:r>
            <a:r>
              <a:rPr lang="en-US" dirty="0"/>
              <a:t>adequate method of refuse disposal e.g. burial, burning or composting. </a:t>
            </a:r>
          </a:p>
          <a:p>
            <a:endParaRPr lang="en-US" dirty="0"/>
          </a:p>
        </p:txBody>
      </p:sp>
    </p:spTree>
    <p:extLst>
      <p:ext uri="{BB962C8B-B14F-4D97-AF65-F5344CB8AC3E}">
        <p14:creationId xmlns:p14="http://schemas.microsoft.com/office/powerpoint/2010/main" val="12585458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pPr algn="l"/>
            <a:r>
              <a:rPr lang="en-US" dirty="0" smtClean="0"/>
              <a:t>Qualities of a good house </a:t>
            </a:r>
            <a:endParaRPr lang="en-US" dirty="0"/>
          </a:p>
        </p:txBody>
      </p:sp>
      <p:sp>
        <p:nvSpPr>
          <p:cNvPr id="3" name="Content Placeholder 2"/>
          <p:cNvSpPr>
            <a:spLocks noGrp="1"/>
          </p:cNvSpPr>
          <p:nvPr>
            <p:ph idx="1"/>
          </p:nvPr>
        </p:nvSpPr>
        <p:spPr>
          <a:xfrm>
            <a:off x="381000" y="1219200"/>
            <a:ext cx="8458200" cy="5257800"/>
          </a:xfrm>
        </p:spPr>
        <p:txBody>
          <a:bodyPr/>
          <a:lstStyle/>
          <a:p>
            <a:r>
              <a:rPr lang="en-US" dirty="0"/>
              <a:t>Have satisfactory water supply in quantity, quality and </a:t>
            </a:r>
            <a:r>
              <a:rPr lang="en-US" dirty="0" smtClean="0"/>
              <a:t>reliability</a:t>
            </a:r>
          </a:p>
          <a:p>
            <a:r>
              <a:rPr lang="en-US" dirty="0" err="1" smtClean="0"/>
              <a:t>i.e</a:t>
            </a:r>
            <a:r>
              <a:rPr lang="en-US" dirty="0" smtClean="0"/>
              <a:t>: </a:t>
            </a:r>
          </a:p>
          <a:p>
            <a:r>
              <a:rPr lang="en-US" dirty="0"/>
              <a:t>S</a:t>
            </a:r>
            <a:r>
              <a:rPr lang="en-US" dirty="0" smtClean="0"/>
              <a:t>hould </a:t>
            </a:r>
            <a:r>
              <a:rPr lang="en-US" dirty="0"/>
              <a:t>be within easy reach, </a:t>
            </a:r>
            <a:endParaRPr lang="en-US" dirty="0" smtClean="0"/>
          </a:p>
          <a:p>
            <a:r>
              <a:rPr lang="en-US" dirty="0" smtClean="0"/>
              <a:t>have </a:t>
            </a:r>
            <a:r>
              <a:rPr lang="en-US" dirty="0"/>
              <a:t>adequate space and facilities for bathing washing and drying clothes. </a:t>
            </a:r>
            <a:endParaRPr lang="en-US" dirty="0" smtClean="0"/>
          </a:p>
          <a:p>
            <a:r>
              <a:rPr lang="en-US" dirty="0" smtClean="0"/>
              <a:t>Be </a:t>
            </a:r>
            <a:r>
              <a:rPr lang="en-US" dirty="0"/>
              <a:t>provided with fuel storage facilities</a:t>
            </a:r>
          </a:p>
          <a:p>
            <a:endParaRPr lang="en-US" dirty="0"/>
          </a:p>
        </p:txBody>
      </p:sp>
    </p:spTree>
    <p:extLst>
      <p:ext uri="{BB962C8B-B14F-4D97-AF65-F5344CB8AC3E}">
        <p14:creationId xmlns:p14="http://schemas.microsoft.com/office/powerpoint/2010/main" val="300523558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lstStyle/>
          <a:p>
            <a:pPr algn="l"/>
            <a:r>
              <a:rPr lang="en-US" dirty="0" smtClean="0"/>
              <a:t>Qualities of a good house ……</a:t>
            </a:r>
            <a:endParaRPr lang="en-US" dirty="0"/>
          </a:p>
        </p:txBody>
      </p:sp>
      <p:sp>
        <p:nvSpPr>
          <p:cNvPr id="3" name="Content Placeholder 2"/>
          <p:cNvSpPr>
            <a:spLocks noGrp="1"/>
          </p:cNvSpPr>
          <p:nvPr>
            <p:ph idx="1"/>
          </p:nvPr>
        </p:nvSpPr>
        <p:spPr>
          <a:xfrm>
            <a:off x="228600" y="990600"/>
            <a:ext cx="8610600" cy="5562600"/>
          </a:xfrm>
        </p:spPr>
        <p:txBody>
          <a:bodyPr/>
          <a:lstStyle/>
          <a:p>
            <a:r>
              <a:rPr lang="en-US" dirty="0"/>
              <a:t>Have adequate space for talking and playing. </a:t>
            </a:r>
            <a:endParaRPr lang="en-US" dirty="0" smtClean="0"/>
          </a:p>
          <a:p>
            <a:r>
              <a:rPr lang="en-US" dirty="0" smtClean="0"/>
              <a:t>Should </a:t>
            </a:r>
            <a:r>
              <a:rPr lang="en-US" dirty="0"/>
              <a:t>have good compound and vegetable gardens.  </a:t>
            </a:r>
            <a:endParaRPr lang="en-US" dirty="0" smtClean="0"/>
          </a:p>
          <a:p>
            <a:r>
              <a:rPr lang="en-US" dirty="0" smtClean="0"/>
              <a:t>Should </a:t>
            </a:r>
            <a:r>
              <a:rPr lang="en-US" dirty="0"/>
              <a:t>not be very close to the main road in order to avoid accidents, </a:t>
            </a:r>
            <a:endParaRPr lang="en-US" dirty="0" smtClean="0"/>
          </a:p>
          <a:p>
            <a:r>
              <a:rPr lang="en-US" dirty="0"/>
              <a:t>D</a:t>
            </a:r>
            <a:r>
              <a:rPr lang="en-US" dirty="0" smtClean="0"/>
              <a:t>ust </a:t>
            </a:r>
            <a:r>
              <a:rPr lang="en-US" dirty="0"/>
              <a:t>from the road, </a:t>
            </a:r>
            <a:endParaRPr lang="en-US" dirty="0" smtClean="0"/>
          </a:p>
          <a:p>
            <a:r>
              <a:rPr lang="en-US" dirty="0" smtClean="0"/>
              <a:t>Storm </a:t>
            </a:r>
            <a:r>
              <a:rPr lang="en-US" dirty="0"/>
              <a:t>water coming from the road, </a:t>
            </a:r>
            <a:r>
              <a:rPr lang="en-US" dirty="0" smtClean="0"/>
              <a:t>which </a:t>
            </a:r>
            <a:r>
              <a:rPr lang="en-US" dirty="0"/>
              <a:t>may collect in the compound and facilitate mosquito breeding and weaken foundations of buildings.</a:t>
            </a:r>
          </a:p>
          <a:p>
            <a:endParaRPr lang="en-US" dirty="0"/>
          </a:p>
        </p:txBody>
      </p:sp>
    </p:spTree>
    <p:extLst>
      <p:ext uri="{BB962C8B-B14F-4D97-AF65-F5344CB8AC3E}">
        <p14:creationId xmlns:p14="http://schemas.microsoft.com/office/powerpoint/2010/main" val="405912539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5719"/>
          </a:xfrm>
        </p:spPr>
        <p:txBody>
          <a:bodyPr>
            <a:normAutofit fontScale="90000"/>
          </a:bodyPr>
          <a:lstStyle/>
          <a:p>
            <a:endParaRPr lang="en-US" dirty="0"/>
          </a:p>
        </p:txBody>
      </p:sp>
      <p:sp>
        <p:nvSpPr>
          <p:cNvPr id="3" name="Content Placeholder 2"/>
          <p:cNvSpPr>
            <a:spLocks noGrp="1"/>
          </p:cNvSpPr>
          <p:nvPr>
            <p:ph idx="1"/>
          </p:nvPr>
        </p:nvSpPr>
        <p:spPr>
          <a:xfrm>
            <a:off x="228600" y="304800"/>
            <a:ext cx="8686800" cy="6324600"/>
          </a:xfrm>
        </p:spPr>
        <p:txBody>
          <a:bodyPr>
            <a:normAutofit/>
          </a:bodyPr>
          <a:lstStyle/>
          <a:p>
            <a:r>
              <a:rPr lang="en-US" b="1" dirty="0"/>
              <a:t>Examples of bad building sites; </a:t>
            </a:r>
            <a:endParaRPr lang="en-US" b="1" dirty="0" smtClean="0"/>
          </a:p>
          <a:p>
            <a:r>
              <a:rPr lang="en-US" sz="3600" dirty="0"/>
              <a:t>A</a:t>
            </a:r>
            <a:r>
              <a:rPr lang="en-US" sz="3600" dirty="0" smtClean="0"/>
              <a:t> </a:t>
            </a:r>
            <a:r>
              <a:rPr lang="en-US" sz="3600" dirty="0"/>
              <a:t>site with clay soil this will not allow water to drain into the soil freely this encourages accumulation of water</a:t>
            </a:r>
            <a:r>
              <a:rPr lang="en-US" sz="3600" dirty="0" smtClean="0"/>
              <a:t>.</a:t>
            </a:r>
          </a:p>
          <a:p>
            <a:pPr marL="0" indent="0">
              <a:buNone/>
            </a:pPr>
            <a:endParaRPr lang="en-US" sz="3600" dirty="0"/>
          </a:p>
          <a:p>
            <a:r>
              <a:rPr lang="en-US" sz="3600" dirty="0"/>
              <a:t>Accumulation of water will lead to mosquito breeding and water may penetrate the walls of houses leading to rheumatism due to dampness</a:t>
            </a:r>
            <a:r>
              <a:rPr lang="en-US" dirty="0"/>
              <a:t>. </a:t>
            </a:r>
          </a:p>
        </p:txBody>
      </p:sp>
    </p:spTree>
    <p:extLst>
      <p:ext uri="{BB962C8B-B14F-4D97-AF65-F5344CB8AC3E}">
        <p14:creationId xmlns:p14="http://schemas.microsoft.com/office/powerpoint/2010/main" val="346297790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
          </a:xfrm>
        </p:spPr>
        <p:txBody>
          <a:bodyPr>
            <a:normAutofit fontScale="90000"/>
          </a:bodyPr>
          <a:lstStyle/>
          <a:p>
            <a:endParaRPr lang="en-US" dirty="0"/>
          </a:p>
        </p:txBody>
      </p:sp>
      <p:sp>
        <p:nvSpPr>
          <p:cNvPr id="3" name="Content Placeholder 2"/>
          <p:cNvSpPr>
            <a:spLocks noGrp="1"/>
          </p:cNvSpPr>
          <p:nvPr>
            <p:ph idx="1"/>
          </p:nvPr>
        </p:nvSpPr>
        <p:spPr>
          <a:xfrm>
            <a:off x="381000" y="533400"/>
            <a:ext cx="8458200" cy="5943600"/>
          </a:xfrm>
        </p:spPr>
        <p:txBody>
          <a:bodyPr/>
          <a:lstStyle/>
          <a:p>
            <a:r>
              <a:rPr lang="en-US" dirty="0"/>
              <a:t>Dampness can also cause bronchitis and pneumonia.  </a:t>
            </a:r>
            <a:endParaRPr lang="en-US" dirty="0" smtClean="0"/>
          </a:p>
          <a:p>
            <a:r>
              <a:rPr lang="en-US" dirty="0" smtClean="0"/>
              <a:t>A </a:t>
            </a:r>
            <a:r>
              <a:rPr lang="en-US" dirty="0"/>
              <a:t>site on made up grounds or reclaimed lands, a site near factories for fear of  problems like noise, offensive smells and dangerous wastes from factories, </a:t>
            </a:r>
            <a:endParaRPr lang="en-US" dirty="0" smtClean="0"/>
          </a:p>
          <a:p>
            <a:r>
              <a:rPr lang="en-US" dirty="0"/>
              <a:t>A</a:t>
            </a:r>
            <a:r>
              <a:rPr lang="en-US" dirty="0" smtClean="0"/>
              <a:t> </a:t>
            </a:r>
            <a:r>
              <a:rPr lang="en-US" dirty="0"/>
              <a:t>site in swampy areas. </a:t>
            </a:r>
            <a:endParaRPr lang="en-US" dirty="0" smtClean="0"/>
          </a:p>
          <a:p>
            <a:r>
              <a:rPr lang="en-US" dirty="0" smtClean="0"/>
              <a:t>All </a:t>
            </a:r>
            <a:r>
              <a:rPr lang="en-US" dirty="0"/>
              <a:t>these mentioned sites are not ideal for good housing.</a:t>
            </a:r>
          </a:p>
          <a:p>
            <a:endParaRPr lang="en-US" dirty="0"/>
          </a:p>
        </p:txBody>
      </p:sp>
    </p:spTree>
    <p:extLst>
      <p:ext uri="{BB962C8B-B14F-4D97-AF65-F5344CB8AC3E}">
        <p14:creationId xmlns:p14="http://schemas.microsoft.com/office/powerpoint/2010/main" val="117026435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pPr algn="l"/>
            <a:r>
              <a:rPr lang="en-US" b="1" dirty="0" smtClean="0"/>
              <a:t/>
            </a:r>
            <a:br>
              <a:rPr lang="en-US" b="1" dirty="0" smtClean="0"/>
            </a:br>
            <a:r>
              <a:rPr lang="en-US" b="1" dirty="0" smtClean="0"/>
              <a:t>Misuse </a:t>
            </a:r>
            <a:r>
              <a:rPr lang="en-US" b="1" dirty="0"/>
              <a:t>of houses/ rooms</a:t>
            </a:r>
            <a:r>
              <a:rPr lang="en-US" dirty="0"/>
              <a:t/>
            </a:r>
            <a:br>
              <a:rPr lang="en-US" dirty="0"/>
            </a:br>
            <a:endParaRPr lang="en-US" dirty="0"/>
          </a:p>
        </p:txBody>
      </p:sp>
      <p:sp>
        <p:nvSpPr>
          <p:cNvPr id="3" name="Content Placeholder 2"/>
          <p:cNvSpPr>
            <a:spLocks noGrp="1"/>
          </p:cNvSpPr>
          <p:nvPr>
            <p:ph idx="1"/>
          </p:nvPr>
        </p:nvSpPr>
        <p:spPr>
          <a:xfrm>
            <a:off x="304800" y="1143000"/>
            <a:ext cx="8534400" cy="5410200"/>
          </a:xfrm>
        </p:spPr>
        <p:txBody>
          <a:bodyPr/>
          <a:lstStyle/>
          <a:p>
            <a:r>
              <a:rPr lang="en-US" dirty="0" smtClean="0"/>
              <a:t>Houses </a:t>
            </a:r>
            <a:r>
              <a:rPr lang="en-US" dirty="0"/>
              <a:t>may be misused in several ways which include:  </a:t>
            </a:r>
            <a:endParaRPr lang="en-US" dirty="0" smtClean="0"/>
          </a:p>
          <a:p>
            <a:r>
              <a:rPr lang="en-US" dirty="0" smtClean="0"/>
              <a:t>Cooking </a:t>
            </a:r>
            <a:r>
              <a:rPr lang="en-US" dirty="0"/>
              <a:t>in bedrooms, </a:t>
            </a:r>
            <a:endParaRPr lang="en-US" dirty="0" smtClean="0"/>
          </a:p>
          <a:p>
            <a:r>
              <a:rPr lang="en-US" dirty="0" smtClean="0"/>
              <a:t>storing </a:t>
            </a:r>
            <a:r>
              <a:rPr lang="en-US" dirty="0"/>
              <a:t>foodstuffs in bed rooms and under beds,  </a:t>
            </a:r>
            <a:endParaRPr lang="en-US" dirty="0" smtClean="0"/>
          </a:p>
          <a:p>
            <a:r>
              <a:rPr lang="en-US" dirty="0" smtClean="0"/>
              <a:t>Sleeping </a:t>
            </a:r>
            <a:r>
              <a:rPr lang="en-US" dirty="0"/>
              <a:t>in kitchens,  </a:t>
            </a:r>
            <a:endParaRPr lang="en-US" dirty="0" smtClean="0"/>
          </a:p>
          <a:p>
            <a:r>
              <a:rPr lang="en-US" dirty="0" smtClean="0"/>
              <a:t>sharing </a:t>
            </a:r>
            <a:r>
              <a:rPr lang="en-US" dirty="0"/>
              <a:t>houses/rooms with domestic animals, </a:t>
            </a:r>
            <a:endParaRPr lang="en-US" dirty="0" smtClean="0"/>
          </a:p>
          <a:p>
            <a:r>
              <a:rPr lang="en-US" dirty="0" smtClean="0"/>
              <a:t>keeping </a:t>
            </a:r>
            <a:r>
              <a:rPr lang="en-US" dirty="0"/>
              <a:t>food utensils under beds, </a:t>
            </a:r>
            <a:endParaRPr lang="en-US" dirty="0" smtClean="0"/>
          </a:p>
          <a:p>
            <a:r>
              <a:rPr lang="en-US" dirty="0" smtClean="0"/>
              <a:t>charcoal </a:t>
            </a:r>
            <a:r>
              <a:rPr lang="en-US" dirty="0"/>
              <a:t>in food stores, </a:t>
            </a:r>
            <a:endParaRPr lang="en-US" dirty="0" smtClean="0"/>
          </a:p>
          <a:p>
            <a:r>
              <a:rPr lang="en-US" dirty="0" smtClean="0"/>
              <a:t>sitting </a:t>
            </a:r>
            <a:r>
              <a:rPr lang="en-US" dirty="0"/>
              <a:t>rooms and bath rooms</a:t>
            </a:r>
          </a:p>
          <a:p>
            <a:endParaRPr lang="en-US" dirty="0"/>
          </a:p>
        </p:txBody>
      </p:sp>
    </p:spTree>
    <p:extLst>
      <p:ext uri="{BB962C8B-B14F-4D97-AF65-F5344CB8AC3E}">
        <p14:creationId xmlns:p14="http://schemas.microsoft.com/office/powerpoint/2010/main" val="12965224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fontScale="90000"/>
          </a:bodyPr>
          <a:lstStyle/>
          <a:p>
            <a:pPr algn="l"/>
            <a:r>
              <a:rPr lang="en-US" b="1" u="sng" dirty="0" smtClean="0"/>
              <a:t/>
            </a:r>
            <a:br>
              <a:rPr lang="en-US" b="1" u="sng" dirty="0" smtClean="0"/>
            </a:br>
            <a:r>
              <a:rPr lang="en-US" b="1" dirty="0" smtClean="0"/>
              <a:t>Effects </a:t>
            </a:r>
            <a:r>
              <a:rPr lang="en-US" b="1" dirty="0"/>
              <a:t>of misuse of houses</a:t>
            </a:r>
            <a:r>
              <a:rPr lang="en-US" dirty="0"/>
              <a:t/>
            </a:r>
            <a:br>
              <a:rPr lang="en-US" dirty="0"/>
            </a:br>
            <a:endParaRPr lang="en-US" dirty="0"/>
          </a:p>
        </p:txBody>
      </p:sp>
      <p:sp>
        <p:nvSpPr>
          <p:cNvPr id="3" name="Content Placeholder 2"/>
          <p:cNvSpPr>
            <a:spLocks noGrp="1"/>
          </p:cNvSpPr>
          <p:nvPr>
            <p:ph idx="1"/>
          </p:nvPr>
        </p:nvSpPr>
        <p:spPr>
          <a:xfrm>
            <a:off x="304800" y="1143000"/>
            <a:ext cx="8610600" cy="5486400"/>
          </a:xfrm>
        </p:spPr>
        <p:txBody>
          <a:bodyPr>
            <a:normAutofit/>
          </a:bodyPr>
          <a:lstStyle/>
          <a:p>
            <a:r>
              <a:rPr lang="en-US" sz="3600" b="1" i="1" dirty="0" smtClean="0"/>
              <a:t>Sharing </a:t>
            </a:r>
            <a:r>
              <a:rPr lang="en-US" sz="3600" b="1" i="1" dirty="0"/>
              <a:t>houses with animals</a:t>
            </a:r>
            <a:endParaRPr lang="en-US" sz="3600" dirty="0"/>
          </a:p>
          <a:p>
            <a:r>
              <a:rPr lang="en-US" sz="3600" dirty="0"/>
              <a:t>No person should sleep in a house built for animals, the dangers of sharing houses with animals include: </a:t>
            </a:r>
            <a:endParaRPr lang="en-US" sz="3600" dirty="0" smtClean="0"/>
          </a:p>
          <a:p>
            <a:r>
              <a:rPr lang="en-US" sz="3600" dirty="0" smtClean="0"/>
              <a:t>Urine </a:t>
            </a:r>
            <a:r>
              <a:rPr lang="en-US" sz="3600" dirty="0"/>
              <a:t>of animals wet floors and thus causes dampness, </a:t>
            </a:r>
            <a:endParaRPr lang="en-US" sz="3600" dirty="0" smtClean="0"/>
          </a:p>
          <a:p>
            <a:r>
              <a:rPr lang="en-US" sz="3600" dirty="0"/>
              <a:t>U</a:t>
            </a:r>
            <a:r>
              <a:rPr lang="en-US" sz="3600" dirty="0" smtClean="0"/>
              <a:t>rine </a:t>
            </a:r>
            <a:r>
              <a:rPr lang="en-US" sz="3600" dirty="0"/>
              <a:t>and droppings of animals cause obnoxious choking smells</a:t>
            </a:r>
          </a:p>
          <a:p>
            <a:endParaRPr lang="en-US" dirty="0"/>
          </a:p>
        </p:txBody>
      </p:sp>
    </p:spTree>
    <p:extLst>
      <p:ext uri="{BB962C8B-B14F-4D97-AF65-F5344CB8AC3E}">
        <p14:creationId xmlns:p14="http://schemas.microsoft.com/office/powerpoint/2010/main" val="589636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t/>
            </a:r>
            <a:br>
              <a:rPr lang="en-US" b="1" dirty="0" smtClean="0"/>
            </a:br>
            <a:r>
              <a:rPr lang="en-US" b="1" dirty="0" smtClean="0"/>
              <a:t>Sanitation</a:t>
            </a:r>
            <a:r>
              <a:rPr lang="en-US" b="1" dirty="0"/>
              <a:t>:</a:t>
            </a:r>
            <a:r>
              <a:rPr lang="en-US" dirty="0"/>
              <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dirty="0" smtClean="0"/>
              <a:t>Sanitation </a:t>
            </a:r>
            <a:r>
              <a:rPr lang="en-US" dirty="0"/>
              <a:t>is a Latin word ‘SANITAS’ meaning health; quite often sanitation is limited to the availability or absence of latrine. </a:t>
            </a:r>
            <a:endParaRPr lang="en-US" dirty="0" smtClean="0"/>
          </a:p>
          <a:p>
            <a:r>
              <a:rPr lang="en-US" dirty="0" smtClean="0"/>
              <a:t>Latrine </a:t>
            </a:r>
            <a:r>
              <a:rPr lang="en-US" dirty="0"/>
              <a:t>coverage has been used as the main indicator for good or poor sanitation however sanitation can be looked at in broader terms as to encompass; </a:t>
            </a:r>
          </a:p>
          <a:p>
            <a:r>
              <a:rPr lang="en-US" dirty="0"/>
              <a:t>The promotion of skills and practices that enable individuals and communities to:</a:t>
            </a:r>
          </a:p>
        </p:txBody>
      </p:sp>
    </p:spTree>
    <p:extLst>
      <p:ext uri="{BB962C8B-B14F-4D97-AF65-F5344CB8AC3E}">
        <p14:creationId xmlns:p14="http://schemas.microsoft.com/office/powerpoint/2010/main" val="3889270110"/>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endParaRPr lang="en-US" dirty="0"/>
          </a:p>
        </p:txBody>
      </p:sp>
      <p:sp>
        <p:nvSpPr>
          <p:cNvPr id="3" name="Content Placeholder 2"/>
          <p:cNvSpPr>
            <a:spLocks noGrp="1"/>
          </p:cNvSpPr>
          <p:nvPr>
            <p:ph idx="1"/>
          </p:nvPr>
        </p:nvSpPr>
        <p:spPr>
          <a:xfrm>
            <a:off x="457200" y="1066800"/>
            <a:ext cx="8229600" cy="4983163"/>
          </a:xfrm>
        </p:spPr>
        <p:txBody>
          <a:bodyPr/>
          <a:lstStyle/>
          <a:p>
            <a:r>
              <a:rPr lang="en-US" dirty="0"/>
              <a:t>The animals may transmit some zoonotic diseases to man e.g. </a:t>
            </a:r>
            <a:endParaRPr lang="en-US" dirty="0" smtClean="0"/>
          </a:p>
          <a:p>
            <a:pPr marL="0" indent="0">
              <a:buNone/>
            </a:pPr>
            <a:endParaRPr lang="en-US" dirty="0" smtClean="0"/>
          </a:p>
          <a:p>
            <a:r>
              <a:rPr lang="en-US" dirty="0" smtClean="0"/>
              <a:t>rabies</a:t>
            </a:r>
            <a:r>
              <a:rPr lang="en-US" dirty="0"/>
              <a:t>, </a:t>
            </a:r>
            <a:r>
              <a:rPr lang="en-US" dirty="0" smtClean="0"/>
              <a:t>anthrax</a:t>
            </a:r>
            <a:r>
              <a:rPr lang="en-US" dirty="0"/>
              <a:t>, </a:t>
            </a:r>
            <a:r>
              <a:rPr lang="en-US" dirty="0" smtClean="0"/>
              <a:t>TB</a:t>
            </a:r>
            <a:r>
              <a:rPr lang="en-US" dirty="0"/>
              <a:t>, </a:t>
            </a:r>
            <a:r>
              <a:rPr lang="en-US" dirty="0" smtClean="0"/>
              <a:t>brucellosis</a:t>
            </a:r>
            <a:r>
              <a:rPr lang="en-US" dirty="0"/>
              <a:t>, </a:t>
            </a:r>
            <a:r>
              <a:rPr lang="en-US" dirty="0" smtClean="0"/>
              <a:t>they </a:t>
            </a:r>
            <a:r>
              <a:rPr lang="en-US" dirty="0" err="1"/>
              <a:t>harbour</a:t>
            </a:r>
            <a:r>
              <a:rPr lang="en-US" dirty="0"/>
              <a:t> vermin like ticks, fleas, lice, flies, dog </a:t>
            </a:r>
            <a:r>
              <a:rPr lang="en-US" dirty="0" err="1"/>
              <a:t>cestodes</a:t>
            </a:r>
            <a:r>
              <a:rPr lang="en-US" dirty="0"/>
              <a:t> and jiggers</a:t>
            </a:r>
          </a:p>
          <a:p>
            <a:endParaRPr lang="en-US" dirty="0"/>
          </a:p>
        </p:txBody>
      </p:sp>
    </p:spTree>
    <p:extLst>
      <p:ext uri="{BB962C8B-B14F-4D97-AF65-F5344CB8AC3E}">
        <p14:creationId xmlns:p14="http://schemas.microsoft.com/office/powerpoint/2010/main" val="3368020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5719"/>
          </a:xfrm>
        </p:spPr>
        <p:txBody>
          <a:bodyPr>
            <a:normAutofit fontScale="90000"/>
          </a:bodyPr>
          <a:lstStyle/>
          <a:p>
            <a:endParaRPr lang="en-US" dirty="0"/>
          </a:p>
        </p:txBody>
      </p:sp>
      <p:sp>
        <p:nvSpPr>
          <p:cNvPr id="3" name="Content Placeholder 2"/>
          <p:cNvSpPr>
            <a:spLocks noGrp="1"/>
          </p:cNvSpPr>
          <p:nvPr>
            <p:ph idx="1"/>
          </p:nvPr>
        </p:nvSpPr>
        <p:spPr>
          <a:xfrm>
            <a:off x="457200" y="198119"/>
            <a:ext cx="8458200" cy="6431281"/>
          </a:xfrm>
        </p:spPr>
        <p:txBody>
          <a:bodyPr>
            <a:normAutofit/>
          </a:bodyPr>
          <a:lstStyle/>
          <a:p>
            <a:r>
              <a:rPr lang="en-US" b="1" dirty="0"/>
              <a:t>Cooking in dwelling houses</a:t>
            </a:r>
            <a:endParaRPr lang="en-US" dirty="0"/>
          </a:p>
          <a:p>
            <a:r>
              <a:rPr lang="en-US" dirty="0"/>
              <a:t>Lighting of fires in dwelling houses pauses a risk to property in a house that is likely to catch fire (flammable property). </a:t>
            </a:r>
            <a:endParaRPr lang="en-US" dirty="0" smtClean="0"/>
          </a:p>
          <a:p>
            <a:r>
              <a:rPr lang="en-US" dirty="0" smtClean="0"/>
              <a:t>Smoke </a:t>
            </a:r>
            <a:r>
              <a:rPr lang="en-US" dirty="0"/>
              <a:t>produced during cooking irritates the eyes of the occupants; </a:t>
            </a:r>
            <a:endParaRPr lang="en-US" dirty="0" smtClean="0"/>
          </a:p>
          <a:p>
            <a:r>
              <a:rPr lang="en-US" dirty="0" smtClean="0"/>
              <a:t>the </a:t>
            </a:r>
            <a:r>
              <a:rPr lang="en-US" dirty="0"/>
              <a:t>prolonged inhalation of smoke affects the occupants’ lungs and may lead to respiratory tract diseases. </a:t>
            </a:r>
            <a:endParaRPr lang="en-US" dirty="0" smtClean="0"/>
          </a:p>
          <a:p>
            <a:r>
              <a:rPr lang="en-US" dirty="0" smtClean="0"/>
              <a:t>Smoke </a:t>
            </a:r>
            <a:r>
              <a:rPr lang="en-US" dirty="0" err="1"/>
              <a:t>discolours</a:t>
            </a:r>
            <a:r>
              <a:rPr lang="en-US" dirty="0"/>
              <a:t> the walls, furniture and causes soot in houses. It causes anthracnose (darkened bronchial lymph nodes)</a:t>
            </a:r>
          </a:p>
          <a:p>
            <a:endParaRPr lang="en-US" dirty="0"/>
          </a:p>
        </p:txBody>
      </p:sp>
    </p:spTree>
    <p:extLst>
      <p:ext uri="{BB962C8B-B14F-4D97-AF65-F5344CB8AC3E}">
        <p14:creationId xmlns:p14="http://schemas.microsoft.com/office/powerpoint/2010/main" val="128153568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52400"/>
          </a:xfrm>
        </p:spPr>
        <p:txBody>
          <a:bodyPr>
            <a:normAutofit fontScale="90000"/>
          </a:bodyPr>
          <a:lstStyle/>
          <a:p>
            <a:endParaRPr lang="en-US" dirty="0"/>
          </a:p>
        </p:txBody>
      </p:sp>
      <p:sp>
        <p:nvSpPr>
          <p:cNvPr id="3" name="Content Placeholder 2"/>
          <p:cNvSpPr>
            <a:spLocks noGrp="1"/>
          </p:cNvSpPr>
          <p:nvPr>
            <p:ph idx="1"/>
          </p:nvPr>
        </p:nvSpPr>
        <p:spPr>
          <a:xfrm>
            <a:off x="228600" y="533400"/>
            <a:ext cx="8458200" cy="5592769"/>
          </a:xfrm>
        </p:spPr>
        <p:txBody>
          <a:bodyPr>
            <a:normAutofit/>
          </a:bodyPr>
          <a:lstStyle/>
          <a:p>
            <a:r>
              <a:rPr lang="en-US" sz="3600" b="1" dirty="0"/>
              <a:t>Storage of foodstuffs in wrong places</a:t>
            </a:r>
            <a:endParaRPr lang="en-US" sz="3600" dirty="0"/>
          </a:p>
          <a:p>
            <a:r>
              <a:rPr lang="en-US" sz="3600" dirty="0"/>
              <a:t>Storage of food stuffs in wrong places results into contamination and wastage of food.  </a:t>
            </a:r>
            <a:endParaRPr lang="en-US" sz="3600" dirty="0" smtClean="0"/>
          </a:p>
          <a:p>
            <a:r>
              <a:rPr lang="en-US" sz="3600" dirty="0" smtClean="0"/>
              <a:t>It </a:t>
            </a:r>
            <a:r>
              <a:rPr lang="en-US" sz="3600" dirty="0"/>
              <a:t>may also facilitate the attraction of pests that may destroy the food, especially rats which also facilitate the transmission of plague.</a:t>
            </a:r>
          </a:p>
          <a:p>
            <a:endParaRPr lang="en-US" sz="3600" dirty="0"/>
          </a:p>
        </p:txBody>
      </p:sp>
    </p:spTree>
    <p:extLst>
      <p:ext uri="{BB962C8B-B14F-4D97-AF65-F5344CB8AC3E}">
        <p14:creationId xmlns:p14="http://schemas.microsoft.com/office/powerpoint/2010/main" val="275657811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endParaRPr lang="en-US" dirty="0"/>
          </a:p>
        </p:txBody>
      </p:sp>
      <p:sp>
        <p:nvSpPr>
          <p:cNvPr id="3" name="Content Placeholder 2"/>
          <p:cNvSpPr>
            <a:spLocks noGrp="1"/>
          </p:cNvSpPr>
          <p:nvPr>
            <p:ph idx="1"/>
          </p:nvPr>
        </p:nvSpPr>
        <p:spPr>
          <a:xfrm>
            <a:off x="304800" y="914400"/>
            <a:ext cx="8382000" cy="5562600"/>
          </a:xfrm>
        </p:spPr>
        <p:txBody>
          <a:bodyPr/>
          <a:lstStyle/>
          <a:p>
            <a:r>
              <a:rPr lang="en-US" b="1" dirty="0"/>
              <a:t>Ventilation:</a:t>
            </a:r>
            <a:endParaRPr lang="en-US" dirty="0"/>
          </a:p>
          <a:p>
            <a:r>
              <a:rPr lang="en-US" dirty="0"/>
              <a:t>All habitable houses should be properly ventilated and lighted. </a:t>
            </a:r>
            <a:endParaRPr lang="en-US" dirty="0" smtClean="0"/>
          </a:p>
          <a:p>
            <a:r>
              <a:rPr lang="en-US" dirty="0" smtClean="0"/>
              <a:t>This </a:t>
            </a:r>
            <a:r>
              <a:rPr lang="en-US" dirty="0"/>
              <a:t>permits free flow of fresh air into the houses and used up air outside the house.  </a:t>
            </a:r>
            <a:endParaRPr lang="en-US" dirty="0" smtClean="0"/>
          </a:p>
          <a:p>
            <a:r>
              <a:rPr lang="en-US" dirty="0" smtClean="0"/>
              <a:t>Reasons </a:t>
            </a:r>
            <a:r>
              <a:rPr lang="en-US" dirty="0"/>
              <a:t>why a house should be ventilated and lighted</a:t>
            </a:r>
          </a:p>
          <a:p>
            <a:r>
              <a:rPr lang="en-US" dirty="0"/>
              <a:t>To remove used up air, to allow in fresh air, to illuminate the building</a:t>
            </a:r>
          </a:p>
          <a:p>
            <a:endParaRPr lang="en-US" dirty="0"/>
          </a:p>
        </p:txBody>
      </p:sp>
    </p:spTree>
    <p:extLst>
      <p:ext uri="{BB962C8B-B14F-4D97-AF65-F5344CB8AC3E}">
        <p14:creationId xmlns:p14="http://schemas.microsoft.com/office/powerpoint/2010/main" val="71174307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fontScale="90000"/>
          </a:bodyPr>
          <a:lstStyle/>
          <a:p>
            <a:pPr algn="l"/>
            <a:r>
              <a:rPr lang="en-US" b="1" dirty="0" smtClean="0"/>
              <a:t/>
            </a:r>
            <a:br>
              <a:rPr lang="en-US" b="1" dirty="0" smtClean="0"/>
            </a:br>
            <a:r>
              <a:rPr lang="en-US" b="1" dirty="0" smtClean="0"/>
              <a:t>Overcrowding</a:t>
            </a:r>
            <a:r>
              <a:rPr lang="en-US" dirty="0"/>
              <a:t/>
            </a:r>
            <a:br>
              <a:rPr lang="en-US" dirty="0"/>
            </a:br>
            <a:endParaRPr lang="en-US" dirty="0"/>
          </a:p>
        </p:txBody>
      </p:sp>
      <p:sp>
        <p:nvSpPr>
          <p:cNvPr id="3" name="Content Placeholder 2"/>
          <p:cNvSpPr>
            <a:spLocks noGrp="1"/>
          </p:cNvSpPr>
          <p:nvPr>
            <p:ph idx="1"/>
          </p:nvPr>
        </p:nvSpPr>
        <p:spPr>
          <a:xfrm>
            <a:off x="152400" y="838200"/>
            <a:ext cx="8915400" cy="5715000"/>
          </a:xfrm>
        </p:spPr>
        <p:txBody>
          <a:bodyPr>
            <a:noAutofit/>
          </a:bodyPr>
          <a:lstStyle/>
          <a:p>
            <a:r>
              <a:rPr lang="en-US" sz="3600" dirty="0" smtClean="0"/>
              <a:t>Overcrowding </a:t>
            </a:r>
            <a:r>
              <a:rPr lang="en-US" sz="3600" dirty="0"/>
              <a:t>can be looked at from different perspectives. </a:t>
            </a:r>
            <a:endParaRPr lang="en-US" sz="3600" dirty="0" smtClean="0"/>
          </a:p>
          <a:p>
            <a:r>
              <a:rPr lang="en-US" sz="3600" dirty="0" smtClean="0"/>
              <a:t>A </a:t>
            </a:r>
            <a:r>
              <a:rPr lang="en-US" sz="3600" dirty="0"/>
              <a:t>room may be said to be overcrowded when the floor space is less than 7ft</a:t>
            </a:r>
            <a:r>
              <a:rPr lang="en-US" sz="3600" baseline="30000" dirty="0"/>
              <a:t>2 </a:t>
            </a:r>
            <a:r>
              <a:rPr lang="en-US" sz="3600" dirty="0"/>
              <a:t>per person. </a:t>
            </a:r>
            <a:endParaRPr lang="en-US" sz="3600" dirty="0" smtClean="0"/>
          </a:p>
          <a:p>
            <a:r>
              <a:rPr lang="en-US" sz="3600" dirty="0" smtClean="0"/>
              <a:t>On </a:t>
            </a:r>
            <a:r>
              <a:rPr lang="en-US" sz="3600" dirty="0"/>
              <a:t>the other hand, when two or more persons of opposite sex, being persons over 10 </a:t>
            </a:r>
            <a:r>
              <a:rPr lang="en-US" sz="3600" dirty="0" err="1"/>
              <a:t>yrs</a:t>
            </a:r>
            <a:r>
              <a:rPr lang="en-US" sz="3600" dirty="0"/>
              <a:t> of age and not living as husband and wife are staying in the same room, this can also be referred to as overcrowding. </a:t>
            </a:r>
            <a:endParaRPr lang="en-US" sz="3600" dirty="0" smtClean="0"/>
          </a:p>
        </p:txBody>
      </p:sp>
    </p:spTree>
    <p:extLst>
      <p:ext uri="{BB962C8B-B14F-4D97-AF65-F5344CB8AC3E}">
        <p14:creationId xmlns:p14="http://schemas.microsoft.com/office/powerpoint/2010/main" val="24278021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3600" dirty="0"/>
              <a:t>Another perspective is by considering the wall dimensions. </a:t>
            </a:r>
          </a:p>
          <a:p>
            <a:r>
              <a:rPr lang="en-US" sz="3600" dirty="0"/>
              <a:t>When the least height of any wall of the room is less than 7ft (2m) irrespective of other factors, then there is overcrowding.</a:t>
            </a:r>
          </a:p>
          <a:p>
            <a:endParaRPr lang="en-US" sz="3600" dirty="0"/>
          </a:p>
          <a:p>
            <a:endParaRPr lang="en-US" dirty="0"/>
          </a:p>
        </p:txBody>
      </p:sp>
    </p:spTree>
    <p:extLst>
      <p:ext uri="{BB962C8B-B14F-4D97-AF65-F5344CB8AC3E}">
        <p14:creationId xmlns:p14="http://schemas.microsoft.com/office/powerpoint/2010/main" val="223006173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pPr algn="l"/>
            <a:r>
              <a:rPr lang="en-US" b="1" dirty="0" smtClean="0"/>
              <a:t/>
            </a:r>
            <a:br>
              <a:rPr lang="en-US" b="1" dirty="0" smtClean="0"/>
            </a:br>
            <a:r>
              <a:rPr lang="en-US" b="1" dirty="0" smtClean="0"/>
              <a:t>Dangers </a:t>
            </a:r>
            <a:r>
              <a:rPr lang="en-US" b="1" dirty="0"/>
              <a:t>of overcrowding</a:t>
            </a:r>
            <a:r>
              <a:rPr lang="en-US" dirty="0"/>
              <a:t/>
            </a:r>
            <a:br>
              <a:rPr lang="en-US" dirty="0"/>
            </a:br>
            <a:endParaRPr lang="en-US" dirty="0"/>
          </a:p>
        </p:txBody>
      </p:sp>
      <p:sp>
        <p:nvSpPr>
          <p:cNvPr id="3" name="Content Placeholder 2"/>
          <p:cNvSpPr>
            <a:spLocks noGrp="1"/>
          </p:cNvSpPr>
          <p:nvPr>
            <p:ph idx="1"/>
          </p:nvPr>
        </p:nvSpPr>
        <p:spPr>
          <a:xfrm>
            <a:off x="304800" y="1066800"/>
            <a:ext cx="8610600" cy="5486400"/>
          </a:xfrm>
        </p:spPr>
        <p:txBody>
          <a:bodyPr>
            <a:normAutofit lnSpcReduction="10000"/>
          </a:bodyPr>
          <a:lstStyle/>
          <a:p>
            <a:r>
              <a:rPr lang="en-GB" dirty="0" smtClean="0"/>
              <a:t>It </a:t>
            </a:r>
            <a:r>
              <a:rPr lang="en-GB" dirty="0"/>
              <a:t>predisposes persons to communicable diseases e.g. TB, flu, scabies, measles, red eyes, whooping cough, trachoma, meningitis, cough, pneumonic plague. </a:t>
            </a:r>
            <a:endParaRPr lang="en-GB" dirty="0" smtClean="0"/>
          </a:p>
          <a:p>
            <a:r>
              <a:rPr lang="en-GB" dirty="0" smtClean="0">
                <a:solidFill>
                  <a:srgbClr val="FF0000"/>
                </a:solidFill>
              </a:rPr>
              <a:t>It </a:t>
            </a:r>
            <a:r>
              <a:rPr lang="en-GB" dirty="0">
                <a:solidFill>
                  <a:srgbClr val="FF0000"/>
                </a:solidFill>
              </a:rPr>
              <a:t>makes the spread of lice easy and can cause typhus </a:t>
            </a:r>
            <a:r>
              <a:rPr lang="en-GB" dirty="0" smtClean="0">
                <a:solidFill>
                  <a:srgbClr val="FF0000"/>
                </a:solidFill>
              </a:rPr>
              <a:t>fever</a:t>
            </a:r>
            <a:endParaRPr lang="en-US" dirty="0">
              <a:solidFill>
                <a:srgbClr val="FF0000"/>
              </a:solidFill>
            </a:endParaRPr>
          </a:p>
          <a:p>
            <a:r>
              <a:rPr lang="en-US" dirty="0"/>
              <a:t>Motivating the community to improve housing</a:t>
            </a:r>
          </a:p>
          <a:p>
            <a:pPr lvl="0"/>
            <a:r>
              <a:rPr lang="en-US" dirty="0">
                <a:solidFill>
                  <a:srgbClr val="FF0000"/>
                </a:solidFill>
              </a:rPr>
              <a:t>Show them a good example by having a good house yourself.</a:t>
            </a:r>
          </a:p>
          <a:p>
            <a:pPr lvl="0"/>
            <a:r>
              <a:rPr lang="en-US" dirty="0"/>
              <a:t>Health educate people on advantages of good housing and disadvantages of poor housing.</a:t>
            </a:r>
          </a:p>
          <a:p>
            <a:endParaRPr lang="en-US" dirty="0"/>
          </a:p>
        </p:txBody>
      </p:sp>
    </p:spTree>
    <p:extLst>
      <p:ext uri="{BB962C8B-B14F-4D97-AF65-F5344CB8AC3E}">
        <p14:creationId xmlns:p14="http://schemas.microsoft.com/office/powerpoint/2010/main" val="14078517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Overcrowding </a:t>
            </a:r>
            <a:endParaRPr lang="en-US" dirty="0"/>
          </a:p>
        </p:txBody>
      </p:sp>
      <p:graphicFrame>
        <p:nvGraphicFramePr>
          <p:cNvPr id="4" name="Content Placeholder 3"/>
          <p:cNvGraphicFramePr>
            <a:graphicFrameLocks noGrp="1"/>
          </p:cNvGraphicFramePr>
          <p:nvPr>
            <p:ph idx="1"/>
          </p:nvPr>
        </p:nvGraphicFramePr>
        <p:xfrm>
          <a:off x="3729037" y="3775551"/>
          <a:ext cx="1685926" cy="175260"/>
        </p:xfrm>
        <a:graphic>
          <a:graphicData uri="http://schemas.openxmlformats.org/drawingml/2006/table">
            <a:tbl>
              <a:tblPr>
                <a:tableStyleId>{5C22544A-7EE6-4342-B048-85BDC9FD1C3A}</a:tableStyleId>
              </a:tblPr>
              <a:tblGrid>
                <a:gridCol w="842963">
                  <a:extLst>
                    <a:ext uri="{9D8B030D-6E8A-4147-A177-3AD203B41FA5}">
                      <a16:colId xmlns:a16="http://schemas.microsoft.com/office/drawing/2014/main" xmlns="" val="3811459886"/>
                    </a:ext>
                  </a:extLst>
                </a:gridCol>
                <a:gridCol w="842963">
                  <a:extLst>
                    <a:ext uri="{9D8B030D-6E8A-4147-A177-3AD203B41FA5}">
                      <a16:colId xmlns:a16="http://schemas.microsoft.com/office/drawing/2014/main" xmlns="" val="4248587006"/>
                    </a:ext>
                  </a:extLst>
                </a:gridCol>
              </a:tblGrid>
              <a:tr h="0">
                <a:tc>
                  <a:txBody>
                    <a:bodyPr/>
                    <a:lstStyle/>
                    <a:p>
                      <a:pPr marL="0" marR="0" algn="r">
                        <a:lnSpc>
                          <a:spcPct val="115000"/>
                        </a:lnSpc>
                        <a:spcBef>
                          <a:spcPts val="0"/>
                        </a:spcBef>
                        <a:spcAft>
                          <a:spcPts val="1000"/>
                        </a:spcAft>
                      </a:pPr>
                      <a:endParaRPr lang="en-US"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1000"/>
                        </a:spcAft>
                      </a:pP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xmlns="" val="2108622697"/>
                  </a:ext>
                </a:extLst>
              </a:tr>
            </a:tbl>
          </a:graphicData>
        </a:graphic>
      </p:graphicFrame>
      <p:pic>
        <p:nvPicPr>
          <p:cNvPr id="5122" name="Picture 71" desc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9038" y="3775075"/>
            <a:ext cx="28575" cy="9525"/>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72" descr="Family living in overcrowded condi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380558"/>
            <a:ext cx="7772400" cy="511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5410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endParaRPr lang="en-US" dirty="0"/>
          </a:p>
        </p:txBody>
      </p:sp>
      <p:sp>
        <p:nvSpPr>
          <p:cNvPr id="3" name="Content Placeholder 2"/>
          <p:cNvSpPr>
            <a:spLocks noGrp="1"/>
          </p:cNvSpPr>
          <p:nvPr>
            <p:ph idx="1"/>
          </p:nvPr>
        </p:nvSpPr>
        <p:spPr>
          <a:xfrm>
            <a:off x="304800" y="762000"/>
            <a:ext cx="8534400" cy="5867400"/>
          </a:xfrm>
        </p:spPr>
        <p:txBody>
          <a:bodyPr>
            <a:normAutofit/>
          </a:bodyPr>
          <a:lstStyle/>
          <a:p>
            <a:r>
              <a:rPr lang="en-US" dirty="0" smtClean="0"/>
              <a:t>If accommodation </a:t>
            </a:r>
            <a:r>
              <a:rPr lang="en-US" dirty="0"/>
              <a:t>is too small for a</a:t>
            </a:r>
            <a:r>
              <a:rPr lang="en-US" dirty="0" smtClean="0"/>
              <a:t> </a:t>
            </a:r>
            <a:r>
              <a:rPr lang="en-US" dirty="0"/>
              <a:t>household, you may be considered to be living in overcrowded conditions under the law. </a:t>
            </a:r>
            <a:endParaRPr lang="en-US" dirty="0" smtClean="0"/>
          </a:p>
          <a:p>
            <a:r>
              <a:rPr lang="en-US" dirty="0"/>
              <a:t>A</a:t>
            </a:r>
            <a:r>
              <a:rPr lang="en-US" dirty="0" smtClean="0"/>
              <a:t> </a:t>
            </a:r>
            <a:r>
              <a:rPr lang="en-US" dirty="0"/>
              <a:t>home may be legally overcrowded if there are not enough rooms or enough space for the number of people who live there. </a:t>
            </a:r>
            <a:endParaRPr lang="en-US" dirty="0" smtClean="0"/>
          </a:p>
          <a:p>
            <a:r>
              <a:rPr lang="en-US" dirty="0" smtClean="0"/>
              <a:t>Your </a:t>
            </a:r>
            <a:r>
              <a:rPr lang="en-US" dirty="0"/>
              <a:t>house may become overcrowded if you have a new baby or if someone else (for example, a partner, parent or grandparent) comes to live with you.</a:t>
            </a:r>
          </a:p>
          <a:p>
            <a:endParaRPr lang="en-US" dirty="0"/>
          </a:p>
        </p:txBody>
      </p:sp>
    </p:spTree>
    <p:extLst>
      <p:ext uri="{BB962C8B-B14F-4D97-AF65-F5344CB8AC3E}">
        <p14:creationId xmlns:p14="http://schemas.microsoft.com/office/powerpoint/2010/main" val="31346294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pPr algn="l"/>
            <a:r>
              <a:rPr lang="en-US" b="1" dirty="0" smtClean="0"/>
              <a:t/>
            </a:r>
            <a:br>
              <a:rPr lang="en-US" b="1" dirty="0" smtClean="0"/>
            </a:br>
            <a:r>
              <a:rPr lang="en-US" b="1" dirty="0" smtClean="0"/>
              <a:t>Rooms</a:t>
            </a:r>
            <a:r>
              <a:rPr lang="en-US" dirty="0"/>
              <a:t/>
            </a:r>
            <a:br>
              <a:rPr lang="en-US" dirty="0"/>
            </a:br>
            <a:endParaRPr lang="en-US" dirty="0"/>
          </a:p>
        </p:txBody>
      </p:sp>
      <p:sp>
        <p:nvSpPr>
          <p:cNvPr id="3" name="Content Placeholder 2"/>
          <p:cNvSpPr>
            <a:spLocks noGrp="1"/>
          </p:cNvSpPr>
          <p:nvPr>
            <p:ph idx="1"/>
          </p:nvPr>
        </p:nvSpPr>
        <p:spPr>
          <a:xfrm>
            <a:off x="304800" y="1143000"/>
            <a:ext cx="8610600" cy="5486400"/>
          </a:xfrm>
        </p:spPr>
        <p:txBody>
          <a:bodyPr>
            <a:normAutofit/>
          </a:bodyPr>
          <a:lstStyle/>
          <a:p>
            <a:r>
              <a:rPr lang="en-US" sz="3600" dirty="0" smtClean="0"/>
              <a:t>If </a:t>
            </a:r>
            <a:r>
              <a:rPr lang="en-US" sz="3600" dirty="0"/>
              <a:t>two people of the </a:t>
            </a:r>
            <a:r>
              <a:rPr lang="en-US" sz="3600" u="sng" dirty="0"/>
              <a:t>opposite sex</a:t>
            </a:r>
            <a:r>
              <a:rPr lang="en-US" sz="3600" dirty="0"/>
              <a:t> sleep in the same room, the accommodation will be overcrowded unless the two people are: </a:t>
            </a:r>
            <a:endParaRPr lang="en-US" sz="3600" dirty="0" smtClean="0"/>
          </a:p>
          <a:p>
            <a:r>
              <a:rPr lang="en-US" sz="3600" dirty="0" smtClean="0"/>
              <a:t>Married </a:t>
            </a:r>
            <a:r>
              <a:rPr lang="en-US" sz="3600" dirty="0"/>
              <a:t>in a civil partnership or living together, or one or both of them are under ten years old. </a:t>
            </a:r>
          </a:p>
          <a:p>
            <a:r>
              <a:rPr lang="en-US" sz="3600" dirty="0"/>
              <a:t>The number of people of the same sex who can sleep in one room is restricted by the size of the room.</a:t>
            </a:r>
          </a:p>
          <a:p>
            <a:endParaRPr lang="en-US" dirty="0"/>
          </a:p>
        </p:txBody>
      </p:sp>
    </p:spTree>
    <p:extLst>
      <p:ext uri="{BB962C8B-B14F-4D97-AF65-F5344CB8AC3E}">
        <p14:creationId xmlns:p14="http://schemas.microsoft.com/office/powerpoint/2010/main" val="1331333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a:bodyPr>
          <a:lstStyle/>
          <a:p>
            <a:pPr algn="l"/>
            <a:r>
              <a:rPr lang="en-US" dirty="0"/>
              <a:t>WATER </a:t>
            </a:r>
          </a:p>
        </p:txBody>
      </p:sp>
      <p:sp>
        <p:nvSpPr>
          <p:cNvPr id="3" name="Content Placeholder 2"/>
          <p:cNvSpPr>
            <a:spLocks noGrp="1"/>
          </p:cNvSpPr>
          <p:nvPr>
            <p:ph idx="1"/>
          </p:nvPr>
        </p:nvSpPr>
        <p:spPr>
          <a:xfrm>
            <a:off x="457200" y="1066800"/>
            <a:ext cx="8458200" cy="5638800"/>
          </a:xfrm>
        </p:spPr>
        <p:txBody>
          <a:bodyPr>
            <a:normAutofit fontScale="92500" lnSpcReduction="20000"/>
          </a:bodyPr>
          <a:lstStyle/>
          <a:p>
            <a:pPr marL="0" indent="0">
              <a:buNone/>
            </a:pPr>
            <a:r>
              <a:rPr lang="en-GB" b="1" dirty="0"/>
              <a:t>Learning </a:t>
            </a:r>
            <a:r>
              <a:rPr lang="en-GB" b="1" dirty="0" smtClean="0"/>
              <a:t>objectives:</a:t>
            </a:r>
          </a:p>
          <a:p>
            <a:pPr lvl="0"/>
            <a:r>
              <a:rPr lang="en-US" dirty="0"/>
              <a:t>Explain the hydrologic cycle</a:t>
            </a:r>
          </a:p>
          <a:p>
            <a:pPr lvl="0"/>
            <a:r>
              <a:rPr lang="en-US" dirty="0"/>
              <a:t>Explain causes of underground water contamination.</a:t>
            </a:r>
          </a:p>
          <a:p>
            <a:pPr lvl="0"/>
            <a:r>
              <a:rPr lang="en-US" dirty="0"/>
              <a:t>List reasons why water is essential to health</a:t>
            </a:r>
          </a:p>
          <a:p>
            <a:pPr lvl="0"/>
            <a:r>
              <a:rPr lang="en-US" dirty="0"/>
              <a:t>Explain the water related diseases</a:t>
            </a:r>
          </a:p>
          <a:p>
            <a:pPr lvl="0"/>
            <a:r>
              <a:rPr lang="en-US" dirty="0"/>
              <a:t>explain water treatment process </a:t>
            </a:r>
          </a:p>
          <a:p>
            <a:pPr lvl="0"/>
            <a:r>
              <a:rPr lang="en-US" dirty="0"/>
              <a:t>Explain the different sources of water</a:t>
            </a:r>
          </a:p>
          <a:p>
            <a:pPr lvl="0"/>
            <a:r>
              <a:rPr lang="en-US" dirty="0"/>
              <a:t>Describe various sources of water contamination</a:t>
            </a:r>
          </a:p>
          <a:p>
            <a:pPr lvl="0"/>
            <a:r>
              <a:rPr lang="en-US" dirty="0"/>
              <a:t>Describe how water sources are protected</a:t>
            </a:r>
          </a:p>
          <a:p>
            <a:pPr lvl="0"/>
            <a:r>
              <a:rPr lang="en-US" dirty="0"/>
              <a:t>explain rain water roof catchment systems</a:t>
            </a:r>
          </a:p>
          <a:p>
            <a:pPr lvl="0"/>
            <a:r>
              <a:rPr lang="en-US" dirty="0"/>
              <a:t>explain methods of community water supply </a:t>
            </a:r>
          </a:p>
          <a:p>
            <a:pPr marL="0" indent="0">
              <a:buNone/>
            </a:pPr>
            <a:endParaRPr lang="en-US" dirty="0"/>
          </a:p>
        </p:txBody>
      </p:sp>
    </p:spTree>
    <p:extLst>
      <p:ext uri="{BB962C8B-B14F-4D97-AF65-F5344CB8AC3E}">
        <p14:creationId xmlns:p14="http://schemas.microsoft.com/office/powerpoint/2010/main" val="593269071"/>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pPr algn="l"/>
            <a:r>
              <a:rPr lang="en-US" b="1" dirty="0" smtClean="0"/>
              <a:t/>
            </a:r>
            <a:br>
              <a:rPr lang="en-US" b="1" dirty="0" smtClean="0"/>
            </a:br>
            <a:r>
              <a:rPr lang="en-US" b="1" dirty="0" smtClean="0"/>
              <a:t>Space</a:t>
            </a:r>
            <a:r>
              <a:rPr lang="en-US" dirty="0"/>
              <a:t/>
            </a:r>
            <a:br>
              <a:rPr lang="en-US" dirty="0"/>
            </a:br>
            <a:endParaRPr lang="en-US" dirty="0"/>
          </a:p>
        </p:txBody>
      </p:sp>
      <p:sp>
        <p:nvSpPr>
          <p:cNvPr id="3" name="Content Placeholder 2"/>
          <p:cNvSpPr>
            <a:spLocks noGrp="1"/>
          </p:cNvSpPr>
          <p:nvPr>
            <p:ph idx="1"/>
          </p:nvPr>
        </p:nvSpPr>
        <p:spPr>
          <a:xfrm>
            <a:off x="304800" y="1066800"/>
            <a:ext cx="8534400" cy="5410200"/>
          </a:xfrm>
        </p:spPr>
        <p:txBody>
          <a:bodyPr>
            <a:normAutofit/>
          </a:bodyPr>
          <a:lstStyle/>
          <a:p>
            <a:r>
              <a:rPr lang="en-US" sz="3600" dirty="0" smtClean="0"/>
              <a:t>The </a:t>
            </a:r>
            <a:r>
              <a:rPr lang="en-US" sz="3600" dirty="0"/>
              <a:t>number of people who should live in a home depends on the number of rooms, </a:t>
            </a:r>
            <a:endParaRPr lang="en-US" sz="3600" dirty="0" smtClean="0"/>
          </a:p>
          <a:p>
            <a:r>
              <a:rPr lang="en-US" sz="3600" dirty="0" smtClean="0"/>
              <a:t>the </a:t>
            </a:r>
            <a:r>
              <a:rPr lang="en-US" sz="3600" dirty="0"/>
              <a:t>size of the rooms </a:t>
            </a:r>
          </a:p>
          <a:p>
            <a:r>
              <a:rPr lang="en-US" sz="3600" dirty="0" smtClean="0"/>
              <a:t>the </a:t>
            </a:r>
            <a:r>
              <a:rPr lang="en-US" sz="3600" dirty="0"/>
              <a:t>ages of the people who live there. </a:t>
            </a:r>
            <a:endParaRPr lang="en-US" sz="3600" dirty="0" smtClean="0"/>
          </a:p>
          <a:p>
            <a:r>
              <a:rPr lang="en-US" sz="3600" dirty="0" smtClean="0"/>
              <a:t>Rooms </a:t>
            </a:r>
            <a:r>
              <a:rPr lang="en-US" sz="3600" dirty="0"/>
              <a:t>that are counted include living rooms and bedrooms (but not the kitchen or bathroom).</a:t>
            </a:r>
          </a:p>
          <a:p>
            <a:endParaRPr lang="en-US" dirty="0"/>
          </a:p>
        </p:txBody>
      </p:sp>
    </p:spTree>
    <p:extLst>
      <p:ext uri="{BB962C8B-B14F-4D97-AF65-F5344CB8AC3E}">
        <p14:creationId xmlns:p14="http://schemas.microsoft.com/office/powerpoint/2010/main" val="205828147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3600" dirty="0"/>
              <a:t>For the room and space calculations:</a:t>
            </a:r>
          </a:p>
          <a:p>
            <a:r>
              <a:rPr lang="en-US" sz="3600" dirty="0"/>
              <a:t>Children under one year old are ignored; </a:t>
            </a:r>
          </a:p>
          <a:p>
            <a:r>
              <a:rPr lang="en-US" sz="3600" dirty="0"/>
              <a:t>Children over one and under ten year’s old count as half, </a:t>
            </a:r>
          </a:p>
          <a:p>
            <a:r>
              <a:rPr lang="en-US" sz="3600" dirty="0"/>
              <a:t>rooms under 50 square feet are ignored.</a:t>
            </a:r>
          </a:p>
          <a:p>
            <a:endParaRPr lang="en-US" sz="3600" dirty="0"/>
          </a:p>
        </p:txBody>
      </p:sp>
    </p:spTree>
    <p:extLst>
      <p:ext uri="{BB962C8B-B14F-4D97-AF65-F5344CB8AC3E}">
        <p14:creationId xmlns:p14="http://schemas.microsoft.com/office/powerpoint/2010/main" val="134356079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endParaRPr lang="en-US" dirty="0"/>
          </a:p>
        </p:txBody>
      </p:sp>
      <p:sp>
        <p:nvSpPr>
          <p:cNvPr id="3" name="Content Placeholder 2"/>
          <p:cNvSpPr>
            <a:spLocks noGrp="1"/>
          </p:cNvSpPr>
          <p:nvPr>
            <p:ph idx="1"/>
          </p:nvPr>
        </p:nvSpPr>
        <p:spPr>
          <a:xfrm>
            <a:off x="457200" y="685800"/>
            <a:ext cx="8229600" cy="5440369"/>
          </a:xfrm>
        </p:spPr>
        <p:txBody>
          <a:bodyPr>
            <a:normAutofit/>
          </a:bodyPr>
          <a:lstStyle/>
          <a:p>
            <a:r>
              <a:rPr lang="en-US" sz="3600" dirty="0"/>
              <a:t>As a general rule: </a:t>
            </a:r>
          </a:p>
          <a:p>
            <a:pPr lvl="0"/>
            <a:r>
              <a:rPr lang="en-US" sz="3600" dirty="0"/>
              <a:t>1 room = 2 people can live there </a:t>
            </a:r>
          </a:p>
          <a:p>
            <a:pPr lvl="0"/>
            <a:r>
              <a:rPr lang="en-US" sz="3600" dirty="0"/>
              <a:t>2 rooms = 3 people can live there </a:t>
            </a:r>
          </a:p>
          <a:p>
            <a:pPr lvl="0"/>
            <a:r>
              <a:rPr lang="en-US" sz="3600" dirty="0"/>
              <a:t>3 rooms = 5 people can live there </a:t>
            </a:r>
          </a:p>
          <a:p>
            <a:pPr lvl="0"/>
            <a:r>
              <a:rPr lang="en-US" sz="3600" dirty="0"/>
              <a:t>4 rooms = 7.5 people can live there </a:t>
            </a:r>
          </a:p>
          <a:p>
            <a:pPr lvl="0"/>
            <a:r>
              <a:rPr lang="en-US" sz="3600" dirty="0"/>
              <a:t>5 rooms or more = 2 people per room can live there.</a:t>
            </a:r>
          </a:p>
          <a:p>
            <a:endParaRPr lang="en-US" sz="3600" dirty="0"/>
          </a:p>
        </p:txBody>
      </p:sp>
    </p:spTree>
    <p:extLst>
      <p:ext uri="{BB962C8B-B14F-4D97-AF65-F5344CB8AC3E}">
        <p14:creationId xmlns:p14="http://schemas.microsoft.com/office/powerpoint/2010/main" val="61673324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52400"/>
          </a:xfrm>
        </p:spPr>
        <p:txBody>
          <a:bodyPr>
            <a:normAutofit fontScale="90000"/>
          </a:bodyPr>
          <a:lstStyle/>
          <a:p>
            <a:endParaRPr lang="en-US" dirty="0"/>
          </a:p>
        </p:txBody>
      </p:sp>
      <p:sp>
        <p:nvSpPr>
          <p:cNvPr id="3" name="Content Placeholder 2"/>
          <p:cNvSpPr>
            <a:spLocks noGrp="1"/>
          </p:cNvSpPr>
          <p:nvPr>
            <p:ph idx="1"/>
          </p:nvPr>
        </p:nvSpPr>
        <p:spPr>
          <a:xfrm>
            <a:off x="304800" y="609600"/>
            <a:ext cx="8534400" cy="5791200"/>
          </a:xfrm>
        </p:spPr>
        <p:txBody>
          <a:bodyPr>
            <a:normAutofit/>
          </a:bodyPr>
          <a:lstStyle/>
          <a:p>
            <a:pPr marL="0" indent="0">
              <a:buNone/>
            </a:pPr>
            <a:r>
              <a:rPr lang="en-US" b="1" dirty="0"/>
              <a:t>However, the size of a room also determines how many people can sleep there:</a:t>
            </a:r>
          </a:p>
          <a:p>
            <a:pPr lvl="0"/>
            <a:r>
              <a:rPr lang="en-US" dirty="0"/>
              <a:t>Floor area 50-69 square feet = 0.5 people can sleep there </a:t>
            </a:r>
          </a:p>
          <a:p>
            <a:pPr lvl="0"/>
            <a:r>
              <a:rPr lang="en-US" dirty="0"/>
              <a:t>Floor area 70-89 square feet = 1 person can sleep there </a:t>
            </a:r>
          </a:p>
          <a:p>
            <a:pPr lvl="0"/>
            <a:r>
              <a:rPr lang="en-US" dirty="0"/>
              <a:t>Floor area 90-109 square feet = 1.5 people can sleep there </a:t>
            </a:r>
          </a:p>
          <a:p>
            <a:pPr lvl="0"/>
            <a:r>
              <a:rPr lang="en-US" dirty="0"/>
              <a:t>Floor area 110 square feet = 2 people can sleep there.</a:t>
            </a:r>
          </a:p>
          <a:p>
            <a:endParaRPr lang="en-US" dirty="0"/>
          </a:p>
        </p:txBody>
      </p:sp>
    </p:spTree>
    <p:extLst>
      <p:ext uri="{BB962C8B-B14F-4D97-AF65-F5344CB8AC3E}">
        <p14:creationId xmlns:p14="http://schemas.microsoft.com/office/powerpoint/2010/main" val="4377027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When </a:t>
            </a:r>
            <a:r>
              <a:rPr lang="en-US" b="1" dirty="0"/>
              <a:t>is overcrowding allowed?</a:t>
            </a:r>
            <a:r>
              <a:rPr lang="en-US" dirty="0"/>
              <a:t/>
            </a:r>
            <a:br>
              <a:rPr lang="en-US" dirty="0"/>
            </a:br>
            <a:endParaRPr lang="en-US" dirty="0"/>
          </a:p>
        </p:txBody>
      </p:sp>
      <p:sp>
        <p:nvSpPr>
          <p:cNvPr id="3" name="Content Placeholder 2"/>
          <p:cNvSpPr>
            <a:spLocks noGrp="1"/>
          </p:cNvSpPr>
          <p:nvPr>
            <p:ph idx="1"/>
          </p:nvPr>
        </p:nvSpPr>
        <p:spPr>
          <a:xfrm>
            <a:off x="457200" y="1417638"/>
            <a:ext cx="8382000" cy="5059362"/>
          </a:xfrm>
        </p:spPr>
        <p:txBody>
          <a:bodyPr/>
          <a:lstStyle/>
          <a:p>
            <a:pPr lvl="0"/>
            <a:r>
              <a:rPr lang="en-US" sz="3600" dirty="0" smtClean="0"/>
              <a:t>Due </a:t>
            </a:r>
            <a:r>
              <a:rPr lang="en-US" sz="3600" dirty="0"/>
              <a:t>to natural growth, such as a child reaching the age of eleven </a:t>
            </a:r>
          </a:p>
          <a:p>
            <a:pPr lvl="0"/>
            <a:r>
              <a:rPr lang="en-US" sz="3600" dirty="0"/>
              <a:t>Temporary, such as someone living in the home for a short period of time </a:t>
            </a:r>
          </a:p>
          <a:p>
            <a:pPr lvl="0"/>
            <a:r>
              <a:rPr lang="en-US" sz="3600" dirty="0"/>
              <a:t>Licensed overcrowding, where the council has given permission.</a:t>
            </a:r>
          </a:p>
          <a:p>
            <a:endParaRPr lang="en-US" dirty="0"/>
          </a:p>
        </p:txBody>
      </p:sp>
    </p:spTree>
    <p:extLst>
      <p:ext uri="{BB962C8B-B14F-4D97-AF65-F5344CB8AC3E}">
        <p14:creationId xmlns:p14="http://schemas.microsoft.com/office/powerpoint/2010/main" val="110924798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pPr algn="l"/>
            <a:r>
              <a:rPr lang="en-US" dirty="0" smtClean="0"/>
              <a:t/>
            </a:r>
            <a:br>
              <a:rPr lang="en-US" dirty="0" smtClean="0"/>
            </a:br>
            <a:r>
              <a:rPr lang="en-US" dirty="0" smtClean="0"/>
              <a:t>The </a:t>
            </a:r>
            <a:r>
              <a:rPr lang="en-US" dirty="0"/>
              <a:t>space standard</a:t>
            </a:r>
            <a:br>
              <a:rPr lang="en-US" dirty="0"/>
            </a:br>
            <a:endParaRPr lang="en-US" dirty="0"/>
          </a:p>
        </p:txBody>
      </p:sp>
      <p:sp>
        <p:nvSpPr>
          <p:cNvPr id="3" name="Content Placeholder 2"/>
          <p:cNvSpPr>
            <a:spLocks noGrp="1"/>
          </p:cNvSpPr>
          <p:nvPr>
            <p:ph idx="1"/>
          </p:nvPr>
        </p:nvSpPr>
        <p:spPr>
          <a:xfrm>
            <a:off x="304800" y="1066800"/>
            <a:ext cx="8534400" cy="5638800"/>
          </a:xfrm>
        </p:spPr>
        <p:txBody>
          <a:bodyPr>
            <a:normAutofit fontScale="92500" lnSpcReduction="10000"/>
          </a:bodyPr>
          <a:lstStyle/>
          <a:p>
            <a:r>
              <a:rPr lang="en-US" dirty="0" smtClean="0"/>
              <a:t>The </a:t>
            </a:r>
            <a:r>
              <a:rPr lang="en-US" dirty="0"/>
              <a:t>space standard is contravened when the number of persons sleeping in a dwelling is in excess of the permitted number, </a:t>
            </a:r>
            <a:endParaRPr lang="en-US" dirty="0" smtClean="0"/>
          </a:p>
          <a:p>
            <a:r>
              <a:rPr lang="en-US" dirty="0" smtClean="0">
                <a:solidFill>
                  <a:srgbClr val="FF0000"/>
                </a:solidFill>
              </a:rPr>
              <a:t>having </a:t>
            </a:r>
            <a:r>
              <a:rPr lang="en-US" dirty="0">
                <a:solidFill>
                  <a:srgbClr val="FF0000"/>
                </a:solidFill>
              </a:rPr>
              <a:t>regard to the floor area of the rooms of the dwelling available as bedrooms.</a:t>
            </a:r>
          </a:p>
          <a:p>
            <a:r>
              <a:rPr lang="en-US" dirty="0"/>
              <a:t>  For this purpose;</a:t>
            </a:r>
          </a:p>
          <a:p>
            <a:r>
              <a:rPr lang="en-US" dirty="0"/>
              <a:t>(a) A child under the age of five shall be reckoned as half a unit and, </a:t>
            </a:r>
            <a:endParaRPr lang="en-US" dirty="0" smtClean="0"/>
          </a:p>
          <a:p>
            <a:r>
              <a:rPr lang="en-US" dirty="0" smtClean="0"/>
              <a:t>a </a:t>
            </a:r>
            <a:r>
              <a:rPr lang="en-US" dirty="0"/>
              <a:t>person aged five or over shall be reckoned as one unit, and </a:t>
            </a:r>
          </a:p>
          <a:p>
            <a:r>
              <a:rPr lang="en-US" dirty="0"/>
              <a:t>(b) A room is available as a bedroom if it is of a type normally used in the locality as a bedroom.</a:t>
            </a:r>
          </a:p>
          <a:p>
            <a:endParaRPr lang="en-US" dirty="0"/>
          </a:p>
        </p:txBody>
      </p:sp>
    </p:spTree>
    <p:extLst>
      <p:ext uri="{BB962C8B-B14F-4D97-AF65-F5344CB8AC3E}">
        <p14:creationId xmlns:p14="http://schemas.microsoft.com/office/powerpoint/2010/main" val="39313165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52400"/>
          </a:xfrm>
        </p:spPr>
        <p:txBody>
          <a:bodyPr>
            <a:normAutofit fontScale="90000"/>
          </a:bodyPr>
          <a:lstStyle/>
          <a:p>
            <a:endParaRPr lang="en-US" dirty="0"/>
          </a:p>
        </p:txBody>
      </p:sp>
      <p:sp>
        <p:nvSpPr>
          <p:cNvPr id="3" name="Content Placeholder 2"/>
          <p:cNvSpPr>
            <a:spLocks noGrp="1"/>
          </p:cNvSpPr>
          <p:nvPr>
            <p:ph idx="1"/>
          </p:nvPr>
        </p:nvSpPr>
        <p:spPr>
          <a:xfrm>
            <a:off x="228600" y="762000"/>
            <a:ext cx="8458200" cy="5867400"/>
          </a:xfrm>
        </p:spPr>
        <p:txBody>
          <a:bodyPr/>
          <a:lstStyle/>
          <a:p>
            <a:r>
              <a:rPr lang="en-US" sz="3600" dirty="0" smtClean="0"/>
              <a:t>The </a:t>
            </a:r>
            <a:r>
              <a:rPr lang="en-US" sz="3600" dirty="0"/>
              <a:t>permitted number of persons in relation to a dwelling is the aggregate for all such rooms in the dwelling of the numbers specified in column 2 of the Table set out below in relation to each room of the floor area specified in column 1; </a:t>
            </a:r>
            <a:endParaRPr lang="en-US" sz="3600" dirty="0" smtClean="0"/>
          </a:p>
          <a:p>
            <a:r>
              <a:rPr lang="en-US" sz="3600" dirty="0"/>
              <a:t>B</a:t>
            </a:r>
            <a:r>
              <a:rPr lang="en-US" sz="3600" dirty="0" smtClean="0"/>
              <a:t>ut </a:t>
            </a:r>
            <a:r>
              <a:rPr lang="en-US" sz="3600" dirty="0"/>
              <a:t>no account shall be taken for purposes of the space standard of a room having a floor area of Less than 50 square feet.</a:t>
            </a:r>
          </a:p>
          <a:p>
            <a:endParaRPr lang="en-US" dirty="0"/>
          </a:p>
        </p:txBody>
      </p:sp>
    </p:spTree>
    <p:extLst>
      <p:ext uri="{BB962C8B-B14F-4D97-AF65-F5344CB8AC3E}">
        <p14:creationId xmlns:p14="http://schemas.microsoft.com/office/powerpoint/2010/main" val="114525048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05860708"/>
              </p:ext>
            </p:extLst>
          </p:nvPr>
        </p:nvGraphicFramePr>
        <p:xfrm>
          <a:off x="457200" y="762001"/>
          <a:ext cx="8229600" cy="5642457"/>
        </p:xfrm>
        <a:graphic>
          <a:graphicData uri="http://schemas.openxmlformats.org/drawingml/2006/table">
            <a:tbl>
              <a:tblPr firstRow="1" bandRow="1">
                <a:tableStyleId>{5C22544A-7EE6-4342-B048-85BDC9FD1C3A}</a:tableStyleId>
              </a:tblPr>
              <a:tblGrid>
                <a:gridCol w="5791200">
                  <a:extLst>
                    <a:ext uri="{9D8B030D-6E8A-4147-A177-3AD203B41FA5}">
                      <a16:colId xmlns:a16="http://schemas.microsoft.com/office/drawing/2014/main" xmlns="" val="1697746207"/>
                    </a:ext>
                  </a:extLst>
                </a:gridCol>
                <a:gridCol w="2438400">
                  <a:extLst>
                    <a:ext uri="{9D8B030D-6E8A-4147-A177-3AD203B41FA5}">
                      <a16:colId xmlns:a16="http://schemas.microsoft.com/office/drawing/2014/main" xmlns="" val="3441121171"/>
                    </a:ext>
                  </a:extLst>
                </a:gridCol>
              </a:tblGrid>
              <a:tr h="1219199">
                <a:tc>
                  <a:txBody>
                    <a:bodyPr/>
                    <a:lstStyle/>
                    <a:p>
                      <a:r>
                        <a:rPr lang="en-US" sz="2800" b="1" kern="1200" dirty="0" smtClean="0">
                          <a:solidFill>
                            <a:schemeClr val="tx1"/>
                          </a:solidFill>
                          <a:effectLst/>
                          <a:latin typeface="+mn-lt"/>
                          <a:ea typeface="+mn-ea"/>
                          <a:cs typeface="+mn-cs"/>
                        </a:rPr>
                        <a:t>Floor area of Room              </a:t>
                      </a:r>
                    </a:p>
                    <a:p>
                      <a:r>
                        <a:rPr lang="en-US" sz="2800" b="1" i="1" kern="1200" dirty="0" smtClean="0">
                          <a:solidFill>
                            <a:schemeClr val="tx1"/>
                          </a:solidFill>
                          <a:effectLst/>
                          <a:latin typeface="+mn-lt"/>
                          <a:ea typeface="+mn-ea"/>
                          <a:cs typeface="+mn-cs"/>
                        </a:rPr>
                        <a:t> </a:t>
                      </a:r>
                      <a:r>
                        <a:rPr lang="en-US" sz="2800" dirty="0" smtClean="0">
                          <a:solidFill>
                            <a:schemeClr val="tx1"/>
                          </a:solidFill>
                          <a:effectLst/>
                        </a:rPr>
                        <a:t/>
                      </a:r>
                      <a:br>
                        <a:rPr lang="en-US" sz="2800" dirty="0" smtClean="0">
                          <a:solidFill>
                            <a:schemeClr val="tx1"/>
                          </a:solidFill>
                          <a:effectLst/>
                        </a:rPr>
                      </a:br>
                      <a:r>
                        <a:rPr lang="en-US" sz="2800" b="1" kern="1200" dirty="0" smtClean="0">
                          <a:solidFill>
                            <a:schemeClr val="tx1"/>
                          </a:solidFill>
                          <a:effectLst/>
                          <a:latin typeface="+mn-lt"/>
                          <a:ea typeface="+mn-ea"/>
                          <a:cs typeface="+mn-cs"/>
                        </a:rPr>
                        <a:t>110 sq. ft. or more                 </a:t>
                      </a:r>
                    </a:p>
                    <a:p>
                      <a:r>
                        <a:rPr lang="en-US" sz="2800" b="1" kern="1200" dirty="0" smtClean="0">
                          <a:solidFill>
                            <a:schemeClr val="tx1"/>
                          </a:solidFill>
                          <a:effectLst/>
                          <a:latin typeface="+mn-lt"/>
                          <a:ea typeface="+mn-ea"/>
                          <a:cs typeface="+mn-cs"/>
                        </a:rPr>
                        <a:t> </a:t>
                      </a:r>
                    </a:p>
                  </a:txBody>
                  <a:tcPr/>
                </a:tc>
                <a:tc>
                  <a:txBody>
                    <a:bodyPr/>
                    <a:lstStyle/>
                    <a:p>
                      <a:r>
                        <a:rPr lang="en-US" sz="2800" dirty="0" smtClean="0">
                          <a:solidFill>
                            <a:schemeClr val="tx1"/>
                          </a:solidFill>
                        </a:rPr>
                        <a:t>Number</a:t>
                      </a:r>
                      <a:r>
                        <a:rPr lang="en-US" sz="2800" baseline="0" dirty="0" smtClean="0">
                          <a:solidFill>
                            <a:schemeClr val="tx1"/>
                          </a:solidFill>
                        </a:rPr>
                        <a:t> of persons </a:t>
                      </a:r>
                      <a:endParaRPr lang="en-US" sz="2800" dirty="0" smtClean="0">
                        <a:solidFill>
                          <a:schemeClr val="tx1"/>
                        </a:solidFill>
                      </a:endParaRPr>
                    </a:p>
                    <a:p>
                      <a:endParaRPr lang="en-US" sz="2800" dirty="0" smtClean="0">
                        <a:solidFill>
                          <a:schemeClr val="tx1"/>
                        </a:solidFill>
                      </a:endParaRPr>
                    </a:p>
                    <a:p>
                      <a:r>
                        <a:rPr lang="en-US" sz="2800" dirty="0" smtClean="0">
                          <a:solidFill>
                            <a:schemeClr val="tx1"/>
                          </a:solidFill>
                        </a:rPr>
                        <a:t>2</a:t>
                      </a:r>
                      <a:endParaRPr lang="en-US" sz="2800" dirty="0">
                        <a:solidFill>
                          <a:schemeClr val="tx1"/>
                        </a:solidFill>
                      </a:endParaRPr>
                    </a:p>
                  </a:txBody>
                  <a:tcPr/>
                </a:tc>
                <a:extLst>
                  <a:ext uri="{0D108BD9-81ED-4DB2-BD59-A6C34878D82A}">
                    <a16:rowId xmlns:a16="http://schemas.microsoft.com/office/drawing/2014/main" xmlns="" val="4289766870"/>
                  </a:ext>
                </a:extLst>
              </a:tr>
              <a:tr h="1069848">
                <a:tc>
                  <a:txBody>
                    <a:bodyPr/>
                    <a:lstStyle/>
                    <a:p>
                      <a:r>
                        <a:rPr lang="en-US" sz="2800" b="1" kern="1200" dirty="0" smtClean="0">
                          <a:solidFill>
                            <a:schemeClr val="tx1"/>
                          </a:solidFill>
                          <a:effectLst/>
                          <a:latin typeface="+mn-lt"/>
                          <a:ea typeface="+mn-ea"/>
                          <a:cs typeface="+mn-cs"/>
                        </a:rPr>
                        <a:t>90 sq. ft. or</a:t>
                      </a:r>
                      <a:r>
                        <a:rPr lang="en-US" sz="2800" b="1" kern="1200" baseline="0" dirty="0" smtClean="0">
                          <a:solidFill>
                            <a:schemeClr val="tx1"/>
                          </a:solidFill>
                          <a:effectLst/>
                          <a:latin typeface="+mn-lt"/>
                          <a:ea typeface="+mn-ea"/>
                          <a:cs typeface="+mn-cs"/>
                        </a:rPr>
                        <a:t> </a:t>
                      </a:r>
                      <a:r>
                        <a:rPr lang="en-US" sz="2800" b="1" kern="1200" dirty="0" smtClean="0">
                          <a:solidFill>
                            <a:schemeClr val="tx1"/>
                          </a:solidFill>
                          <a:effectLst/>
                          <a:latin typeface="+mn-lt"/>
                          <a:ea typeface="+mn-ea"/>
                          <a:cs typeface="+mn-cs"/>
                        </a:rPr>
                        <a:t>More but less</a:t>
                      </a:r>
                      <a:r>
                        <a:rPr lang="en-US" sz="2800" b="1" kern="1200" baseline="0" dirty="0" smtClean="0">
                          <a:solidFill>
                            <a:schemeClr val="tx1"/>
                          </a:solidFill>
                          <a:effectLst/>
                          <a:latin typeface="+mn-lt"/>
                          <a:ea typeface="+mn-ea"/>
                          <a:cs typeface="+mn-cs"/>
                        </a:rPr>
                        <a:t> </a:t>
                      </a:r>
                      <a:r>
                        <a:rPr lang="en-US" sz="2800" b="1" kern="1200" dirty="0" smtClean="0">
                          <a:solidFill>
                            <a:schemeClr val="tx1"/>
                          </a:solidFill>
                          <a:effectLst/>
                          <a:latin typeface="+mn-lt"/>
                          <a:ea typeface="+mn-ea"/>
                          <a:cs typeface="+mn-cs"/>
                        </a:rPr>
                        <a:t>Than 110 sq. ft.                    </a:t>
                      </a:r>
                    </a:p>
                  </a:txBody>
                  <a:tcPr/>
                </a:tc>
                <a:tc>
                  <a:txBody>
                    <a:bodyPr/>
                    <a:lstStyle/>
                    <a:p>
                      <a:r>
                        <a:rPr lang="en-US" sz="2800" dirty="0" smtClean="0">
                          <a:solidFill>
                            <a:schemeClr val="tx1"/>
                          </a:solidFill>
                        </a:rPr>
                        <a:t>1.5</a:t>
                      </a:r>
                      <a:endParaRPr lang="en-US" sz="2800" dirty="0">
                        <a:solidFill>
                          <a:schemeClr val="tx1"/>
                        </a:solidFill>
                      </a:endParaRPr>
                    </a:p>
                  </a:txBody>
                  <a:tcPr/>
                </a:tc>
                <a:extLst>
                  <a:ext uri="{0D108BD9-81ED-4DB2-BD59-A6C34878D82A}">
                    <a16:rowId xmlns:a16="http://schemas.microsoft.com/office/drawing/2014/main" xmlns="" val="2144568231"/>
                  </a:ext>
                </a:extLst>
              </a:tr>
              <a:tr h="1402689">
                <a:tc>
                  <a:txBody>
                    <a:bodyPr/>
                    <a:lstStyle/>
                    <a:p>
                      <a:r>
                        <a:rPr lang="en-US" sz="2800" b="1" kern="1200" dirty="0" smtClean="0">
                          <a:solidFill>
                            <a:schemeClr val="tx1"/>
                          </a:solidFill>
                          <a:effectLst/>
                          <a:latin typeface="+mn-lt"/>
                          <a:ea typeface="+mn-ea"/>
                          <a:cs typeface="+mn-cs"/>
                        </a:rPr>
                        <a:t>70 sq. ft. or More but less</a:t>
                      </a:r>
                      <a:r>
                        <a:rPr lang="en-US" sz="2800" b="1" kern="1200" baseline="0" dirty="0" smtClean="0">
                          <a:solidFill>
                            <a:schemeClr val="tx1"/>
                          </a:solidFill>
                          <a:effectLst/>
                          <a:latin typeface="+mn-lt"/>
                          <a:ea typeface="+mn-ea"/>
                          <a:cs typeface="+mn-cs"/>
                        </a:rPr>
                        <a:t> </a:t>
                      </a:r>
                      <a:r>
                        <a:rPr lang="en-US" sz="2800" b="1" kern="1200" dirty="0" smtClean="0">
                          <a:solidFill>
                            <a:schemeClr val="tx1"/>
                          </a:solidFill>
                          <a:effectLst/>
                          <a:latin typeface="+mn-lt"/>
                          <a:ea typeface="+mn-ea"/>
                          <a:cs typeface="+mn-cs"/>
                        </a:rPr>
                        <a:t>Than 90 sq. </a:t>
                      </a:r>
                      <a:r>
                        <a:rPr lang="en-US" sz="2800" b="1" kern="1200" dirty="0" err="1" smtClean="0">
                          <a:solidFill>
                            <a:schemeClr val="tx1"/>
                          </a:solidFill>
                          <a:effectLst/>
                          <a:latin typeface="+mn-lt"/>
                          <a:ea typeface="+mn-ea"/>
                          <a:cs typeface="+mn-cs"/>
                        </a:rPr>
                        <a:t>ft</a:t>
                      </a:r>
                      <a:r>
                        <a:rPr lang="en-US" sz="2800" b="1" kern="1200" dirty="0" smtClean="0">
                          <a:solidFill>
                            <a:schemeClr val="tx1"/>
                          </a:solidFill>
                          <a:effectLst/>
                          <a:latin typeface="+mn-lt"/>
                          <a:ea typeface="+mn-ea"/>
                          <a:cs typeface="+mn-cs"/>
                        </a:rPr>
                        <a:t>,                      </a:t>
                      </a:r>
                    </a:p>
                    <a:p>
                      <a:r>
                        <a:rPr lang="en-US" sz="2800" b="1" kern="1200" dirty="0" smtClean="0">
                          <a:solidFill>
                            <a:schemeClr val="tx1"/>
                          </a:solidFill>
                          <a:effectLst/>
                          <a:latin typeface="+mn-lt"/>
                          <a:ea typeface="+mn-ea"/>
                          <a:cs typeface="+mn-cs"/>
                        </a:rPr>
                        <a:t> </a:t>
                      </a:r>
                    </a:p>
                  </a:txBody>
                  <a:tcPr/>
                </a:tc>
                <a:tc>
                  <a:txBody>
                    <a:bodyPr/>
                    <a:lstStyle/>
                    <a:p>
                      <a:r>
                        <a:rPr lang="en-US" sz="2800" dirty="0" smtClean="0">
                          <a:solidFill>
                            <a:schemeClr val="tx1"/>
                          </a:solidFill>
                        </a:rPr>
                        <a:t>1</a:t>
                      </a:r>
                      <a:endParaRPr lang="en-US" sz="2800" dirty="0">
                        <a:solidFill>
                          <a:schemeClr val="tx1"/>
                        </a:solidFill>
                      </a:endParaRPr>
                    </a:p>
                  </a:txBody>
                  <a:tcPr/>
                </a:tc>
                <a:extLst>
                  <a:ext uri="{0D108BD9-81ED-4DB2-BD59-A6C34878D82A}">
                    <a16:rowId xmlns:a16="http://schemas.microsoft.com/office/drawing/2014/main" xmlns="" val="3045940651"/>
                  </a:ext>
                </a:extLst>
              </a:tr>
              <a:tr h="1069848">
                <a:tc>
                  <a:txBody>
                    <a:bodyPr/>
                    <a:lstStyle/>
                    <a:p>
                      <a:r>
                        <a:rPr lang="en-US" sz="2800" b="1" kern="1200" dirty="0" smtClean="0">
                          <a:solidFill>
                            <a:schemeClr val="tx1"/>
                          </a:solidFill>
                          <a:effectLst/>
                          <a:latin typeface="+mn-lt"/>
                          <a:ea typeface="+mn-ea"/>
                          <a:cs typeface="+mn-cs"/>
                        </a:rPr>
                        <a:t>50 </a:t>
                      </a:r>
                      <a:r>
                        <a:rPr lang="en-US" sz="2800" b="1" kern="1200" dirty="0" err="1" smtClean="0">
                          <a:solidFill>
                            <a:schemeClr val="tx1"/>
                          </a:solidFill>
                          <a:effectLst/>
                          <a:latin typeface="+mn-lt"/>
                          <a:ea typeface="+mn-ea"/>
                          <a:cs typeface="+mn-cs"/>
                        </a:rPr>
                        <a:t>sq</a:t>
                      </a:r>
                      <a:r>
                        <a:rPr lang="en-US" sz="2800" b="1" kern="1200" dirty="0" smtClean="0">
                          <a:solidFill>
                            <a:schemeClr val="tx1"/>
                          </a:solidFill>
                          <a:effectLst/>
                          <a:latin typeface="+mn-lt"/>
                          <a:ea typeface="+mn-ea"/>
                          <a:cs typeface="+mn-cs"/>
                        </a:rPr>
                        <a:t> </a:t>
                      </a:r>
                      <a:r>
                        <a:rPr lang="en-US" sz="2800" b="1" kern="1200" dirty="0" err="1" smtClean="0">
                          <a:solidFill>
                            <a:schemeClr val="tx1"/>
                          </a:solidFill>
                          <a:effectLst/>
                          <a:latin typeface="+mn-lt"/>
                          <a:ea typeface="+mn-ea"/>
                          <a:cs typeface="+mn-cs"/>
                        </a:rPr>
                        <a:t>ft</a:t>
                      </a:r>
                      <a:r>
                        <a:rPr lang="en-US" sz="2800" b="1" kern="1200" dirty="0" smtClean="0">
                          <a:solidFill>
                            <a:schemeClr val="tx1"/>
                          </a:solidFill>
                          <a:effectLst/>
                          <a:latin typeface="+mn-lt"/>
                          <a:ea typeface="+mn-ea"/>
                          <a:cs typeface="+mn-cs"/>
                        </a:rPr>
                        <a:t> or more </a:t>
                      </a:r>
                      <a:r>
                        <a:rPr lang="en-US" sz="2800" b="1" kern="1200" baseline="0" dirty="0" smtClean="0">
                          <a:solidFill>
                            <a:schemeClr val="tx1"/>
                          </a:solidFill>
                          <a:effectLst/>
                          <a:latin typeface="+mn-lt"/>
                          <a:ea typeface="+mn-ea"/>
                          <a:cs typeface="+mn-cs"/>
                        </a:rPr>
                        <a:t> </a:t>
                      </a:r>
                      <a:r>
                        <a:rPr lang="en-US" sz="2800" b="1" kern="1200" dirty="0" smtClean="0">
                          <a:solidFill>
                            <a:schemeClr val="tx1"/>
                          </a:solidFill>
                          <a:effectLst/>
                          <a:latin typeface="+mn-lt"/>
                          <a:ea typeface="+mn-ea"/>
                          <a:cs typeface="+mn-cs"/>
                        </a:rPr>
                        <a:t>But less</a:t>
                      </a:r>
                      <a:r>
                        <a:rPr lang="en-US" sz="2800" b="1" kern="1200" baseline="0" dirty="0" smtClean="0">
                          <a:solidFill>
                            <a:schemeClr val="tx1"/>
                          </a:solidFill>
                          <a:effectLst/>
                          <a:latin typeface="+mn-lt"/>
                          <a:ea typeface="+mn-ea"/>
                          <a:cs typeface="+mn-cs"/>
                        </a:rPr>
                        <a:t> </a:t>
                      </a:r>
                      <a:r>
                        <a:rPr lang="en-US" sz="2800" b="1" kern="1200" dirty="0" smtClean="0">
                          <a:solidFill>
                            <a:schemeClr val="tx1"/>
                          </a:solidFill>
                          <a:effectLst/>
                          <a:latin typeface="+mn-lt"/>
                          <a:ea typeface="+mn-ea"/>
                          <a:cs typeface="+mn-cs"/>
                        </a:rPr>
                        <a:t>Than 70 sq. ft.                      	</a:t>
                      </a:r>
                    </a:p>
                    <a:p>
                      <a:endParaRPr lang="en-US" sz="2800" dirty="0">
                        <a:solidFill>
                          <a:schemeClr val="tx1"/>
                        </a:solidFill>
                      </a:endParaRPr>
                    </a:p>
                  </a:txBody>
                  <a:tcPr/>
                </a:tc>
                <a:tc>
                  <a:txBody>
                    <a:bodyPr/>
                    <a:lstStyle/>
                    <a:p>
                      <a:r>
                        <a:rPr lang="en-US" sz="2800" dirty="0" smtClean="0">
                          <a:solidFill>
                            <a:schemeClr val="tx1"/>
                          </a:solidFill>
                        </a:rPr>
                        <a:t>0.5</a:t>
                      </a:r>
                      <a:endParaRPr lang="en-US" sz="2800" dirty="0">
                        <a:solidFill>
                          <a:schemeClr val="tx1"/>
                        </a:solidFill>
                      </a:endParaRPr>
                    </a:p>
                  </a:txBody>
                  <a:tcPr/>
                </a:tc>
                <a:extLst>
                  <a:ext uri="{0D108BD9-81ED-4DB2-BD59-A6C34878D82A}">
                    <a16:rowId xmlns:a16="http://schemas.microsoft.com/office/drawing/2014/main" xmlns="" val="2791909452"/>
                  </a:ext>
                </a:extLst>
              </a:tr>
            </a:tbl>
          </a:graphicData>
        </a:graphic>
      </p:graphicFrame>
    </p:spTree>
    <p:extLst>
      <p:ext uri="{BB962C8B-B14F-4D97-AF65-F5344CB8AC3E}">
        <p14:creationId xmlns:p14="http://schemas.microsoft.com/office/powerpoint/2010/main" val="357130273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rmAutofit fontScale="90000"/>
          </a:bodyPr>
          <a:lstStyle/>
          <a:p>
            <a:pPr algn="l"/>
            <a:r>
              <a:rPr lang="en-US" smtClean="0"/>
              <a:t>Detailed figures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99845132"/>
              </p:ext>
            </p:extLst>
          </p:nvPr>
        </p:nvGraphicFramePr>
        <p:xfrm>
          <a:off x="266700" y="914400"/>
          <a:ext cx="8610600" cy="4696714"/>
        </p:xfrm>
        <a:graphic>
          <a:graphicData uri="http://schemas.openxmlformats.org/drawingml/2006/table">
            <a:tbl>
              <a:tblPr firstRow="1" bandRow="1">
                <a:tableStyleId>{5C22544A-7EE6-4342-B048-85BDC9FD1C3A}</a:tableStyleId>
              </a:tblPr>
              <a:tblGrid>
                <a:gridCol w="2870200">
                  <a:extLst>
                    <a:ext uri="{9D8B030D-6E8A-4147-A177-3AD203B41FA5}">
                      <a16:colId xmlns:a16="http://schemas.microsoft.com/office/drawing/2014/main" xmlns="" val="3196650649"/>
                    </a:ext>
                  </a:extLst>
                </a:gridCol>
                <a:gridCol w="2870200">
                  <a:extLst>
                    <a:ext uri="{9D8B030D-6E8A-4147-A177-3AD203B41FA5}">
                      <a16:colId xmlns:a16="http://schemas.microsoft.com/office/drawing/2014/main" xmlns="" val="3544945657"/>
                    </a:ext>
                  </a:extLst>
                </a:gridCol>
                <a:gridCol w="2870200">
                  <a:extLst>
                    <a:ext uri="{9D8B030D-6E8A-4147-A177-3AD203B41FA5}">
                      <a16:colId xmlns:a16="http://schemas.microsoft.com/office/drawing/2014/main" xmlns="" val="4060259622"/>
                    </a:ext>
                  </a:extLst>
                </a:gridCol>
              </a:tblGrid>
              <a:tr h="889000">
                <a:tc>
                  <a:txBody>
                    <a:bodyPr/>
                    <a:lstStyle/>
                    <a:p>
                      <a:pPr marL="0" marR="0">
                        <a:lnSpc>
                          <a:spcPct val="115000"/>
                        </a:lnSpc>
                        <a:spcBef>
                          <a:spcPts val="0"/>
                        </a:spcBef>
                        <a:spcAft>
                          <a:spcPts val="1000"/>
                        </a:spcAf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Floor area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ft</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sq</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1000"/>
                        </a:spcAft>
                      </a:pPr>
                      <a:r>
                        <a:rPr lang="en-US" sz="3200">
                          <a:effectLst/>
                          <a:latin typeface="Times New Roman" panose="02020603050405020304" pitchFamily="18" charset="0"/>
                          <a:ea typeface="Calibri" panose="020F0502020204030204" pitchFamily="34" charset="0"/>
                          <a:cs typeface="Times New Roman" panose="02020603050405020304" pitchFamily="18" charset="0"/>
                        </a:rPr>
                        <a:t>Floor area (msq)</a:t>
                      </a:r>
                      <a:endParaRPr lang="en-US" sz="3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1000"/>
                        </a:spcAft>
                      </a:pPr>
                      <a:r>
                        <a:rPr lang="en-US" sz="3200">
                          <a:effectLst/>
                          <a:latin typeface="Times New Roman" panose="02020603050405020304" pitchFamily="18" charset="0"/>
                          <a:ea typeface="Calibri" panose="020F0502020204030204" pitchFamily="34" charset="0"/>
                          <a:cs typeface="Times New Roman" panose="02020603050405020304" pitchFamily="18" charset="0"/>
                        </a:rPr>
                        <a:t>People</a:t>
                      </a:r>
                      <a:endParaRPr lang="en-US" sz="3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xmlns="" val="1330067290"/>
                  </a:ext>
                </a:extLst>
              </a:tr>
              <a:tr h="889000">
                <a:tc>
                  <a:txBody>
                    <a:bodyPr/>
                    <a:lstStyle/>
                    <a:p>
                      <a:pPr marL="0" marR="0">
                        <a:lnSpc>
                          <a:spcPct val="115000"/>
                        </a:lnSpc>
                        <a:spcBef>
                          <a:spcPts val="0"/>
                        </a:spcBef>
                        <a:spcAft>
                          <a:spcPts val="1000"/>
                        </a:spcAft>
                      </a:pPr>
                      <a:r>
                        <a:rPr lang="en-US" sz="3200">
                          <a:effectLst/>
                          <a:latin typeface="Times New Roman" panose="02020603050405020304" pitchFamily="18" charset="0"/>
                          <a:ea typeface="Calibri" panose="020F0502020204030204" pitchFamily="34" charset="0"/>
                          <a:cs typeface="Times New Roman" panose="02020603050405020304" pitchFamily="18" charset="0"/>
                        </a:rPr>
                        <a:t>50 to 70</a:t>
                      </a:r>
                      <a:endParaRPr lang="en-US" sz="3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1000"/>
                        </a:spcAft>
                      </a:pPr>
                      <a:r>
                        <a:rPr lang="en-US" sz="3200">
                          <a:effectLst/>
                          <a:latin typeface="Times New Roman" panose="02020603050405020304" pitchFamily="18" charset="0"/>
                          <a:ea typeface="Calibri" panose="020F0502020204030204" pitchFamily="34" charset="0"/>
                          <a:cs typeface="Times New Roman" panose="02020603050405020304" pitchFamily="18" charset="0"/>
                        </a:rPr>
                        <a:t>4.64 to 6.5</a:t>
                      </a:r>
                      <a:endParaRPr lang="en-US" sz="3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1000"/>
                        </a:spcAft>
                      </a:pPr>
                      <a:r>
                        <a:rPr lang="en-US" sz="3200">
                          <a:effectLst/>
                          <a:latin typeface="Times New Roman" panose="02020603050405020304" pitchFamily="18" charset="0"/>
                          <a:ea typeface="Calibri" panose="020F0502020204030204" pitchFamily="34" charset="0"/>
                          <a:cs typeface="Times New Roman" panose="02020603050405020304" pitchFamily="18" charset="0"/>
                        </a:rPr>
                        <a:t>0.5</a:t>
                      </a:r>
                      <a:endParaRPr lang="en-US" sz="3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xmlns="" val="416510400"/>
                  </a:ext>
                </a:extLst>
              </a:tr>
              <a:tr h="889000">
                <a:tc>
                  <a:txBody>
                    <a:bodyPr/>
                    <a:lstStyle/>
                    <a:p>
                      <a:pPr marL="0" marR="0">
                        <a:lnSpc>
                          <a:spcPct val="115000"/>
                        </a:lnSpc>
                        <a:spcBef>
                          <a:spcPts val="0"/>
                        </a:spcBef>
                        <a:spcAft>
                          <a:spcPts val="1000"/>
                        </a:spcAf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70 to 90</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1000"/>
                        </a:spcAf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6.5 to 8.37</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1000"/>
                        </a:spcAft>
                      </a:pPr>
                      <a:r>
                        <a:rPr lang="en-US" sz="3200">
                          <a:effectLst/>
                          <a:latin typeface="Times New Roman" panose="02020603050405020304" pitchFamily="18" charset="0"/>
                          <a:ea typeface="Calibri" panose="020F0502020204030204" pitchFamily="34" charset="0"/>
                          <a:cs typeface="Times New Roman" panose="02020603050405020304" pitchFamily="18" charset="0"/>
                        </a:rPr>
                        <a:t>1.0</a:t>
                      </a:r>
                      <a:endParaRPr lang="en-US" sz="3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xmlns="" val="4150923931"/>
                  </a:ext>
                </a:extLst>
              </a:tr>
              <a:tr h="889000">
                <a:tc>
                  <a:txBody>
                    <a:bodyPr/>
                    <a:lstStyle/>
                    <a:p>
                      <a:pPr marL="0" marR="0">
                        <a:lnSpc>
                          <a:spcPct val="115000"/>
                        </a:lnSpc>
                        <a:spcBef>
                          <a:spcPts val="0"/>
                        </a:spcBef>
                        <a:spcAft>
                          <a:spcPts val="1000"/>
                        </a:spcAft>
                      </a:pPr>
                      <a:r>
                        <a:rPr lang="en-US" sz="3200">
                          <a:effectLst/>
                          <a:latin typeface="Times New Roman" panose="02020603050405020304" pitchFamily="18" charset="0"/>
                          <a:ea typeface="Calibri" panose="020F0502020204030204" pitchFamily="34" charset="0"/>
                          <a:cs typeface="Times New Roman" panose="02020603050405020304" pitchFamily="18" charset="0"/>
                        </a:rPr>
                        <a:t>90 to 110</a:t>
                      </a:r>
                      <a:endParaRPr lang="en-US" sz="3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1000"/>
                        </a:spcAf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8.37 to 10.2</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1000"/>
                        </a:spcAft>
                      </a:pPr>
                      <a:r>
                        <a:rPr lang="en-US" sz="3200">
                          <a:effectLst/>
                          <a:latin typeface="Times New Roman" panose="02020603050405020304" pitchFamily="18" charset="0"/>
                          <a:ea typeface="Calibri" panose="020F0502020204030204" pitchFamily="34" charset="0"/>
                          <a:cs typeface="Times New Roman" panose="02020603050405020304" pitchFamily="18" charset="0"/>
                        </a:rPr>
                        <a:t>1.5</a:t>
                      </a:r>
                      <a:endParaRPr lang="en-US" sz="3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xmlns="" val="2253960651"/>
                  </a:ext>
                </a:extLst>
              </a:tr>
              <a:tr h="889000">
                <a:tc>
                  <a:txBody>
                    <a:bodyPr/>
                    <a:lstStyle/>
                    <a:p>
                      <a:pPr marL="0" marR="0">
                        <a:lnSpc>
                          <a:spcPct val="115000"/>
                        </a:lnSpc>
                        <a:spcBef>
                          <a:spcPts val="0"/>
                        </a:spcBef>
                        <a:spcAft>
                          <a:spcPts val="1000"/>
                        </a:spcAft>
                      </a:pPr>
                      <a:r>
                        <a:rPr lang="en-US" sz="3200">
                          <a:effectLst/>
                          <a:latin typeface="Times New Roman" panose="02020603050405020304" pitchFamily="18" charset="0"/>
                          <a:ea typeface="Calibri" panose="020F0502020204030204" pitchFamily="34" charset="0"/>
                          <a:cs typeface="Times New Roman" panose="02020603050405020304" pitchFamily="18" charset="0"/>
                        </a:rPr>
                        <a:t>110 above</a:t>
                      </a:r>
                      <a:endParaRPr lang="en-US" sz="3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1000"/>
                        </a:spcAf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10.2</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Bef>
                          <a:spcPts val="0"/>
                        </a:spcBef>
                        <a:spcAft>
                          <a:spcPts val="1000"/>
                        </a:spcAf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2.0</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xmlns="" val="1639339235"/>
                  </a:ext>
                </a:extLst>
              </a:tr>
            </a:tbl>
          </a:graphicData>
        </a:graphic>
      </p:graphicFrame>
    </p:spTree>
    <p:extLst>
      <p:ext uri="{BB962C8B-B14F-4D97-AF65-F5344CB8AC3E}">
        <p14:creationId xmlns:p14="http://schemas.microsoft.com/office/powerpoint/2010/main" val="124194724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smtClean="0"/>
              <a:t/>
            </a:r>
            <a:br>
              <a:rPr lang="en-GB" b="1" dirty="0" smtClean="0"/>
            </a:br>
            <a:r>
              <a:rPr lang="en-GB" b="1" dirty="0" smtClean="0"/>
              <a:t>MANAGEMENT </a:t>
            </a:r>
            <a:r>
              <a:rPr lang="en-GB" b="1" dirty="0"/>
              <a:t>OF SOLID WASTE.</a:t>
            </a:r>
            <a:r>
              <a:rPr lang="en-US" b="1" dirty="0"/>
              <a:t/>
            </a:r>
            <a:br>
              <a:rPr lang="en-US" b="1" dirty="0"/>
            </a:br>
            <a:endParaRPr lang="en-US" dirty="0"/>
          </a:p>
        </p:txBody>
      </p:sp>
      <p:sp>
        <p:nvSpPr>
          <p:cNvPr id="3" name="Content Placeholder 2"/>
          <p:cNvSpPr>
            <a:spLocks noGrp="1"/>
          </p:cNvSpPr>
          <p:nvPr>
            <p:ph idx="1"/>
          </p:nvPr>
        </p:nvSpPr>
        <p:spPr>
          <a:xfrm>
            <a:off x="228600" y="1295400"/>
            <a:ext cx="8458200" cy="5410200"/>
          </a:xfrm>
        </p:spPr>
        <p:txBody>
          <a:bodyPr>
            <a:normAutofit/>
          </a:bodyPr>
          <a:lstStyle/>
          <a:p>
            <a:r>
              <a:rPr lang="en-US" dirty="0" smtClean="0"/>
              <a:t>Objectives: </a:t>
            </a:r>
          </a:p>
          <a:p>
            <a:pPr lvl="0"/>
            <a:r>
              <a:rPr lang="en-GB" dirty="0"/>
              <a:t>Define different terms used in solid waste management.</a:t>
            </a:r>
            <a:endParaRPr lang="en-US" b="1" dirty="0"/>
          </a:p>
          <a:p>
            <a:pPr lvl="0"/>
            <a:r>
              <a:rPr lang="en-GB" dirty="0"/>
              <a:t>Explain different types of solid waste and their management.</a:t>
            </a:r>
            <a:endParaRPr lang="en-US" b="1" dirty="0"/>
          </a:p>
          <a:p>
            <a:pPr lvl="0"/>
            <a:r>
              <a:rPr lang="en-GB" dirty="0"/>
              <a:t>Identify different types of Health care waste, its dangers and how it can be disposed off.</a:t>
            </a:r>
            <a:endParaRPr lang="en-US" b="1" dirty="0"/>
          </a:p>
          <a:p>
            <a:pPr lvl="0"/>
            <a:r>
              <a:rPr lang="en-GB" dirty="0"/>
              <a:t>Describe the mechanism of municipal waste management in a sanitary landfill.</a:t>
            </a:r>
            <a:endParaRPr lang="en-US" b="1" dirty="0"/>
          </a:p>
          <a:p>
            <a:endParaRPr lang="en-US" dirty="0"/>
          </a:p>
        </p:txBody>
      </p:sp>
    </p:spTree>
    <p:extLst>
      <p:ext uri="{BB962C8B-B14F-4D97-AF65-F5344CB8AC3E}">
        <p14:creationId xmlns:p14="http://schemas.microsoft.com/office/powerpoint/2010/main" val="929059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Introduction </a:t>
            </a:r>
            <a:endParaRPr lang="en-US" dirty="0"/>
          </a:p>
        </p:txBody>
      </p:sp>
      <p:sp>
        <p:nvSpPr>
          <p:cNvPr id="3" name="Content Placeholder 2"/>
          <p:cNvSpPr>
            <a:spLocks noGrp="1"/>
          </p:cNvSpPr>
          <p:nvPr>
            <p:ph idx="1"/>
          </p:nvPr>
        </p:nvSpPr>
        <p:spPr>
          <a:xfrm>
            <a:off x="457200" y="1600206"/>
            <a:ext cx="8382000" cy="4876794"/>
          </a:xfrm>
        </p:spPr>
        <p:txBody>
          <a:bodyPr>
            <a:normAutofit/>
          </a:bodyPr>
          <a:lstStyle/>
          <a:p>
            <a:r>
              <a:rPr lang="en-US" dirty="0"/>
              <a:t>Water exists in form of gas, liquid or solid. </a:t>
            </a:r>
            <a:endParaRPr lang="en-US" dirty="0" smtClean="0"/>
          </a:p>
          <a:p>
            <a:r>
              <a:rPr lang="en-US" dirty="0" smtClean="0"/>
              <a:t>Without </a:t>
            </a:r>
            <a:r>
              <a:rPr lang="en-US" dirty="0"/>
              <a:t>water there would be no life on earth. </a:t>
            </a:r>
            <a:endParaRPr lang="en-US" dirty="0" smtClean="0"/>
          </a:p>
          <a:p>
            <a:r>
              <a:rPr lang="en-US" dirty="0" smtClean="0"/>
              <a:t>“</a:t>
            </a:r>
            <a:r>
              <a:rPr lang="en-US" dirty="0"/>
              <a:t>Water is life” and forms two thirds of human body. </a:t>
            </a:r>
            <a:endParaRPr lang="en-US" dirty="0" smtClean="0"/>
          </a:p>
          <a:p>
            <a:r>
              <a:rPr lang="en-US" dirty="0" smtClean="0"/>
              <a:t>It </a:t>
            </a:r>
            <a:r>
              <a:rPr lang="en-US" dirty="0"/>
              <a:t>is essential for keeping human beings clean and healthy. </a:t>
            </a:r>
            <a:endParaRPr lang="en-US" dirty="0" smtClean="0"/>
          </a:p>
          <a:p>
            <a:r>
              <a:rPr lang="en-US" dirty="0" smtClean="0"/>
              <a:t>However </a:t>
            </a:r>
            <a:r>
              <a:rPr lang="en-US" dirty="0"/>
              <a:t>if poorly handled it becomes a media for water borne diseases</a:t>
            </a:r>
          </a:p>
        </p:txBody>
      </p:sp>
    </p:spTree>
    <p:extLst>
      <p:ext uri="{BB962C8B-B14F-4D97-AF65-F5344CB8AC3E}">
        <p14:creationId xmlns:p14="http://schemas.microsoft.com/office/powerpoint/2010/main" val="2555982859"/>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fontScale="90000"/>
          </a:bodyPr>
          <a:lstStyle/>
          <a:p>
            <a:pPr algn="l"/>
            <a:r>
              <a:rPr lang="en-GB" b="1" dirty="0" smtClean="0"/>
              <a:t/>
            </a:r>
            <a:br>
              <a:rPr lang="en-GB" b="1" dirty="0" smtClean="0"/>
            </a:br>
            <a:r>
              <a:rPr lang="en-GB" b="1" dirty="0" smtClean="0"/>
              <a:t>Introduction</a:t>
            </a:r>
            <a:r>
              <a:rPr lang="en-GB" b="1" dirty="0"/>
              <a:t>:</a:t>
            </a:r>
            <a:r>
              <a:rPr lang="en-US" b="1" dirty="0"/>
              <a:t/>
            </a:r>
            <a:br>
              <a:rPr lang="en-US" b="1" dirty="0"/>
            </a:br>
            <a:endParaRPr lang="en-US" dirty="0"/>
          </a:p>
        </p:txBody>
      </p:sp>
      <p:sp>
        <p:nvSpPr>
          <p:cNvPr id="3" name="Content Placeholder 2"/>
          <p:cNvSpPr>
            <a:spLocks noGrp="1"/>
          </p:cNvSpPr>
          <p:nvPr>
            <p:ph idx="1"/>
          </p:nvPr>
        </p:nvSpPr>
        <p:spPr>
          <a:xfrm>
            <a:off x="304800" y="990600"/>
            <a:ext cx="8534400" cy="5562600"/>
          </a:xfrm>
        </p:spPr>
        <p:txBody>
          <a:bodyPr>
            <a:normAutofit/>
          </a:bodyPr>
          <a:lstStyle/>
          <a:p>
            <a:r>
              <a:rPr lang="en-GB" b="1" dirty="0" smtClean="0">
                <a:solidFill>
                  <a:srgbClr val="7030A0"/>
                </a:solidFill>
              </a:rPr>
              <a:t>Waste:</a:t>
            </a:r>
            <a:r>
              <a:rPr lang="en-GB" dirty="0" smtClean="0">
                <a:solidFill>
                  <a:srgbClr val="7030A0"/>
                </a:solidFill>
              </a:rPr>
              <a:t> </a:t>
            </a:r>
            <a:r>
              <a:rPr lang="en-GB" dirty="0" smtClean="0"/>
              <a:t>is any substance or anything that the user no longer needs </a:t>
            </a:r>
          </a:p>
          <a:p>
            <a:r>
              <a:rPr lang="en-GB" dirty="0" smtClean="0">
                <a:solidFill>
                  <a:srgbClr val="FF0000"/>
                </a:solidFill>
              </a:rPr>
              <a:t>Waste </a:t>
            </a:r>
            <a:r>
              <a:rPr lang="en-GB" dirty="0">
                <a:solidFill>
                  <a:srgbClr val="FF0000"/>
                </a:solidFill>
              </a:rPr>
              <a:t>can be divided into two main types according to consistency</a:t>
            </a:r>
            <a:r>
              <a:rPr lang="en-GB" dirty="0"/>
              <a:t>. </a:t>
            </a:r>
            <a:endParaRPr lang="en-GB" dirty="0" smtClean="0"/>
          </a:p>
          <a:p>
            <a:r>
              <a:rPr lang="en-GB" dirty="0" smtClean="0"/>
              <a:t>Solid </a:t>
            </a:r>
            <a:r>
              <a:rPr lang="en-GB" dirty="0"/>
              <a:t>waste and liquid waste. </a:t>
            </a:r>
            <a:endParaRPr lang="en-GB" dirty="0" smtClean="0"/>
          </a:p>
          <a:p>
            <a:r>
              <a:rPr lang="en-GB" b="1" dirty="0" smtClean="0">
                <a:solidFill>
                  <a:srgbClr val="7030A0"/>
                </a:solidFill>
              </a:rPr>
              <a:t>Solid waste</a:t>
            </a:r>
            <a:r>
              <a:rPr lang="en-GB" b="1" dirty="0" smtClean="0"/>
              <a:t>: </a:t>
            </a:r>
            <a:r>
              <a:rPr lang="en-GB" dirty="0"/>
              <a:t>is waste material that contains less than 3% water </a:t>
            </a:r>
            <a:endParaRPr lang="en-GB" dirty="0" smtClean="0"/>
          </a:p>
          <a:p>
            <a:r>
              <a:rPr lang="en-GB" dirty="0" smtClean="0"/>
              <a:t>for </a:t>
            </a:r>
            <a:r>
              <a:rPr lang="en-GB" dirty="0"/>
              <a:t>example house hold garbage, </a:t>
            </a:r>
            <a:endParaRPr lang="en-GB" dirty="0" smtClean="0"/>
          </a:p>
          <a:p>
            <a:r>
              <a:rPr lang="en-GB" dirty="0" smtClean="0"/>
              <a:t>some </a:t>
            </a:r>
            <a:r>
              <a:rPr lang="en-GB" dirty="0"/>
              <a:t>industrial waste </a:t>
            </a:r>
            <a:r>
              <a:rPr lang="en-GB" dirty="0" err="1"/>
              <a:t>etc</a:t>
            </a:r>
            <a:r>
              <a:rPr lang="en-GB" dirty="0"/>
              <a:t>; </a:t>
            </a:r>
            <a:endParaRPr lang="en-US" dirty="0"/>
          </a:p>
        </p:txBody>
      </p:sp>
    </p:spTree>
    <p:extLst>
      <p:ext uri="{BB962C8B-B14F-4D97-AF65-F5344CB8AC3E}">
        <p14:creationId xmlns:p14="http://schemas.microsoft.com/office/powerpoint/2010/main" val="145430204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normAutofit/>
          </a:bodyPr>
          <a:lstStyle/>
          <a:p>
            <a:pPr algn="l"/>
            <a:r>
              <a:rPr lang="en-GB" b="1" dirty="0" smtClean="0"/>
              <a:t>Introduction</a:t>
            </a:r>
            <a:r>
              <a:rPr lang="en-GB" b="1" dirty="0"/>
              <a:t>:</a:t>
            </a:r>
            <a:endParaRPr lang="en-US" dirty="0"/>
          </a:p>
        </p:txBody>
      </p:sp>
      <p:sp>
        <p:nvSpPr>
          <p:cNvPr id="3" name="Content Placeholder 2"/>
          <p:cNvSpPr>
            <a:spLocks noGrp="1"/>
          </p:cNvSpPr>
          <p:nvPr>
            <p:ph idx="1"/>
          </p:nvPr>
        </p:nvSpPr>
        <p:spPr>
          <a:xfrm>
            <a:off x="457200" y="1219200"/>
            <a:ext cx="8458200" cy="5334000"/>
          </a:xfrm>
        </p:spPr>
        <p:txBody>
          <a:bodyPr>
            <a:normAutofit fontScale="92500" lnSpcReduction="10000"/>
          </a:bodyPr>
          <a:lstStyle/>
          <a:p>
            <a:r>
              <a:rPr lang="en-GB" b="1" dirty="0" smtClean="0">
                <a:solidFill>
                  <a:srgbClr val="7030A0"/>
                </a:solidFill>
              </a:rPr>
              <a:t>Liquid waste: </a:t>
            </a:r>
            <a:r>
              <a:rPr lang="en-GB" dirty="0" smtClean="0"/>
              <a:t>is </a:t>
            </a:r>
            <a:r>
              <a:rPr lang="en-GB" dirty="0"/>
              <a:t>usually waste waters that contain </a:t>
            </a:r>
            <a:r>
              <a:rPr lang="en-GB" dirty="0" smtClean="0"/>
              <a:t>less </a:t>
            </a:r>
            <a:r>
              <a:rPr lang="en-GB" dirty="0"/>
              <a:t>than 1% solid.</a:t>
            </a:r>
            <a:endParaRPr lang="en-US" b="1" dirty="0"/>
          </a:p>
          <a:p>
            <a:r>
              <a:rPr lang="en-GB" b="1" dirty="0" smtClean="0">
                <a:solidFill>
                  <a:srgbClr val="7030A0"/>
                </a:solidFill>
              </a:rPr>
              <a:t>Sludge:</a:t>
            </a:r>
            <a:r>
              <a:rPr lang="en-GB" dirty="0" smtClean="0">
                <a:solidFill>
                  <a:srgbClr val="7030A0"/>
                </a:solidFill>
              </a:rPr>
              <a:t> </a:t>
            </a:r>
            <a:r>
              <a:rPr lang="en-GB" dirty="0"/>
              <a:t>is a class of waste between liquid and solid. </a:t>
            </a:r>
            <a:endParaRPr lang="en-GB" dirty="0" smtClean="0"/>
          </a:p>
          <a:p>
            <a:r>
              <a:rPr lang="en-GB" dirty="0" smtClean="0"/>
              <a:t>It </a:t>
            </a:r>
            <a:r>
              <a:rPr lang="en-GB" dirty="0"/>
              <a:t>usually contains between 3% and 25% solids. </a:t>
            </a:r>
            <a:endParaRPr lang="en-GB" dirty="0" smtClean="0"/>
          </a:p>
          <a:p>
            <a:r>
              <a:rPr lang="en-GB" dirty="0" smtClean="0">
                <a:solidFill>
                  <a:srgbClr val="FF0000"/>
                </a:solidFill>
              </a:rPr>
              <a:t>Solid </a:t>
            </a:r>
            <a:r>
              <a:rPr lang="en-GB" dirty="0">
                <a:solidFill>
                  <a:srgbClr val="FF0000"/>
                </a:solidFill>
              </a:rPr>
              <a:t>waste is further subdivided into different types depending on the source examples; </a:t>
            </a:r>
            <a:endParaRPr lang="en-GB" dirty="0" smtClean="0">
              <a:solidFill>
                <a:srgbClr val="FF0000"/>
              </a:solidFill>
            </a:endParaRPr>
          </a:p>
          <a:p>
            <a:r>
              <a:rPr lang="en-GB" dirty="0" smtClean="0"/>
              <a:t>House </a:t>
            </a:r>
            <a:r>
              <a:rPr lang="en-GB" dirty="0"/>
              <a:t>hold waste, </a:t>
            </a:r>
            <a:endParaRPr lang="en-GB" dirty="0" smtClean="0"/>
          </a:p>
          <a:p>
            <a:r>
              <a:rPr lang="en-GB" dirty="0" smtClean="0"/>
              <a:t>Municipal </a:t>
            </a:r>
            <a:r>
              <a:rPr lang="en-GB" dirty="0"/>
              <a:t>waste </a:t>
            </a:r>
          </a:p>
          <a:p>
            <a:r>
              <a:rPr lang="en-GB" dirty="0" smtClean="0"/>
              <a:t>Industrial </a:t>
            </a:r>
            <a:r>
              <a:rPr lang="en-GB" dirty="0"/>
              <a:t>wastes which are hazardous.  </a:t>
            </a:r>
            <a:endParaRPr lang="en-GB" dirty="0" smtClean="0"/>
          </a:p>
          <a:p>
            <a:r>
              <a:rPr lang="en-GB" dirty="0" smtClean="0"/>
              <a:t>Biomedical </a:t>
            </a:r>
            <a:r>
              <a:rPr lang="en-GB" dirty="0"/>
              <a:t>waste or health care wastes are described as infectious waste.</a:t>
            </a:r>
            <a:endParaRPr lang="en-US" b="1" dirty="0"/>
          </a:p>
          <a:p>
            <a:endParaRPr lang="en-US" dirty="0"/>
          </a:p>
        </p:txBody>
      </p:sp>
    </p:spTree>
    <p:extLst>
      <p:ext uri="{BB962C8B-B14F-4D97-AF65-F5344CB8AC3E}">
        <p14:creationId xmlns:p14="http://schemas.microsoft.com/office/powerpoint/2010/main" val="180894410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pPr algn="l"/>
            <a:r>
              <a:rPr lang="en-US" b="1" dirty="0" smtClean="0"/>
              <a:t/>
            </a:r>
            <a:br>
              <a:rPr lang="en-US" b="1" dirty="0" smtClean="0"/>
            </a:br>
            <a:r>
              <a:rPr lang="en-US" b="1" dirty="0" smtClean="0"/>
              <a:t>Municipal </a:t>
            </a:r>
            <a:r>
              <a:rPr lang="en-US" b="1" dirty="0"/>
              <a:t>solid </a:t>
            </a:r>
            <a:r>
              <a:rPr lang="en-US" b="1" dirty="0" smtClean="0"/>
              <a:t>waste:</a:t>
            </a:r>
            <a:r>
              <a:rPr lang="en-US" b="1" dirty="0"/>
              <a:t/>
            </a:r>
            <a:br>
              <a:rPr lang="en-US" b="1" dirty="0"/>
            </a:br>
            <a:endParaRPr lang="en-US" dirty="0"/>
          </a:p>
        </p:txBody>
      </p:sp>
      <p:sp>
        <p:nvSpPr>
          <p:cNvPr id="3" name="Content Placeholder 2"/>
          <p:cNvSpPr>
            <a:spLocks noGrp="1"/>
          </p:cNvSpPr>
          <p:nvPr>
            <p:ph idx="1"/>
          </p:nvPr>
        </p:nvSpPr>
        <p:spPr>
          <a:xfrm>
            <a:off x="304800" y="1066800"/>
            <a:ext cx="8610600" cy="5562600"/>
          </a:xfrm>
        </p:spPr>
        <p:txBody>
          <a:bodyPr>
            <a:normAutofit/>
          </a:bodyPr>
          <a:lstStyle/>
          <a:p>
            <a:r>
              <a:rPr lang="en-GB" sz="3600" dirty="0" smtClean="0"/>
              <a:t>Consists </a:t>
            </a:r>
            <a:r>
              <a:rPr lang="en-GB" sz="3600" dirty="0"/>
              <a:t>of house hold waste, construction and demolition debris, and waste from street generated mainly from residential and commercial complexes. </a:t>
            </a:r>
            <a:endParaRPr lang="en-GB" sz="3600" dirty="0" smtClean="0"/>
          </a:p>
          <a:p>
            <a:r>
              <a:rPr lang="en-GB" sz="3600" dirty="0" smtClean="0">
                <a:solidFill>
                  <a:srgbClr val="FF0000"/>
                </a:solidFill>
              </a:rPr>
              <a:t>With </a:t>
            </a:r>
            <a:r>
              <a:rPr lang="en-GB" sz="3600" dirty="0">
                <a:solidFill>
                  <a:srgbClr val="FF0000"/>
                </a:solidFill>
              </a:rPr>
              <a:t>rising urbanisation and change in life style, and food habits, </a:t>
            </a:r>
            <a:endParaRPr lang="en-GB" sz="3600" dirty="0" smtClean="0">
              <a:solidFill>
                <a:srgbClr val="FF0000"/>
              </a:solidFill>
            </a:endParaRPr>
          </a:p>
          <a:p>
            <a:r>
              <a:rPr lang="en-GB" sz="3600" dirty="0" smtClean="0"/>
              <a:t>the </a:t>
            </a:r>
            <a:r>
              <a:rPr lang="en-GB" sz="3600" dirty="0"/>
              <a:t>amount of municipal solid waste has been increasing rapidly and its composition changing</a:t>
            </a:r>
            <a:r>
              <a:rPr lang="en-GB" sz="3600" b="1" dirty="0"/>
              <a:t>.</a:t>
            </a:r>
            <a:endParaRPr lang="en-US" sz="3600" b="1" dirty="0"/>
          </a:p>
          <a:p>
            <a:endParaRPr lang="en-US" sz="3600" dirty="0"/>
          </a:p>
        </p:txBody>
      </p:sp>
    </p:spTree>
    <p:extLst>
      <p:ext uri="{BB962C8B-B14F-4D97-AF65-F5344CB8AC3E}">
        <p14:creationId xmlns:p14="http://schemas.microsoft.com/office/powerpoint/2010/main" val="184403864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a:t/>
            </a:r>
            <a:br>
              <a:rPr lang="en-US" b="1" dirty="0"/>
            </a:br>
            <a:r>
              <a:rPr lang="en-US" b="1" dirty="0" smtClean="0"/>
              <a:t>waste </a:t>
            </a:r>
            <a:r>
              <a:rPr lang="en-US" b="1" dirty="0"/>
              <a:t>and time for degradation </a:t>
            </a:r>
            <a:br>
              <a:rPr lang="en-US" b="1" dirty="0"/>
            </a:br>
            <a:r>
              <a:rPr lang="en-GB" b="1" dirty="0"/>
              <a:t> </a:t>
            </a:r>
            <a:r>
              <a:rPr lang="en-US" b="1" dirty="0"/>
              <a:t/>
            </a:r>
            <a:br>
              <a:rPr lang="en-US" b="1"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24360707"/>
              </p:ext>
            </p:extLst>
          </p:nvPr>
        </p:nvGraphicFramePr>
        <p:xfrm>
          <a:off x="533400" y="1219200"/>
          <a:ext cx="8229600" cy="5257802"/>
        </p:xfrm>
        <a:graphic>
          <a:graphicData uri="http://schemas.openxmlformats.org/drawingml/2006/table">
            <a:tbl>
              <a:tblPr firstRow="1" bandRow="1">
                <a:tableStyleId>{5C22544A-7EE6-4342-B048-85BDC9FD1C3A}</a:tableStyleId>
              </a:tblPr>
              <a:tblGrid>
                <a:gridCol w="4876800"/>
                <a:gridCol w="3352800"/>
              </a:tblGrid>
              <a:tr h="955964">
                <a:tc>
                  <a:txBody>
                    <a:bodyPr/>
                    <a:lstStyle/>
                    <a:p>
                      <a:pPr marL="0" marR="0" algn="just">
                        <a:spcBef>
                          <a:spcPts val="0"/>
                        </a:spcBef>
                        <a:spcAft>
                          <a:spcPts val="0"/>
                        </a:spcAft>
                      </a:pPr>
                      <a:r>
                        <a:rPr lang="en-GB" sz="2800" b="1" dirty="0">
                          <a:effectLst/>
                          <a:latin typeface="Times New Roman"/>
                          <a:ea typeface="Times New Roman"/>
                          <a:cs typeface="Times New Roman"/>
                        </a:rPr>
                        <a:t>Type of solid waste </a:t>
                      </a:r>
                      <a:endParaRPr lang="en-US" sz="2800" b="1" dirty="0">
                        <a:effectLst/>
                        <a:latin typeface="Times New Roman"/>
                        <a:ea typeface="Times New Roman"/>
                        <a:cs typeface="Times New Roman"/>
                      </a:endParaRPr>
                    </a:p>
                  </a:txBody>
                  <a:tcPr marL="68580" marR="68580" marT="0" marB="0"/>
                </a:tc>
                <a:tc>
                  <a:txBody>
                    <a:bodyPr/>
                    <a:lstStyle/>
                    <a:p>
                      <a:pPr marL="0" marR="0" algn="l">
                        <a:spcBef>
                          <a:spcPts val="0"/>
                        </a:spcBef>
                        <a:spcAft>
                          <a:spcPts val="0"/>
                        </a:spcAft>
                      </a:pPr>
                      <a:r>
                        <a:rPr lang="en-GB" sz="2800" b="1">
                          <a:effectLst/>
                          <a:latin typeface="Times New Roman"/>
                          <a:ea typeface="Times New Roman"/>
                          <a:cs typeface="Times New Roman"/>
                        </a:rPr>
                        <a:t>Time taken for waste to degradation. </a:t>
                      </a:r>
                      <a:endParaRPr lang="en-US" sz="2800" b="1">
                        <a:effectLst/>
                        <a:latin typeface="Times New Roman"/>
                        <a:ea typeface="Times New Roman"/>
                        <a:cs typeface="Times New Roman"/>
                      </a:endParaRPr>
                    </a:p>
                  </a:txBody>
                  <a:tcPr marL="68580" marR="68580" marT="0" marB="0"/>
                </a:tc>
              </a:tr>
              <a:tr h="955964">
                <a:tc>
                  <a:txBody>
                    <a:bodyPr/>
                    <a:lstStyle/>
                    <a:p>
                      <a:pPr marL="0" marR="0" algn="just">
                        <a:spcBef>
                          <a:spcPts val="0"/>
                        </a:spcBef>
                        <a:spcAft>
                          <a:spcPts val="0"/>
                        </a:spcAft>
                      </a:pPr>
                      <a:r>
                        <a:rPr lang="en-GB" sz="2800" b="0" dirty="0">
                          <a:effectLst/>
                          <a:latin typeface="Times New Roman"/>
                          <a:ea typeface="Times New Roman"/>
                          <a:cs typeface="Times New Roman"/>
                        </a:rPr>
                        <a:t>Organic waste e.g. vegetable and fruit peels, food staffs etc.</a:t>
                      </a:r>
                      <a:endParaRPr lang="en-US" sz="2800" b="1" dirty="0">
                        <a:effectLst/>
                        <a:latin typeface="Times New Roman"/>
                        <a:ea typeface="Times New Roman"/>
                        <a:cs typeface="Times New Roman"/>
                      </a:endParaRPr>
                    </a:p>
                  </a:txBody>
                  <a:tcPr marL="68580" marR="68580" marT="0" marB="0"/>
                </a:tc>
                <a:tc>
                  <a:txBody>
                    <a:bodyPr/>
                    <a:lstStyle/>
                    <a:p>
                      <a:pPr marL="0" marR="0" algn="just">
                        <a:spcBef>
                          <a:spcPts val="0"/>
                        </a:spcBef>
                        <a:spcAft>
                          <a:spcPts val="0"/>
                        </a:spcAft>
                      </a:pPr>
                      <a:r>
                        <a:rPr lang="en-GB" sz="2800" b="0">
                          <a:effectLst/>
                          <a:latin typeface="Times New Roman"/>
                          <a:ea typeface="Times New Roman"/>
                          <a:cs typeface="Times New Roman"/>
                        </a:rPr>
                        <a:t>A week or two</a:t>
                      </a:r>
                      <a:endParaRPr lang="en-US" sz="2800" b="1">
                        <a:effectLst/>
                        <a:latin typeface="Times New Roman"/>
                        <a:ea typeface="Times New Roman"/>
                        <a:cs typeface="Times New Roman"/>
                      </a:endParaRPr>
                    </a:p>
                  </a:txBody>
                  <a:tcPr marL="68580" marR="68580" marT="0" marB="0"/>
                </a:tc>
              </a:tr>
              <a:tr h="477982">
                <a:tc>
                  <a:txBody>
                    <a:bodyPr/>
                    <a:lstStyle/>
                    <a:p>
                      <a:pPr marL="0" marR="0" algn="just">
                        <a:spcBef>
                          <a:spcPts val="0"/>
                        </a:spcBef>
                        <a:spcAft>
                          <a:spcPts val="0"/>
                        </a:spcAft>
                      </a:pPr>
                      <a:r>
                        <a:rPr lang="en-GB" sz="2800" b="0">
                          <a:effectLst/>
                          <a:latin typeface="Times New Roman"/>
                          <a:ea typeface="Times New Roman"/>
                          <a:cs typeface="Times New Roman"/>
                        </a:rPr>
                        <a:t>Paper</a:t>
                      </a:r>
                      <a:endParaRPr lang="en-US" sz="2800" b="1">
                        <a:effectLst/>
                        <a:latin typeface="Times New Roman"/>
                        <a:ea typeface="Times New Roman"/>
                        <a:cs typeface="Times New Roman"/>
                      </a:endParaRPr>
                    </a:p>
                  </a:txBody>
                  <a:tcPr marL="68580" marR="68580" marT="0" marB="0"/>
                </a:tc>
                <a:tc>
                  <a:txBody>
                    <a:bodyPr/>
                    <a:lstStyle/>
                    <a:p>
                      <a:pPr marL="0" marR="0" algn="just">
                        <a:spcBef>
                          <a:spcPts val="0"/>
                        </a:spcBef>
                        <a:spcAft>
                          <a:spcPts val="0"/>
                        </a:spcAft>
                      </a:pPr>
                      <a:r>
                        <a:rPr lang="en-GB" sz="2800" b="0">
                          <a:effectLst/>
                          <a:latin typeface="Times New Roman"/>
                          <a:ea typeface="Times New Roman"/>
                          <a:cs typeface="Times New Roman"/>
                        </a:rPr>
                        <a:t>10-30 days</a:t>
                      </a:r>
                      <a:endParaRPr lang="en-US" sz="2800" b="1">
                        <a:effectLst/>
                        <a:latin typeface="Times New Roman"/>
                        <a:ea typeface="Times New Roman"/>
                        <a:cs typeface="Times New Roman"/>
                      </a:endParaRPr>
                    </a:p>
                  </a:txBody>
                  <a:tcPr marL="68580" marR="68580" marT="0" marB="0"/>
                </a:tc>
              </a:tr>
              <a:tr h="477982">
                <a:tc>
                  <a:txBody>
                    <a:bodyPr/>
                    <a:lstStyle/>
                    <a:p>
                      <a:pPr marL="0" marR="0" algn="just">
                        <a:spcBef>
                          <a:spcPts val="0"/>
                        </a:spcBef>
                        <a:spcAft>
                          <a:spcPts val="0"/>
                        </a:spcAft>
                      </a:pPr>
                      <a:r>
                        <a:rPr lang="en-GB" sz="2800" b="0" dirty="0">
                          <a:effectLst/>
                          <a:latin typeface="Times New Roman"/>
                          <a:ea typeface="Times New Roman"/>
                          <a:cs typeface="Times New Roman"/>
                        </a:rPr>
                        <a:t>Cotton cloth</a:t>
                      </a:r>
                      <a:endParaRPr lang="en-US" sz="2800" b="1" dirty="0">
                        <a:effectLst/>
                        <a:latin typeface="Times New Roman"/>
                        <a:ea typeface="Times New Roman"/>
                        <a:cs typeface="Times New Roman"/>
                      </a:endParaRPr>
                    </a:p>
                  </a:txBody>
                  <a:tcPr marL="68580" marR="68580" marT="0" marB="0"/>
                </a:tc>
                <a:tc>
                  <a:txBody>
                    <a:bodyPr/>
                    <a:lstStyle/>
                    <a:p>
                      <a:pPr marL="0" marR="0" algn="just">
                        <a:spcBef>
                          <a:spcPts val="0"/>
                        </a:spcBef>
                        <a:spcAft>
                          <a:spcPts val="0"/>
                        </a:spcAft>
                      </a:pPr>
                      <a:r>
                        <a:rPr lang="en-GB" sz="2800" b="0">
                          <a:effectLst/>
                          <a:latin typeface="Times New Roman"/>
                          <a:ea typeface="Times New Roman"/>
                          <a:cs typeface="Times New Roman"/>
                        </a:rPr>
                        <a:t>2-5 months </a:t>
                      </a:r>
                      <a:endParaRPr lang="en-US" sz="2800" b="1">
                        <a:effectLst/>
                        <a:latin typeface="Times New Roman"/>
                        <a:ea typeface="Times New Roman"/>
                        <a:cs typeface="Times New Roman"/>
                      </a:endParaRPr>
                    </a:p>
                  </a:txBody>
                  <a:tcPr marL="68580" marR="68580" marT="0" marB="0"/>
                </a:tc>
              </a:tr>
              <a:tr h="477982">
                <a:tc>
                  <a:txBody>
                    <a:bodyPr/>
                    <a:lstStyle/>
                    <a:p>
                      <a:pPr marL="0" marR="0" algn="just">
                        <a:spcBef>
                          <a:spcPts val="0"/>
                        </a:spcBef>
                        <a:spcAft>
                          <a:spcPts val="0"/>
                        </a:spcAft>
                      </a:pPr>
                      <a:r>
                        <a:rPr lang="en-GB" sz="2800" b="0" dirty="0">
                          <a:effectLst/>
                          <a:latin typeface="Times New Roman"/>
                          <a:ea typeface="Times New Roman"/>
                          <a:cs typeface="Times New Roman"/>
                        </a:rPr>
                        <a:t>Wood </a:t>
                      </a:r>
                      <a:endParaRPr lang="en-US" sz="2800" b="1" dirty="0">
                        <a:effectLst/>
                        <a:latin typeface="Times New Roman"/>
                        <a:ea typeface="Times New Roman"/>
                        <a:cs typeface="Times New Roman"/>
                      </a:endParaRPr>
                    </a:p>
                  </a:txBody>
                  <a:tcPr marL="68580" marR="68580" marT="0" marB="0"/>
                </a:tc>
                <a:tc>
                  <a:txBody>
                    <a:bodyPr/>
                    <a:lstStyle/>
                    <a:p>
                      <a:pPr marL="0" marR="0" algn="just">
                        <a:spcBef>
                          <a:spcPts val="0"/>
                        </a:spcBef>
                        <a:spcAft>
                          <a:spcPts val="0"/>
                        </a:spcAft>
                      </a:pPr>
                      <a:r>
                        <a:rPr lang="en-GB" sz="2800" b="0">
                          <a:effectLst/>
                          <a:latin typeface="Times New Roman"/>
                          <a:ea typeface="Times New Roman"/>
                          <a:cs typeface="Times New Roman"/>
                        </a:rPr>
                        <a:t>10-15 years.</a:t>
                      </a:r>
                      <a:endParaRPr lang="en-US" sz="2800" b="1">
                        <a:effectLst/>
                        <a:latin typeface="Times New Roman"/>
                        <a:ea typeface="Times New Roman"/>
                        <a:cs typeface="Times New Roman"/>
                      </a:endParaRPr>
                    </a:p>
                  </a:txBody>
                  <a:tcPr marL="68580" marR="68580" marT="0" marB="0"/>
                </a:tc>
              </a:tr>
              <a:tr h="477982">
                <a:tc>
                  <a:txBody>
                    <a:bodyPr/>
                    <a:lstStyle/>
                    <a:p>
                      <a:pPr marL="0" marR="0" algn="just">
                        <a:spcBef>
                          <a:spcPts val="0"/>
                        </a:spcBef>
                        <a:spcAft>
                          <a:spcPts val="0"/>
                        </a:spcAft>
                      </a:pPr>
                      <a:r>
                        <a:rPr lang="en-GB" sz="2800" b="0" dirty="0">
                          <a:effectLst/>
                          <a:latin typeface="Times New Roman"/>
                          <a:ea typeface="Times New Roman"/>
                          <a:cs typeface="Times New Roman"/>
                        </a:rPr>
                        <a:t>Woollen items.</a:t>
                      </a:r>
                      <a:endParaRPr lang="en-US" sz="2800" b="1" dirty="0">
                        <a:effectLst/>
                        <a:latin typeface="Times New Roman"/>
                        <a:ea typeface="Times New Roman"/>
                        <a:cs typeface="Times New Roman"/>
                      </a:endParaRPr>
                    </a:p>
                  </a:txBody>
                  <a:tcPr marL="68580" marR="68580" marT="0" marB="0"/>
                </a:tc>
                <a:tc>
                  <a:txBody>
                    <a:bodyPr/>
                    <a:lstStyle/>
                    <a:p>
                      <a:pPr marL="0" marR="0" algn="just">
                        <a:spcBef>
                          <a:spcPts val="0"/>
                        </a:spcBef>
                        <a:spcAft>
                          <a:spcPts val="0"/>
                        </a:spcAft>
                      </a:pPr>
                      <a:r>
                        <a:rPr lang="en-GB" sz="2800" b="0">
                          <a:effectLst/>
                          <a:latin typeface="Times New Roman"/>
                          <a:ea typeface="Times New Roman"/>
                          <a:cs typeface="Times New Roman"/>
                        </a:rPr>
                        <a:t>1 year </a:t>
                      </a:r>
                      <a:endParaRPr lang="en-US" sz="2800" b="1">
                        <a:effectLst/>
                        <a:latin typeface="Times New Roman"/>
                        <a:ea typeface="Times New Roman"/>
                        <a:cs typeface="Times New Roman"/>
                      </a:endParaRPr>
                    </a:p>
                  </a:txBody>
                  <a:tcPr marL="68580" marR="68580" marT="0" marB="0"/>
                </a:tc>
              </a:tr>
              <a:tr h="477982">
                <a:tc>
                  <a:txBody>
                    <a:bodyPr/>
                    <a:lstStyle/>
                    <a:p>
                      <a:pPr marL="0" marR="0" algn="just">
                        <a:spcBef>
                          <a:spcPts val="0"/>
                        </a:spcBef>
                        <a:spcAft>
                          <a:spcPts val="0"/>
                        </a:spcAft>
                      </a:pPr>
                      <a:r>
                        <a:rPr lang="en-GB" sz="2800" b="0" dirty="0">
                          <a:effectLst/>
                          <a:latin typeface="Times New Roman"/>
                          <a:ea typeface="Times New Roman"/>
                          <a:cs typeface="Times New Roman"/>
                        </a:rPr>
                        <a:t>Tins, Aluminium and cans</a:t>
                      </a:r>
                      <a:endParaRPr lang="en-US" sz="2800" b="1" dirty="0">
                        <a:effectLst/>
                        <a:latin typeface="Times New Roman"/>
                        <a:ea typeface="Times New Roman"/>
                        <a:cs typeface="Times New Roman"/>
                      </a:endParaRPr>
                    </a:p>
                  </a:txBody>
                  <a:tcPr marL="68580" marR="68580" marT="0" marB="0"/>
                </a:tc>
                <a:tc>
                  <a:txBody>
                    <a:bodyPr/>
                    <a:lstStyle/>
                    <a:p>
                      <a:pPr marL="0" marR="0" algn="just">
                        <a:spcBef>
                          <a:spcPts val="0"/>
                        </a:spcBef>
                        <a:spcAft>
                          <a:spcPts val="0"/>
                        </a:spcAft>
                      </a:pPr>
                      <a:r>
                        <a:rPr lang="en-GB" sz="2800" b="0">
                          <a:effectLst/>
                          <a:latin typeface="Times New Roman"/>
                          <a:ea typeface="Times New Roman"/>
                          <a:cs typeface="Times New Roman"/>
                        </a:rPr>
                        <a:t>100-500 years</a:t>
                      </a:r>
                      <a:endParaRPr lang="en-US" sz="2800" b="1">
                        <a:effectLst/>
                        <a:latin typeface="Times New Roman"/>
                        <a:ea typeface="Times New Roman"/>
                        <a:cs typeface="Times New Roman"/>
                      </a:endParaRPr>
                    </a:p>
                  </a:txBody>
                  <a:tcPr marL="68580" marR="68580" marT="0" marB="0"/>
                </a:tc>
              </a:tr>
              <a:tr h="477982">
                <a:tc>
                  <a:txBody>
                    <a:bodyPr/>
                    <a:lstStyle/>
                    <a:p>
                      <a:pPr marL="0" marR="0" algn="just">
                        <a:spcBef>
                          <a:spcPts val="0"/>
                        </a:spcBef>
                        <a:spcAft>
                          <a:spcPts val="0"/>
                        </a:spcAft>
                      </a:pPr>
                      <a:r>
                        <a:rPr lang="en-GB" sz="2800" b="0" dirty="0">
                          <a:effectLst/>
                          <a:latin typeface="Times New Roman"/>
                          <a:ea typeface="Times New Roman"/>
                          <a:cs typeface="Times New Roman"/>
                        </a:rPr>
                        <a:t>Plastic bags</a:t>
                      </a:r>
                      <a:endParaRPr lang="en-US" sz="2800" b="1" dirty="0">
                        <a:effectLst/>
                        <a:latin typeface="Times New Roman"/>
                        <a:ea typeface="Times New Roman"/>
                        <a:cs typeface="Times New Roman"/>
                      </a:endParaRPr>
                    </a:p>
                  </a:txBody>
                  <a:tcPr marL="68580" marR="68580" marT="0" marB="0"/>
                </a:tc>
                <a:tc>
                  <a:txBody>
                    <a:bodyPr/>
                    <a:lstStyle/>
                    <a:p>
                      <a:pPr marL="0" marR="0" algn="just">
                        <a:spcBef>
                          <a:spcPts val="0"/>
                        </a:spcBef>
                        <a:spcAft>
                          <a:spcPts val="0"/>
                        </a:spcAft>
                      </a:pPr>
                      <a:r>
                        <a:rPr lang="en-GB" sz="2800" b="0" dirty="0">
                          <a:effectLst/>
                          <a:latin typeface="Times New Roman"/>
                          <a:ea typeface="Times New Roman"/>
                          <a:cs typeface="Times New Roman"/>
                        </a:rPr>
                        <a:t>I million years</a:t>
                      </a:r>
                      <a:endParaRPr lang="en-US" sz="2800" b="1" dirty="0">
                        <a:effectLst/>
                        <a:latin typeface="Times New Roman"/>
                        <a:ea typeface="Times New Roman"/>
                        <a:cs typeface="Times New Roman"/>
                      </a:endParaRPr>
                    </a:p>
                  </a:txBody>
                  <a:tcPr marL="68580" marR="68580" marT="0" marB="0"/>
                </a:tc>
              </a:tr>
              <a:tr h="477982">
                <a:tc>
                  <a:txBody>
                    <a:bodyPr/>
                    <a:lstStyle/>
                    <a:p>
                      <a:pPr marL="0" marR="0" algn="just">
                        <a:spcBef>
                          <a:spcPts val="0"/>
                        </a:spcBef>
                        <a:spcAft>
                          <a:spcPts val="0"/>
                        </a:spcAft>
                      </a:pPr>
                      <a:r>
                        <a:rPr lang="en-GB" sz="2800" b="0" dirty="0">
                          <a:effectLst/>
                          <a:latin typeface="Times New Roman"/>
                          <a:ea typeface="Times New Roman"/>
                          <a:cs typeface="Times New Roman"/>
                        </a:rPr>
                        <a:t>Glass bottles</a:t>
                      </a:r>
                      <a:endParaRPr lang="en-US" sz="2800" b="1" dirty="0">
                        <a:effectLst/>
                        <a:latin typeface="Times New Roman"/>
                        <a:ea typeface="Times New Roman"/>
                        <a:cs typeface="Times New Roman"/>
                      </a:endParaRPr>
                    </a:p>
                  </a:txBody>
                  <a:tcPr marL="68580" marR="68580" marT="0" marB="0"/>
                </a:tc>
                <a:tc>
                  <a:txBody>
                    <a:bodyPr/>
                    <a:lstStyle/>
                    <a:p>
                      <a:pPr marL="0" marR="0" algn="just">
                        <a:spcBef>
                          <a:spcPts val="0"/>
                        </a:spcBef>
                        <a:spcAft>
                          <a:spcPts val="0"/>
                        </a:spcAft>
                      </a:pPr>
                      <a:r>
                        <a:rPr lang="en-GB" sz="2800" b="0" dirty="0">
                          <a:effectLst/>
                          <a:latin typeface="Times New Roman"/>
                          <a:ea typeface="Times New Roman"/>
                          <a:cs typeface="Times New Roman"/>
                        </a:rPr>
                        <a:t>Undetermined </a:t>
                      </a:r>
                      <a:endParaRPr lang="en-US" sz="2800" b="1" dirty="0">
                        <a:effectLst/>
                        <a:latin typeface="Times New Roman"/>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240097661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normAutofit fontScale="90000"/>
          </a:bodyPr>
          <a:lstStyle/>
          <a:p>
            <a:pPr algn="l"/>
            <a:r>
              <a:rPr lang="en-US" b="1" dirty="0" smtClean="0"/>
              <a:t/>
            </a:r>
            <a:br>
              <a:rPr lang="en-US" b="1" dirty="0" smtClean="0"/>
            </a:br>
            <a:r>
              <a:rPr lang="en-US" b="1" dirty="0" smtClean="0"/>
              <a:t>Hazardous </a:t>
            </a:r>
            <a:r>
              <a:rPr lang="en-US" b="1" dirty="0"/>
              <a:t>waste</a:t>
            </a:r>
            <a:r>
              <a:rPr lang="en-US" dirty="0"/>
              <a:t/>
            </a:r>
            <a:br>
              <a:rPr lang="en-US" dirty="0"/>
            </a:br>
            <a:endParaRPr lang="en-US" dirty="0"/>
          </a:p>
        </p:txBody>
      </p:sp>
      <p:sp>
        <p:nvSpPr>
          <p:cNvPr id="3" name="Content Placeholder 2"/>
          <p:cNvSpPr>
            <a:spLocks noGrp="1"/>
          </p:cNvSpPr>
          <p:nvPr>
            <p:ph idx="1"/>
          </p:nvPr>
        </p:nvSpPr>
        <p:spPr>
          <a:xfrm>
            <a:off x="304800" y="914400"/>
            <a:ext cx="8534400" cy="5791200"/>
          </a:xfrm>
        </p:spPr>
        <p:txBody>
          <a:bodyPr>
            <a:normAutofit lnSpcReduction="10000"/>
          </a:bodyPr>
          <a:lstStyle/>
          <a:p>
            <a:r>
              <a:rPr lang="en-GB" sz="3600" dirty="0"/>
              <a:t>This is the type of waste that is highly toxic to humans, animals, and plants. </a:t>
            </a:r>
            <a:endParaRPr lang="en-GB" sz="3600" dirty="0" smtClean="0"/>
          </a:p>
          <a:p>
            <a:r>
              <a:rPr lang="en-GB" sz="3600" dirty="0" smtClean="0"/>
              <a:t>It </a:t>
            </a:r>
            <a:r>
              <a:rPr lang="en-GB" sz="3600" dirty="0"/>
              <a:t>may be corrosive, </a:t>
            </a:r>
            <a:endParaRPr lang="en-GB" sz="3600" dirty="0" smtClean="0"/>
          </a:p>
          <a:p>
            <a:r>
              <a:rPr lang="en-GB" sz="3600" dirty="0" smtClean="0"/>
              <a:t>highly </a:t>
            </a:r>
            <a:r>
              <a:rPr lang="en-GB" sz="3600" dirty="0"/>
              <a:t>inflammable, or </a:t>
            </a:r>
            <a:endParaRPr lang="en-GB" sz="3600" dirty="0" smtClean="0"/>
          </a:p>
          <a:p>
            <a:r>
              <a:rPr lang="en-GB" sz="3600" dirty="0" smtClean="0"/>
              <a:t>explosive </a:t>
            </a:r>
            <a:r>
              <a:rPr lang="en-GB" sz="3600" dirty="0"/>
              <a:t>and react when exposed to certain things like gases.</a:t>
            </a:r>
            <a:endParaRPr lang="en-US" sz="3600" b="1" dirty="0"/>
          </a:p>
          <a:p>
            <a:r>
              <a:rPr lang="en-GB" sz="3600" dirty="0">
                <a:solidFill>
                  <a:srgbClr val="FF0000"/>
                </a:solidFill>
              </a:rPr>
              <a:t>In the industrial sector, the major generators of hazardous waste are the metal, chemical, paper, dye, refining and rubber industries</a:t>
            </a:r>
            <a:r>
              <a:rPr lang="en-GB" sz="3600" b="1" dirty="0">
                <a:solidFill>
                  <a:srgbClr val="FF0000"/>
                </a:solidFill>
              </a:rPr>
              <a:t>.</a:t>
            </a:r>
            <a:endParaRPr lang="en-US" sz="3600" b="1" dirty="0">
              <a:solidFill>
                <a:srgbClr val="FF0000"/>
              </a:solidFill>
            </a:endParaRPr>
          </a:p>
          <a:p>
            <a:endParaRPr lang="en-US" sz="3600" dirty="0"/>
          </a:p>
          <a:p>
            <a:pPr marL="0" indent="0">
              <a:buNone/>
            </a:pPr>
            <a:endParaRPr lang="en-US" sz="3600" dirty="0"/>
          </a:p>
        </p:txBody>
      </p:sp>
    </p:spTree>
    <p:extLst>
      <p:ext uri="{BB962C8B-B14F-4D97-AF65-F5344CB8AC3E}">
        <p14:creationId xmlns:p14="http://schemas.microsoft.com/office/powerpoint/2010/main" val="45482900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t/>
            </a:r>
            <a:br>
              <a:rPr lang="en-US" b="1" dirty="0" smtClean="0"/>
            </a:br>
            <a:r>
              <a:rPr lang="en-US" b="1" dirty="0" smtClean="0"/>
              <a:t>Hazardous waste………………</a:t>
            </a:r>
            <a:r>
              <a:rPr lang="en-US" dirty="0"/>
              <a:t/>
            </a:r>
            <a:br>
              <a:rPr lang="en-US" dirty="0"/>
            </a:br>
            <a:endParaRPr lang="en-US" dirty="0"/>
          </a:p>
        </p:txBody>
      </p:sp>
      <p:sp>
        <p:nvSpPr>
          <p:cNvPr id="3" name="Content Placeholder 2"/>
          <p:cNvSpPr>
            <a:spLocks noGrp="1"/>
          </p:cNvSpPr>
          <p:nvPr>
            <p:ph idx="1"/>
          </p:nvPr>
        </p:nvSpPr>
        <p:spPr>
          <a:xfrm>
            <a:off x="304800" y="1219200"/>
            <a:ext cx="8610600" cy="5410200"/>
          </a:xfrm>
        </p:spPr>
        <p:txBody>
          <a:bodyPr/>
          <a:lstStyle/>
          <a:p>
            <a:r>
              <a:rPr lang="en-GB" dirty="0"/>
              <a:t>House hold wastes that can be hazardous </a:t>
            </a:r>
            <a:r>
              <a:rPr lang="en-GB" dirty="0" smtClean="0"/>
              <a:t>include: </a:t>
            </a:r>
          </a:p>
          <a:p>
            <a:r>
              <a:rPr lang="en-GB" dirty="0" smtClean="0"/>
              <a:t>old </a:t>
            </a:r>
            <a:r>
              <a:rPr lang="en-GB" dirty="0"/>
              <a:t>batteries, </a:t>
            </a:r>
            <a:endParaRPr lang="en-GB" dirty="0" smtClean="0"/>
          </a:p>
          <a:p>
            <a:r>
              <a:rPr lang="en-GB" dirty="0" smtClean="0"/>
              <a:t>shoe </a:t>
            </a:r>
            <a:r>
              <a:rPr lang="en-GB" dirty="0"/>
              <a:t>polish, </a:t>
            </a:r>
            <a:endParaRPr lang="en-GB" dirty="0" smtClean="0"/>
          </a:p>
          <a:p>
            <a:r>
              <a:rPr lang="en-GB" dirty="0" smtClean="0"/>
              <a:t>paint </a:t>
            </a:r>
            <a:r>
              <a:rPr lang="en-GB" dirty="0"/>
              <a:t>tins, and old medicines. </a:t>
            </a:r>
            <a:endParaRPr lang="en-GB" dirty="0" smtClean="0"/>
          </a:p>
        </p:txBody>
      </p:sp>
    </p:spTree>
    <p:extLst>
      <p:ext uri="{BB962C8B-B14F-4D97-AF65-F5344CB8AC3E}">
        <p14:creationId xmlns:p14="http://schemas.microsoft.com/office/powerpoint/2010/main" val="7571677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normAutofit fontScale="90000"/>
          </a:bodyPr>
          <a:lstStyle/>
          <a:p>
            <a:pPr algn="l"/>
            <a:r>
              <a:rPr lang="en-US" b="1" dirty="0" smtClean="0"/>
              <a:t>Medical </a:t>
            </a:r>
            <a:r>
              <a:rPr lang="en-US" b="1" dirty="0"/>
              <a:t>health care waste.</a:t>
            </a:r>
          </a:p>
        </p:txBody>
      </p:sp>
      <p:sp>
        <p:nvSpPr>
          <p:cNvPr id="3" name="Content Placeholder 2"/>
          <p:cNvSpPr>
            <a:spLocks noGrp="1"/>
          </p:cNvSpPr>
          <p:nvPr>
            <p:ph idx="1"/>
          </p:nvPr>
        </p:nvSpPr>
        <p:spPr>
          <a:xfrm>
            <a:off x="381000" y="762000"/>
            <a:ext cx="8534400" cy="6019800"/>
          </a:xfrm>
        </p:spPr>
        <p:txBody>
          <a:bodyPr>
            <a:normAutofit fontScale="92500" lnSpcReduction="20000"/>
          </a:bodyPr>
          <a:lstStyle/>
          <a:p>
            <a:r>
              <a:rPr lang="en-GB" dirty="0"/>
              <a:t>Up to 25% of health care waste is hazardous and may create a variety of ill health challenges. </a:t>
            </a:r>
            <a:endParaRPr lang="en-GB" dirty="0" smtClean="0"/>
          </a:p>
          <a:p>
            <a:r>
              <a:rPr lang="en-GB" dirty="0" smtClean="0"/>
              <a:t>About </a:t>
            </a:r>
            <a:r>
              <a:rPr lang="en-GB" dirty="0"/>
              <a:t>75% of the general health care waste is non risky</a:t>
            </a:r>
            <a:endParaRPr lang="en-US" b="1" dirty="0"/>
          </a:p>
          <a:p>
            <a:pPr marL="0" indent="0">
              <a:buNone/>
            </a:pPr>
            <a:r>
              <a:rPr lang="en-GB" sz="3500" b="1" dirty="0"/>
              <a:t>Classification of hazardous health care waste;</a:t>
            </a:r>
            <a:endParaRPr lang="en-US" sz="3500" b="1" dirty="0"/>
          </a:p>
          <a:p>
            <a:r>
              <a:rPr lang="en-GB" sz="3500" dirty="0"/>
              <a:t>It includes Infectious waste, </a:t>
            </a:r>
            <a:endParaRPr lang="en-GB" sz="3500" dirty="0" smtClean="0"/>
          </a:p>
          <a:p>
            <a:r>
              <a:rPr lang="en-GB" sz="3500" dirty="0" smtClean="0"/>
              <a:t>pathological</a:t>
            </a:r>
            <a:r>
              <a:rPr lang="en-GB" sz="3500" dirty="0"/>
              <a:t>, </a:t>
            </a:r>
            <a:endParaRPr lang="en-GB" sz="3500" dirty="0" smtClean="0"/>
          </a:p>
          <a:p>
            <a:r>
              <a:rPr lang="en-GB" sz="3500" dirty="0" smtClean="0"/>
              <a:t>sharps</a:t>
            </a:r>
            <a:r>
              <a:rPr lang="en-GB" sz="3500" dirty="0"/>
              <a:t>, </a:t>
            </a:r>
            <a:endParaRPr lang="en-GB" sz="3500" dirty="0" smtClean="0"/>
          </a:p>
          <a:p>
            <a:r>
              <a:rPr lang="en-GB" sz="3500" dirty="0" smtClean="0"/>
              <a:t>pharmaceutical,</a:t>
            </a:r>
          </a:p>
          <a:p>
            <a:r>
              <a:rPr lang="en-GB" sz="3500" dirty="0" smtClean="0"/>
              <a:t> </a:t>
            </a:r>
            <a:r>
              <a:rPr lang="en-GB" sz="3500" dirty="0" err="1"/>
              <a:t>genotoxic</a:t>
            </a:r>
            <a:r>
              <a:rPr lang="en-GB" sz="3500" dirty="0"/>
              <a:t>, </a:t>
            </a:r>
            <a:endParaRPr lang="en-GB" sz="3500" dirty="0" smtClean="0"/>
          </a:p>
          <a:p>
            <a:r>
              <a:rPr lang="en-GB" sz="3500" dirty="0" smtClean="0"/>
              <a:t>chemical</a:t>
            </a:r>
            <a:r>
              <a:rPr lang="en-GB" sz="3500" dirty="0"/>
              <a:t>, waste with high content of heavy metals, </a:t>
            </a:r>
            <a:endParaRPr lang="en-GB" sz="3500" dirty="0" smtClean="0"/>
          </a:p>
          <a:p>
            <a:r>
              <a:rPr lang="en-GB" sz="3500" dirty="0" smtClean="0"/>
              <a:t>radioactive </a:t>
            </a:r>
            <a:r>
              <a:rPr lang="en-GB" sz="3500" dirty="0"/>
              <a:t>waste.</a:t>
            </a:r>
            <a:endParaRPr lang="en-US" sz="3500" b="1" dirty="0"/>
          </a:p>
          <a:p>
            <a:endParaRPr lang="en-US" dirty="0"/>
          </a:p>
        </p:txBody>
      </p:sp>
    </p:spTree>
    <p:extLst>
      <p:ext uri="{BB962C8B-B14F-4D97-AF65-F5344CB8AC3E}">
        <p14:creationId xmlns:p14="http://schemas.microsoft.com/office/powerpoint/2010/main" val="20173419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57200"/>
          </a:xfrm>
        </p:spPr>
        <p:txBody>
          <a:bodyPr>
            <a:normAutofit fontScale="90000"/>
          </a:bodyPr>
          <a:lstStyle/>
          <a:p>
            <a:r>
              <a:rPr lang="en-US" b="1" dirty="0"/>
              <a:t>Medical health care </a:t>
            </a:r>
            <a:r>
              <a:rPr lang="en-US" b="1" dirty="0" smtClean="0"/>
              <a:t>waste…...</a:t>
            </a:r>
            <a:endParaRPr lang="en-US" dirty="0"/>
          </a:p>
        </p:txBody>
      </p:sp>
      <p:sp>
        <p:nvSpPr>
          <p:cNvPr id="3" name="Content Placeholder 2"/>
          <p:cNvSpPr>
            <a:spLocks noGrp="1"/>
          </p:cNvSpPr>
          <p:nvPr>
            <p:ph idx="1"/>
          </p:nvPr>
        </p:nvSpPr>
        <p:spPr>
          <a:xfrm>
            <a:off x="304800" y="609600"/>
            <a:ext cx="8839200" cy="6172200"/>
          </a:xfrm>
        </p:spPr>
        <p:txBody>
          <a:bodyPr>
            <a:normAutofit lnSpcReduction="10000"/>
          </a:bodyPr>
          <a:lstStyle/>
          <a:p>
            <a:pPr marL="0" indent="0">
              <a:buNone/>
            </a:pPr>
            <a:r>
              <a:rPr lang="en-GB" b="1" dirty="0"/>
              <a:t>Pathological waste</a:t>
            </a:r>
            <a:r>
              <a:rPr lang="en-GB" dirty="0"/>
              <a:t>.</a:t>
            </a:r>
            <a:endParaRPr lang="en-US" b="1" dirty="0"/>
          </a:p>
          <a:p>
            <a:r>
              <a:rPr lang="en-GB" dirty="0"/>
              <a:t>Consists of tissues</a:t>
            </a:r>
            <a:r>
              <a:rPr lang="en-GB" dirty="0" smtClean="0"/>
              <a:t>,</a:t>
            </a:r>
          </a:p>
          <a:p>
            <a:r>
              <a:rPr lang="en-GB" dirty="0" smtClean="0"/>
              <a:t> </a:t>
            </a:r>
            <a:r>
              <a:rPr lang="en-GB" dirty="0"/>
              <a:t>organs, </a:t>
            </a:r>
            <a:endParaRPr lang="en-GB" dirty="0" smtClean="0"/>
          </a:p>
          <a:p>
            <a:r>
              <a:rPr lang="en-GB" dirty="0" smtClean="0"/>
              <a:t>body </a:t>
            </a:r>
            <a:r>
              <a:rPr lang="en-GB" dirty="0"/>
              <a:t>parts, </a:t>
            </a:r>
            <a:endParaRPr lang="en-GB" dirty="0" smtClean="0"/>
          </a:p>
          <a:p>
            <a:r>
              <a:rPr lang="en-GB" dirty="0" smtClean="0"/>
              <a:t>human </a:t>
            </a:r>
            <a:r>
              <a:rPr lang="en-GB" dirty="0"/>
              <a:t>foetuses and </a:t>
            </a:r>
            <a:endParaRPr lang="en-GB" dirty="0" smtClean="0"/>
          </a:p>
          <a:p>
            <a:r>
              <a:rPr lang="en-GB" dirty="0" smtClean="0"/>
              <a:t>animal </a:t>
            </a:r>
            <a:r>
              <a:rPr lang="en-GB" dirty="0"/>
              <a:t>carcases, </a:t>
            </a:r>
            <a:endParaRPr lang="en-GB" dirty="0" smtClean="0"/>
          </a:p>
          <a:p>
            <a:r>
              <a:rPr lang="en-GB" dirty="0" smtClean="0"/>
              <a:t>blood </a:t>
            </a:r>
            <a:r>
              <a:rPr lang="en-GB" dirty="0"/>
              <a:t>and body fluids, </a:t>
            </a:r>
            <a:endParaRPr lang="en-GB" dirty="0" smtClean="0"/>
          </a:p>
          <a:p>
            <a:r>
              <a:rPr lang="en-GB" dirty="0" smtClean="0"/>
              <a:t>Human </a:t>
            </a:r>
            <a:r>
              <a:rPr lang="en-GB" dirty="0"/>
              <a:t>body parts are also known as anatomical waste. </a:t>
            </a:r>
            <a:endParaRPr lang="en-GB" dirty="0" smtClean="0"/>
          </a:p>
          <a:p>
            <a:r>
              <a:rPr lang="en-GB" dirty="0" smtClean="0"/>
              <a:t>This </a:t>
            </a:r>
            <a:r>
              <a:rPr lang="en-GB" dirty="0"/>
              <a:t>category may also be considered as highly infectious waste. </a:t>
            </a:r>
            <a:endParaRPr lang="en-US" b="1" dirty="0"/>
          </a:p>
          <a:p>
            <a:endParaRPr lang="en-US" dirty="0"/>
          </a:p>
        </p:txBody>
      </p:sp>
    </p:spTree>
    <p:extLst>
      <p:ext uri="{BB962C8B-B14F-4D97-AF65-F5344CB8AC3E}">
        <p14:creationId xmlns:p14="http://schemas.microsoft.com/office/powerpoint/2010/main" val="49137383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pPr algn="l"/>
            <a:r>
              <a:rPr lang="en-GB" b="1" dirty="0" smtClean="0"/>
              <a:t/>
            </a:r>
            <a:br>
              <a:rPr lang="en-GB" b="1" dirty="0" smtClean="0"/>
            </a:br>
            <a:r>
              <a:rPr lang="en-GB" b="1" dirty="0" smtClean="0"/>
              <a:t>Sharps</a:t>
            </a:r>
            <a:r>
              <a:rPr lang="en-US" b="1" dirty="0"/>
              <a:t/>
            </a:r>
            <a:br>
              <a:rPr lang="en-US" b="1" dirty="0"/>
            </a:br>
            <a:endParaRPr lang="en-US" dirty="0"/>
          </a:p>
        </p:txBody>
      </p:sp>
      <p:sp>
        <p:nvSpPr>
          <p:cNvPr id="3" name="Content Placeholder 2"/>
          <p:cNvSpPr>
            <a:spLocks noGrp="1"/>
          </p:cNvSpPr>
          <p:nvPr>
            <p:ph idx="1"/>
          </p:nvPr>
        </p:nvSpPr>
        <p:spPr>
          <a:xfrm>
            <a:off x="304800" y="762000"/>
            <a:ext cx="8686800" cy="5867400"/>
          </a:xfrm>
        </p:spPr>
        <p:txBody>
          <a:bodyPr>
            <a:normAutofit/>
          </a:bodyPr>
          <a:lstStyle/>
          <a:p>
            <a:r>
              <a:rPr lang="en-GB" dirty="0" smtClean="0"/>
              <a:t>Sharps </a:t>
            </a:r>
            <a:r>
              <a:rPr lang="en-GB" dirty="0"/>
              <a:t>are items that could cause cuts or puncture wounds. </a:t>
            </a:r>
            <a:endParaRPr lang="en-GB" dirty="0" smtClean="0"/>
          </a:p>
          <a:p>
            <a:r>
              <a:rPr lang="en-GB" dirty="0" smtClean="0"/>
              <a:t>These Include:</a:t>
            </a:r>
          </a:p>
          <a:p>
            <a:r>
              <a:rPr lang="en-GB" dirty="0" smtClean="0"/>
              <a:t> </a:t>
            </a:r>
            <a:r>
              <a:rPr lang="en-GB" dirty="0"/>
              <a:t>needles, </a:t>
            </a:r>
            <a:endParaRPr lang="en-GB" dirty="0" smtClean="0"/>
          </a:p>
          <a:p>
            <a:r>
              <a:rPr lang="en-GB" dirty="0" smtClean="0"/>
              <a:t>blades</a:t>
            </a:r>
            <a:r>
              <a:rPr lang="en-GB" dirty="0"/>
              <a:t>, </a:t>
            </a:r>
            <a:endParaRPr lang="en-GB" dirty="0" smtClean="0"/>
          </a:p>
          <a:p>
            <a:r>
              <a:rPr lang="en-GB" dirty="0" smtClean="0"/>
              <a:t>knives</a:t>
            </a:r>
            <a:r>
              <a:rPr lang="en-GB" dirty="0"/>
              <a:t>, </a:t>
            </a:r>
            <a:endParaRPr lang="en-GB" dirty="0" smtClean="0"/>
          </a:p>
          <a:p>
            <a:r>
              <a:rPr lang="en-GB" dirty="0" smtClean="0"/>
              <a:t>infusion </a:t>
            </a:r>
            <a:r>
              <a:rPr lang="en-GB" dirty="0"/>
              <a:t>sets etc</a:t>
            </a:r>
            <a:r>
              <a:rPr lang="en-GB" dirty="0" smtClean="0"/>
              <a:t>.</a:t>
            </a:r>
            <a:endParaRPr lang="en-US" b="1" dirty="0"/>
          </a:p>
          <a:p>
            <a:r>
              <a:rPr lang="en-GB" dirty="0"/>
              <a:t>Whether contaminated or not, such items are considered as highly hazardous health care waste.</a:t>
            </a:r>
            <a:endParaRPr lang="en-US" b="1" dirty="0"/>
          </a:p>
          <a:p>
            <a:endParaRPr lang="en-US" dirty="0"/>
          </a:p>
        </p:txBody>
      </p:sp>
    </p:spTree>
    <p:extLst>
      <p:ext uri="{BB962C8B-B14F-4D97-AF65-F5344CB8AC3E}">
        <p14:creationId xmlns:p14="http://schemas.microsoft.com/office/powerpoint/2010/main" val="143757263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fontScale="90000"/>
          </a:bodyPr>
          <a:lstStyle/>
          <a:p>
            <a:pPr algn="l"/>
            <a:r>
              <a:rPr lang="en-GB" b="1" dirty="0" smtClean="0"/>
              <a:t/>
            </a:r>
            <a:br>
              <a:rPr lang="en-GB" b="1" dirty="0" smtClean="0"/>
            </a:br>
            <a:r>
              <a:rPr lang="en-GB" b="1" dirty="0" smtClean="0"/>
              <a:t>Pharmaceutical </a:t>
            </a:r>
            <a:r>
              <a:rPr lang="en-GB" b="1" dirty="0"/>
              <a:t>waste         </a:t>
            </a:r>
            <a:r>
              <a:rPr lang="en-US" b="1" dirty="0"/>
              <a:t/>
            </a:r>
            <a:br>
              <a:rPr lang="en-US" b="1" dirty="0"/>
            </a:br>
            <a:endParaRPr lang="en-US" dirty="0"/>
          </a:p>
        </p:txBody>
      </p:sp>
      <p:sp>
        <p:nvSpPr>
          <p:cNvPr id="3" name="Content Placeholder 2"/>
          <p:cNvSpPr>
            <a:spLocks noGrp="1"/>
          </p:cNvSpPr>
          <p:nvPr>
            <p:ph idx="1"/>
          </p:nvPr>
        </p:nvSpPr>
        <p:spPr>
          <a:xfrm>
            <a:off x="304800" y="838200"/>
            <a:ext cx="8610600" cy="5791200"/>
          </a:xfrm>
        </p:spPr>
        <p:txBody>
          <a:bodyPr>
            <a:normAutofit/>
          </a:bodyPr>
          <a:lstStyle/>
          <a:p>
            <a:pPr marL="0" indent="0">
              <a:buNone/>
            </a:pPr>
            <a:r>
              <a:rPr lang="en-GB" b="1" dirty="0" smtClean="0"/>
              <a:t>It includes: </a:t>
            </a:r>
          </a:p>
          <a:p>
            <a:r>
              <a:rPr lang="en-GB" dirty="0" smtClean="0"/>
              <a:t>expired </a:t>
            </a:r>
            <a:r>
              <a:rPr lang="en-GB" dirty="0"/>
              <a:t>drugs, </a:t>
            </a:r>
            <a:endParaRPr lang="en-GB" dirty="0" smtClean="0"/>
          </a:p>
          <a:p>
            <a:r>
              <a:rPr lang="en-GB" dirty="0" smtClean="0"/>
              <a:t>unused </a:t>
            </a:r>
            <a:r>
              <a:rPr lang="en-GB" dirty="0"/>
              <a:t>spilled and contaminated pharmaceutical products, </a:t>
            </a:r>
            <a:endParaRPr lang="en-GB" dirty="0" smtClean="0"/>
          </a:p>
          <a:p>
            <a:r>
              <a:rPr lang="en-GB" dirty="0" smtClean="0"/>
              <a:t>drugs</a:t>
            </a:r>
            <a:r>
              <a:rPr lang="en-GB" dirty="0"/>
              <a:t>, and vaccines that are no longer required.</a:t>
            </a:r>
            <a:endParaRPr lang="en-US" b="1" dirty="0"/>
          </a:p>
          <a:p>
            <a:r>
              <a:rPr lang="en-GB" dirty="0"/>
              <a:t>These also include discarded items like bottles, </a:t>
            </a:r>
            <a:endParaRPr lang="en-GB" dirty="0" smtClean="0"/>
          </a:p>
          <a:p>
            <a:r>
              <a:rPr lang="en-GB" dirty="0" smtClean="0"/>
              <a:t>gloves </a:t>
            </a:r>
            <a:r>
              <a:rPr lang="en-GB" dirty="0"/>
              <a:t>used in handling, </a:t>
            </a:r>
            <a:endParaRPr lang="en-GB" dirty="0" smtClean="0"/>
          </a:p>
          <a:p>
            <a:r>
              <a:rPr lang="en-GB" dirty="0" smtClean="0"/>
              <a:t>masks </a:t>
            </a:r>
            <a:r>
              <a:rPr lang="en-GB" dirty="0"/>
              <a:t>and boxes with residues. </a:t>
            </a:r>
            <a:endParaRPr lang="en-GB" dirty="0" smtClean="0"/>
          </a:p>
          <a:p>
            <a:r>
              <a:rPr lang="en-GB" dirty="0" smtClean="0"/>
              <a:t>All </a:t>
            </a:r>
            <a:r>
              <a:rPr lang="en-GB" dirty="0"/>
              <a:t>these type of waste are referred to as toxic waste</a:t>
            </a:r>
            <a:endParaRPr lang="en-US" b="1" dirty="0"/>
          </a:p>
          <a:p>
            <a:pPr marL="0" indent="0">
              <a:buNone/>
            </a:pPr>
            <a:endParaRPr lang="en-US" b="1" dirty="0"/>
          </a:p>
          <a:p>
            <a:pPr marL="0" indent="0">
              <a:buNone/>
            </a:pPr>
            <a:endParaRPr lang="en-US" b="1" dirty="0"/>
          </a:p>
          <a:p>
            <a:endParaRPr lang="en-US" dirty="0"/>
          </a:p>
        </p:txBody>
      </p:sp>
    </p:spTree>
    <p:extLst>
      <p:ext uri="{BB962C8B-B14F-4D97-AF65-F5344CB8AC3E}">
        <p14:creationId xmlns:p14="http://schemas.microsoft.com/office/powerpoint/2010/main" val="731845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839200" cy="1143000"/>
          </a:xfrm>
        </p:spPr>
        <p:txBody>
          <a:bodyPr>
            <a:normAutofit fontScale="90000"/>
          </a:bodyPr>
          <a:lstStyle/>
          <a:p>
            <a:r>
              <a:rPr lang="en-GB" b="1" dirty="0" smtClean="0"/>
              <a:t>Reasons why water is essential to Health</a:t>
            </a:r>
            <a:r>
              <a:rPr lang="en-US" i="1" dirty="0" smtClean="0"/>
              <a:t/>
            </a:r>
            <a:br>
              <a:rPr lang="en-US" i="1" dirty="0" smtClean="0"/>
            </a:br>
            <a:endParaRPr lang="en-US" dirty="0"/>
          </a:p>
        </p:txBody>
      </p:sp>
      <p:sp>
        <p:nvSpPr>
          <p:cNvPr id="3" name="Content Placeholder 2"/>
          <p:cNvSpPr>
            <a:spLocks noGrp="1"/>
          </p:cNvSpPr>
          <p:nvPr>
            <p:ph idx="1"/>
          </p:nvPr>
        </p:nvSpPr>
        <p:spPr>
          <a:xfrm>
            <a:off x="304800" y="914400"/>
            <a:ext cx="8610600" cy="5943600"/>
          </a:xfrm>
        </p:spPr>
        <p:txBody>
          <a:bodyPr>
            <a:normAutofit/>
          </a:bodyPr>
          <a:lstStyle/>
          <a:p>
            <a:pPr lvl="0"/>
            <a:r>
              <a:rPr lang="en-US" sz="3600" dirty="0"/>
              <a:t>Water is essential for life and health, but it can also be a source of danger especially if it is contaminated and not treated.</a:t>
            </a:r>
          </a:p>
          <a:p>
            <a:pPr lvl="0"/>
            <a:r>
              <a:rPr lang="en-US" sz="3600" dirty="0"/>
              <a:t>It is part of every cell in our bodies and is necessary for most basic functions like respiration and digestion.</a:t>
            </a:r>
          </a:p>
          <a:p>
            <a:pPr lvl="0"/>
            <a:r>
              <a:rPr lang="en-US" sz="3600" dirty="0"/>
              <a:t>It is a good solvent and many substances, some useful and some harmful to life may be dissolved in it.</a:t>
            </a:r>
          </a:p>
          <a:p>
            <a:endParaRPr lang="en-US" sz="3600" dirty="0"/>
          </a:p>
        </p:txBody>
      </p:sp>
    </p:spTree>
    <p:extLst>
      <p:ext uri="{BB962C8B-B14F-4D97-AF65-F5344CB8AC3E}">
        <p14:creationId xmlns:p14="http://schemas.microsoft.com/office/powerpoint/2010/main" val="1252598426"/>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fontScale="90000"/>
          </a:bodyPr>
          <a:lstStyle/>
          <a:p>
            <a:pPr algn="l"/>
            <a:r>
              <a:rPr lang="en-GB" b="1" dirty="0" smtClean="0"/>
              <a:t/>
            </a:r>
            <a:br>
              <a:rPr lang="en-GB" b="1" dirty="0" smtClean="0"/>
            </a:br>
            <a:r>
              <a:rPr lang="en-GB" b="1" dirty="0" err="1" smtClean="0"/>
              <a:t>Genotoxic</a:t>
            </a:r>
            <a:r>
              <a:rPr lang="en-GB" b="1" dirty="0" smtClean="0"/>
              <a:t> </a:t>
            </a:r>
            <a:r>
              <a:rPr lang="en-GB" b="1" dirty="0"/>
              <a:t>waste</a:t>
            </a:r>
            <a:r>
              <a:rPr lang="en-GB" b="1" baseline="30000" dirty="0"/>
              <a:t>:</a:t>
            </a:r>
            <a:r>
              <a:rPr lang="en-US" b="1" dirty="0"/>
              <a:t/>
            </a:r>
            <a:br>
              <a:rPr lang="en-US" b="1" dirty="0"/>
            </a:br>
            <a:endParaRPr lang="en-US" dirty="0"/>
          </a:p>
        </p:txBody>
      </p:sp>
      <p:sp>
        <p:nvSpPr>
          <p:cNvPr id="3" name="Content Placeholder 2"/>
          <p:cNvSpPr>
            <a:spLocks noGrp="1"/>
          </p:cNvSpPr>
          <p:nvPr>
            <p:ph idx="1"/>
          </p:nvPr>
        </p:nvSpPr>
        <p:spPr>
          <a:xfrm>
            <a:off x="381000" y="838200"/>
            <a:ext cx="8534400" cy="5715000"/>
          </a:xfrm>
        </p:spPr>
        <p:txBody>
          <a:bodyPr>
            <a:normAutofit/>
          </a:bodyPr>
          <a:lstStyle/>
          <a:p>
            <a:r>
              <a:rPr lang="en-GB" dirty="0" err="1" smtClean="0"/>
              <a:t>Genotoxic</a:t>
            </a:r>
            <a:r>
              <a:rPr lang="en-GB" dirty="0" smtClean="0"/>
              <a:t> </a:t>
            </a:r>
            <a:r>
              <a:rPr lang="en-GB" dirty="0"/>
              <a:t>waste is highly hazardous. </a:t>
            </a:r>
            <a:endParaRPr lang="en-GB" dirty="0" smtClean="0"/>
          </a:p>
          <a:p>
            <a:r>
              <a:rPr lang="en-GB" dirty="0" smtClean="0"/>
              <a:t>It </a:t>
            </a:r>
            <a:r>
              <a:rPr lang="en-GB" dirty="0"/>
              <a:t>may have </a:t>
            </a:r>
            <a:r>
              <a:rPr lang="en-GB" dirty="0" smtClean="0"/>
              <a:t>mutagenic </a:t>
            </a:r>
            <a:r>
              <a:rPr lang="en-GB" dirty="0" err="1" smtClean="0"/>
              <a:t>teratogenic</a:t>
            </a:r>
            <a:r>
              <a:rPr lang="en-GB" baseline="30000" dirty="0" smtClean="0"/>
              <a:t> </a:t>
            </a:r>
            <a:r>
              <a:rPr lang="en-GB" dirty="0" smtClean="0"/>
              <a:t>or carcinogenic </a:t>
            </a:r>
            <a:r>
              <a:rPr lang="en-GB" dirty="0"/>
              <a:t>properties. </a:t>
            </a:r>
            <a:endParaRPr lang="en-GB" dirty="0" smtClean="0"/>
          </a:p>
          <a:p>
            <a:r>
              <a:rPr lang="en-GB" b="1" dirty="0" smtClean="0"/>
              <a:t>These include:</a:t>
            </a:r>
            <a:r>
              <a:rPr lang="en-GB" dirty="0" smtClean="0"/>
              <a:t> </a:t>
            </a:r>
          </a:p>
          <a:p>
            <a:r>
              <a:rPr lang="en-GB" dirty="0" smtClean="0"/>
              <a:t>cytotoxic </a:t>
            </a:r>
            <a:r>
              <a:rPr lang="en-GB" dirty="0"/>
              <a:t>drugs, </a:t>
            </a:r>
            <a:endParaRPr lang="en-GB" dirty="0" smtClean="0"/>
          </a:p>
          <a:p>
            <a:r>
              <a:rPr lang="en-GB" dirty="0" smtClean="0"/>
              <a:t>vomitus</a:t>
            </a:r>
            <a:r>
              <a:rPr lang="en-GB" dirty="0"/>
              <a:t>, </a:t>
            </a:r>
            <a:endParaRPr lang="en-GB" dirty="0" smtClean="0"/>
          </a:p>
          <a:p>
            <a:r>
              <a:rPr lang="en-GB" dirty="0" smtClean="0"/>
              <a:t>urine</a:t>
            </a:r>
            <a:r>
              <a:rPr lang="en-GB" dirty="0"/>
              <a:t>, or </a:t>
            </a:r>
            <a:r>
              <a:rPr lang="en-GB" dirty="0" smtClean="0"/>
              <a:t>faeces </a:t>
            </a:r>
            <a:r>
              <a:rPr lang="en-GB" dirty="0"/>
              <a:t>from patients treated with </a:t>
            </a:r>
            <a:r>
              <a:rPr lang="en-GB" dirty="0" smtClean="0"/>
              <a:t>cytotoxic</a:t>
            </a:r>
            <a:r>
              <a:rPr lang="en-GB" baseline="30000" dirty="0"/>
              <a:t> </a:t>
            </a:r>
            <a:r>
              <a:rPr lang="en-GB" dirty="0" smtClean="0"/>
              <a:t>drugs</a:t>
            </a:r>
            <a:r>
              <a:rPr lang="en-GB" dirty="0"/>
              <a:t>. </a:t>
            </a:r>
            <a:endParaRPr lang="en-GB" dirty="0" smtClean="0"/>
          </a:p>
          <a:p>
            <a:r>
              <a:rPr lang="en-GB" dirty="0" smtClean="0"/>
              <a:t>There </a:t>
            </a:r>
            <a:r>
              <a:rPr lang="en-GB" dirty="0"/>
              <a:t>are also chemicals and radioactive material. </a:t>
            </a:r>
            <a:endParaRPr lang="en-US" b="1" dirty="0"/>
          </a:p>
          <a:p>
            <a:endParaRPr lang="en-US" b="1" dirty="0"/>
          </a:p>
          <a:p>
            <a:endParaRPr lang="en-US" dirty="0"/>
          </a:p>
        </p:txBody>
      </p:sp>
    </p:spTree>
    <p:extLst>
      <p:ext uri="{BB962C8B-B14F-4D97-AF65-F5344CB8AC3E}">
        <p14:creationId xmlns:p14="http://schemas.microsoft.com/office/powerpoint/2010/main" val="178735934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normAutofit fontScale="90000"/>
          </a:bodyPr>
          <a:lstStyle/>
          <a:p>
            <a:pPr algn="l"/>
            <a:r>
              <a:rPr lang="en-GB" b="1" dirty="0" smtClean="0"/>
              <a:t/>
            </a:r>
            <a:br>
              <a:rPr lang="en-GB" b="1" dirty="0" smtClean="0"/>
            </a:br>
            <a:r>
              <a:rPr lang="en-GB" b="1" dirty="0" smtClean="0"/>
              <a:t>Chemical </a:t>
            </a:r>
            <a:r>
              <a:rPr lang="en-GB" b="1" dirty="0"/>
              <a:t>waste; </a:t>
            </a:r>
            <a:r>
              <a:rPr lang="en-US" b="1" dirty="0"/>
              <a:t/>
            </a:r>
            <a:br>
              <a:rPr lang="en-US" b="1" dirty="0"/>
            </a:br>
            <a:endParaRPr lang="en-US" dirty="0"/>
          </a:p>
        </p:txBody>
      </p:sp>
      <p:sp>
        <p:nvSpPr>
          <p:cNvPr id="3" name="Content Placeholder 2"/>
          <p:cNvSpPr>
            <a:spLocks noGrp="1"/>
          </p:cNvSpPr>
          <p:nvPr>
            <p:ph idx="1"/>
          </p:nvPr>
        </p:nvSpPr>
        <p:spPr>
          <a:xfrm>
            <a:off x="304800" y="762000"/>
            <a:ext cx="8610600" cy="5867400"/>
          </a:xfrm>
        </p:spPr>
        <p:txBody>
          <a:bodyPr>
            <a:normAutofit/>
          </a:bodyPr>
          <a:lstStyle/>
          <a:p>
            <a:r>
              <a:rPr lang="en-GB" sz="3600" dirty="0" smtClean="0"/>
              <a:t>These  </a:t>
            </a:r>
            <a:r>
              <a:rPr lang="en-GB" sz="3600" dirty="0"/>
              <a:t>consists of discarded solid, liquid, and gaseous chemicals. </a:t>
            </a:r>
            <a:endParaRPr lang="en-GB" sz="3600" dirty="0" smtClean="0"/>
          </a:p>
          <a:p>
            <a:r>
              <a:rPr lang="en-GB" sz="3600" dirty="0" smtClean="0"/>
              <a:t>Chemicals </a:t>
            </a:r>
            <a:r>
              <a:rPr lang="en-GB" sz="3600" dirty="0"/>
              <a:t>are considered hazardous if they have the following properties: - </a:t>
            </a:r>
            <a:endParaRPr lang="en-GB" sz="3600" dirty="0" smtClean="0"/>
          </a:p>
          <a:p>
            <a:r>
              <a:rPr lang="en-GB" sz="3600" dirty="0" smtClean="0"/>
              <a:t>corrosive</a:t>
            </a:r>
            <a:r>
              <a:rPr lang="en-GB" sz="3600" dirty="0"/>
              <a:t>, e.g. acids and bases, </a:t>
            </a:r>
            <a:endParaRPr lang="en-GB" sz="3600" dirty="0" smtClean="0"/>
          </a:p>
          <a:p>
            <a:r>
              <a:rPr lang="en-GB" sz="3600" dirty="0" smtClean="0"/>
              <a:t>flammable</a:t>
            </a:r>
            <a:r>
              <a:rPr lang="en-GB" sz="3600" dirty="0"/>
              <a:t>, </a:t>
            </a:r>
            <a:endParaRPr lang="en-GB" sz="3600" dirty="0" smtClean="0"/>
          </a:p>
          <a:p>
            <a:r>
              <a:rPr lang="en-GB" sz="3600" dirty="0" smtClean="0"/>
              <a:t>reactive </a:t>
            </a:r>
            <a:r>
              <a:rPr lang="en-GB" sz="3600" dirty="0"/>
              <a:t>e.g. explosive, </a:t>
            </a:r>
            <a:r>
              <a:rPr lang="en-GB" sz="3600" dirty="0" err="1"/>
              <a:t>genotoxic</a:t>
            </a:r>
            <a:r>
              <a:rPr lang="en-GB" sz="3600" dirty="0"/>
              <a:t> e.g. cytotoxic drugs. </a:t>
            </a:r>
            <a:endParaRPr lang="en-US" sz="3600" dirty="0"/>
          </a:p>
        </p:txBody>
      </p:sp>
    </p:spTree>
    <p:extLst>
      <p:ext uri="{BB962C8B-B14F-4D97-AF65-F5344CB8AC3E}">
        <p14:creationId xmlns:p14="http://schemas.microsoft.com/office/powerpoint/2010/main" val="357153323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b="1" dirty="0"/>
              <a:t>Chemical waste</a:t>
            </a:r>
            <a:r>
              <a:rPr lang="en-GB" b="1" dirty="0" smtClean="0"/>
              <a:t>;………….</a:t>
            </a:r>
            <a:endParaRPr lang="en-US" dirty="0"/>
          </a:p>
        </p:txBody>
      </p:sp>
      <p:sp>
        <p:nvSpPr>
          <p:cNvPr id="3" name="Content Placeholder 2"/>
          <p:cNvSpPr>
            <a:spLocks noGrp="1"/>
          </p:cNvSpPr>
          <p:nvPr>
            <p:ph idx="1"/>
          </p:nvPr>
        </p:nvSpPr>
        <p:spPr>
          <a:xfrm>
            <a:off x="457200" y="1600206"/>
            <a:ext cx="8458200" cy="5029194"/>
          </a:xfrm>
        </p:spPr>
        <p:txBody>
          <a:bodyPr>
            <a:normAutofit/>
          </a:bodyPr>
          <a:lstStyle/>
          <a:p>
            <a:r>
              <a:rPr lang="en-GB" sz="3600" b="1" dirty="0"/>
              <a:t>Examples </a:t>
            </a:r>
            <a:r>
              <a:rPr lang="en-GB" sz="3600" b="1" dirty="0" smtClean="0"/>
              <a:t>include:</a:t>
            </a:r>
          </a:p>
          <a:p>
            <a:r>
              <a:rPr lang="en-GB" sz="3600" dirty="0" smtClean="0"/>
              <a:t>formaldehyde</a:t>
            </a:r>
            <a:r>
              <a:rPr lang="en-GB" sz="3600" dirty="0"/>
              <a:t>, </a:t>
            </a:r>
            <a:endParaRPr lang="en-GB" sz="3600" dirty="0" smtClean="0"/>
          </a:p>
          <a:p>
            <a:r>
              <a:rPr lang="en-GB" sz="3600" dirty="0" smtClean="0"/>
              <a:t>photographic </a:t>
            </a:r>
            <a:r>
              <a:rPr lang="en-GB" sz="3600" dirty="0"/>
              <a:t>chemicals, </a:t>
            </a:r>
            <a:endParaRPr lang="en-GB" sz="3600" dirty="0" smtClean="0"/>
          </a:p>
          <a:p>
            <a:r>
              <a:rPr lang="en-GB" sz="3600" dirty="0" smtClean="0"/>
              <a:t>solvents </a:t>
            </a:r>
            <a:r>
              <a:rPr lang="en-GB" sz="3600" dirty="0"/>
              <a:t>e.g. chloroform, </a:t>
            </a:r>
            <a:endParaRPr lang="en-GB" sz="3600" dirty="0" smtClean="0"/>
          </a:p>
          <a:p>
            <a:r>
              <a:rPr lang="en-GB" sz="3600" dirty="0" smtClean="0"/>
              <a:t>organic </a:t>
            </a:r>
            <a:r>
              <a:rPr lang="en-GB" sz="3600" dirty="0"/>
              <a:t>substances e.g. insecticides, </a:t>
            </a:r>
            <a:endParaRPr lang="en-GB" sz="3600" dirty="0" smtClean="0"/>
          </a:p>
          <a:p>
            <a:r>
              <a:rPr lang="en-GB" sz="3600" dirty="0" smtClean="0"/>
              <a:t>inorganic </a:t>
            </a:r>
            <a:r>
              <a:rPr lang="en-GB" sz="3600" dirty="0"/>
              <a:t>substances e.g. acids etc</a:t>
            </a:r>
            <a:r>
              <a:rPr lang="en-GB" sz="3600" b="1" dirty="0"/>
              <a:t>.</a:t>
            </a:r>
            <a:endParaRPr lang="en-US" sz="3600" b="1" dirty="0"/>
          </a:p>
          <a:p>
            <a:pPr marL="0" indent="0">
              <a:buNone/>
            </a:pPr>
            <a:endParaRPr lang="en-US" sz="3600" b="1" dirty="0"/>
          </a:p>
          <a:p>
            <a:endParaRPr lang="en-US" sz="3600" dirty="0"/>
          </a:p>
        </p:txBody>
      </p:sp>
    </p:spTree>
    <p:extLst>
      <p:ext uri="{BB962C8B-B14F-4D97-AF65-F5344CB8AC3E}">
        <p14:creationId xmlns:p14="http://schemas.microsoft.com/office/powerpoint/2010/main" val="66521925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pPr algn="l"/>
            <a:r>
              <a:rPr lang="en-GB" b="1" dirty="0" smtClean="0"/>
              <a:t/>
            </a:r>
            <a:br>
              <a:rPr lang="en-GB" b="1" dirty="0" smtClean="0"/>
            </a:br>
            <a:r>
              <a:rPr lang="en-GB" b="1" dirty="0" smtClean="0"/>
              <a:t>Radioactive </a:t>
            </a:r>
            <a:r>
              <a:rPr lang="en-GB" b="1" dirty="0"/>
              <a:t>waste</a:t>
            </a:r>
            <a:r>
              <a:rPr lang="en-US" b="1" dirty="0"/>
              <a:t/>
            </a:r>
            <a:br>
              <a:rPr lang="en-US" b="1" dirty="0"/>
            </a:br>
            <a:endParaRPr lang="en-US" dirty="0"/>
          </a:p>
        </p:txBody>
      </p:sp>
      <p:sp>
        <p:nvSpPr>
          <p:cNvPr id="3" name="Content Placeholder 2"/>
          <p:cNvSpPr>
            <a:spLocks noGrp="1"/>
          </p:cNvSpPr>
          <p:nvPr>
            <p:ph idx="1"/>
          </p:nvPr>
        </p:nvSpPr>
        <p:spPr>
          <a:xfrm>
            <a:off x="304800" y="914400"/>
            <a:ext cx="8458200" cy="5715000"/>
          </a:xfrm>
        </p:spPr>
        <p:txBody>
          <a:bodyPr>
            <a:normAutofit/>
          </a:bodyPr>
          <a:lstStyle/>
          <a:p>
            <a:r>
              <a:rPr lang="en-GB" sz="3600" dirty="0" smtClean="0"/>
              <a:t>Ionising </a:t>
            </a:r>
            <a:r>
              <a:rPr lang="en-GB" sz="3600" dirty="0"/>
              <a:t>radiations cannot be detected by any of the senses, other than the burns which occur in exposed areas, </a:t>
            </a:r>
            <a:endParaRPr lang="en-GB" sz="3600" dirty="0" smtClean="0"/>
          </a:p>
          <a:p>
            <a:r>
              <a:rPr lang="en-GB" sz="3600" b="1" dirty="0" smtClean="0"/>
              <a:t>usually </a:t>
            </a:r>
            <a:r>
              <a:rPr lang="en-GB" sz="3600" b="1" dirty="0"/>
              <a:t>there are no immediate effects unless an individual receives a very high dose. </a:t>
            </a:r>
            <a:endParaRPr lang="en-GB" sz="3600" b="1" dirty="0" smtClean="0"/>
          </a:p>
          <a:p>
            <a:r>
              <a:rPr lang="en-GB" sz="3600" dirty="0" smtClean="0"/>
              <a:t>The </a:t>
            </a:r>
            <a:r>
              <a:rPr lang="en-GB" sz="3600" dirty="0"/>
              <a:t>ionising radiations of interest in medicine include X-rays.</a:t>
            </a:r>
            <a:endParaRPr lang="en-US" sz="3600" b="1" dirty="0"/>
          </a:p>
          <a:p>
            <a:pPr marL="0" indent="0">
              <a:buNone/>
            </a:pPr>
            <a:r>
              <a:rPr lang="en-GB" sz="3600" b="1" dirty="0"/>
              <a:t> </a:t>
            </a:r>
            <a:endParaRPr lang="en-US" sz="3600" b="1" dirty="0"/>
          </a:p>
          <a:p>
            <a:endParaRPr lang="en-US" dirty="0"/>
          </a:p>
        </p:txBody>
      </p:sp>
    </p:spTree>
    <p:extLst>
      <p:ext uri="{BB962C8B-B14F-4D97-AF65-F5344CB8AC3E}">
        <p14:creationId xmlns:p14="http://schemas.microsoft.com/office/powerpoint/2010/main" val="373975347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fontScale="90000"/>
          </a:bodyPr>
          <a:lstStyle/>
          <a:p>
            <a:pPr algn="l"/>
            <a:r>
              <a:rPr lang="en-GB" b="1" dirty="0" smtClean="0"/>
              <a:t/>
            </a:r>
            <a:br>
              <a:rPr lang="en-GB" b="1" dirty="0" smtClean="0"/>
            </a:br>
            <a:r>
              <a:rPr lang="en-GB" b="1" dirty="0" smtClean="0"/>
              <a:t>Persons </a:t>
            </a:r>
            <a:r>
              <a:rPr lang="en-GB" b="1" dirty="0"/>
              <a:t>at risk</a:t>
            </a:r>
            <a:r>
              <a:rPr lang="en-US" b="1" dirty="0"/>
              <a:t/>
            </a:r>
            <a:br>
              <a:rPr lang="en-US" b="1" dirty="0"/>
            </a:br>
            <a:endParaRPr lang="en-US" dirty="0"/>
          </a:p>
        </p:txBody>
      </p:sp>
      <p:sp>
        <p:nvSpPr>
          <p:cNvPr id="3" name="Content Placeholder 2"/>
          <p:cNvSpPr>
            <a:spLocks noGrp="1"/>
          </p:cNvSpPr>
          <p:nvPr>
            <p:ph idx="1"/>
          </p:nvPr>
        </p:nvSpPr>
        <p:spPr>
          <a:xfrm>
            <a:off x="304800" y="914400"/>
            <a:ext cx="8534400" cy="5562600"/>
          </a:xfrm>
        </p:spPr>
        <p:txBody>
          <a:bodyPr>
            <a:normAutofit/>
          </a:bodyPr>
          <a:lstStyle/>
          <a:p>
            <a:r>
              <a:rPr lang="en-GB" dirty="0" smtClean="0"/>
              <a:t>All </a:t>
            </a:r>
            <a:r>
              <a:rPr lang="en-GB" dirty="0"/>
              <a:t>individuals exposed to hazardous health care waste are at risk. </a:t>
            </a:r>
            <a:endParaRPr lang="en-GB" dirty="0" smtClean="0"/>
          </a:p>
          <a:p>
            <a:r>
              <a:rPr lang="en-GB" dirty="0" smtClean="0"/>
              <a:t>Including </a:t>
            </a:r>
            <a:r>
              <a:rPr lang="en-GB" dirty="0"/>
              <a:t>those within hospital and those outside </a:t>
            </a:r>
            <a:endParaRPr lang="en-GB" dirty="0" smtClean="0"/>
          </a:p>
          <a:p>
            <a:r>
              <a:rPr lang="en-GB" dirty="0" smtClean="0"/>
              <a:t>Everyone who </a:t>
            </a:r>
            <a:r>
              <a:rPr lang="en-GB" dirty="0"/>
              <a:t>either handle such waste or are exposed to it as consequence of careless management. </a:t>
            </a:r>
            <a:endParaRPr lang="en-GB" dirty="0" smtClean="0"/>
          </a:p>
          <a:p>
            <a:r>
              <a:rPr lang="en-GB" dirty="0" smtClean="0"/>
              <a:t>These </a:t>
            </a:r>
            <a:r>
              <a:rPr lang="en-GB" dirty="0"/>
              <a:t>include, nurses, doctors, healthcare auxiliaries, and hospital maintenance personnel</a:t>
            </a:r>
            <a:endParaRPr lang="en-US" b="1" dirty="0"/>
          </a:p>
          <a:p>
            <a:endParaRPr lang="en-US" dirty="0"/>
          </a:p>
        </p:txBody>
      </p:sp>
    </p:spTree>
    <p:extLst>
      <p:ext uri="{BB962C8B-B14F-4D97-AF65-F5344CB8AC3E}">
        <p14:creationId xmlns:p14="http://schemas.microsoft.com/office/powerpoint/2010/main" val="426527216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International </a:t>
            </a:r>
            <a:r>
              <a:rPr lang="en-US" b="1" dirty="0"/>
              <a:t>recommendations for waste management.</a:t>
            </a:r>
            <a:br>
              <a:rPr lang="en-US" b="1" dirty="0"/>
            </a:br>
            <a:endParaRPr lang="en-US" dirty="0"/>
          </a:p>
        </p:txBody>
      </p:sp>
      <p:sp>
        <p:nvSpPr>
          <p:cNvPr id="3" name="Content Placeholder 2"/>
          <p:cNvSpPr>
            <a:spLocks noGrp="1"/>
          </p:cNvSpPr>
          <p:nvPr>
            <p:ph idx="1"/>
          </p:nvPr>
        </p:nvSpPr>
        <p:spPr>
          <a:xfrm>
            <a:off x="457200" y="1600206"/>
            <a:ext cx="8458200" cy="5105394"/>
          </a:xfrm>
        </p:spPr>
        <p:txBody>
          <a:bodyPr>
            <a:normAutofit/>
          </a:bodyPr>
          <a:lstStyle/>
          <a:p>
            <a:r>
              <a:rPr lang="en-GB" dirty="0" smtClean="0"/>
              <a:t>The </a:t>
            </a:r>
            <a:r>
              <a:rPr lang="en-GB" dirty="0"/>
              <a:t>United Nations conference on the environment and development (UNCED) in 1992 emphasised </a:t>
            </a:r>
            <a:endParaRPr lang="en-GB" dirty="0" smtClean="0"/>
          </a:p>
          <a:p>
            <a:r>
              <a:rPr lang="en-GB" dirty="0" smtClean="0"/>
              <a:t>prevention </a:t>
            </a:r>
            <a:r>
              <a:rPr lang="en-GB" dirty="0"/>
              <a:t>and minimisation of waste production, </a:t>
            </a:r>
            <a:endParaRPr lang="en-GB" dirty="0" smtClean="0"/>
          </a:p>
          <a:p>
            <a:r>
              <a:rPr lang="en-GB" dirty="0" smtClean="0"/>
              <a:t>re- </a:t>
            </a:r>
            <a:r>
              <a:rPr lang="en-GB" dirty="0"/>
              <a:t>use or recycling of waste where </a:t>
            </a:r>
            <a:r>
              <a:rPr lang="en-GB" dirty="0" smtClean="0"/>
              <a:t>possible</a:t>
            </a:r>
          </a:p>
          <a:p>
            <a:r>
              <a:rPr lang="en-GB" dirty="0" smtClean="0"/>
              <a:t>treatment </a:t>
            </a:r>
            <a:r>
              <a:rPr lang="en-GB" dirty="0"/>
              <a:t>of waste by safe and environmentally sound methods.</a:t>
            </a:r>
            <a:endParaRPr lang="en-US" b="1" dirty="0"/>
          </a:p>
          <a:p>
            <a:endParaRPr lang="en-US" dirty="0"/>
          </a:p>
        </p:txBody>
      </p:sp>
    </p:spTree>
    <p:extLst>
      <p:ext uri="{BB962C8B-B14F-4D97-AF65-F5344CB8AC3E}">
        <p14:creationId xmlns:p14="http://schemas.microsoft.com/office/powerpoint/2010/main" val="253905488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International recommendations for waste management.</a:t>
            </a:r>
            <a:endParaRPr lang="en-US" dirty="0"/>
          </a:p>
        </p:txBody>
      </p:sp>
      <p:sp>
        <p:nvSpPr>
          <p:cNvPr id="3" name="Content Placeholder 2"/>
          <p:cNvSpPr>
            <a:spLocks noGrp="1"/>
          </p:cNvSpPr>
          <p:nvPr>
            <p:ph idx="1"/>
          </p:nvPr>
        </p:nvSpPr>
        <p:spPr/>
        <p:txBody>
          <a:bodyPr/>
          <a:lstStyle/>
          <a:p>
            <a:r>
              <a:rPr lang="en-GB" sz="3600" dirty="0"/>
              <a:t>Dispose off the final residues by land fill in confined and finally</a:t>
            </a:r>
            <a:r>
              <a:rPr lang="en-GB" sz="3600" b="1" dirty="0"/>
              <a:t> </a:t>
            </a:r>
            <a:r>
              <a:rPr lang="en-GB" sz="3600" dirty="0"/>
              <a:t>designated sites. </a:t>
            </a:r>
            <a:endParaRPr lang="en-GB" sz="3600" dirty="0" smtClean="0"/>
          </a:p>
          <a:p>
            <a:r>
              <a:rPr lang="en-GB" sz="3600" dirty="0" smtClean="0"/>
              <a:t>It </a:t>
            </a:r>
            <a:r>
              <a:rPr lang="en-GB" sz="3600" dirty="0"/>
              <a:t>also stresses that any waste producer is responsible for the treatment and final disposal of the final waste </a:t>
            </a:r>
            <a:endParaRPr lang="en-GB" sz="3600" dirty="0" smtClean="0"/>
          </a:p>
          <a:p>
            <a:r>
              <a:rPr lang="en-GB" sz="3600" dirty="0" smtClean="0"/>
              <a:t>and </a:t>
            </a:r>
            <a:r>
              <a:rPr lang="en-GB" sz="3600" dirty="0"/>
              <a:t>that a community should dispose off its waste within its own boundaries</a:t>
            </a:r>
            <a:endParaRPr lang="en-US" sz="3600" b="1" dirty="0"/>
          </a:p>
          <a:p>
            <a:endParaRPr lang="en-US" dirty="0"/>
          </a:p>
        </p:txBody>
      </p:sp>
    </p:spTree>
    <p:extLst>
      <p:ext uri="{BB962C8B-B14F-4D97-AF65-F5344CB8AC3E}">
        <p14:creationId xmlns:p14="http://schemas.microsoft.com/office/powerpoint/2010/main" val="7808529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Note:</a:t>
            </a:r>
            <a:endParaRPr lang="en-US" dirty="0"/>
          </a:p>
        </p:txBody>
      </p:sp>
      <p:sp>
        <p:nvSpPr>
          <p:cNvPr id="3" name="Content Placeholder 2"/>
          <p:cNvSpPr>
            <a:spLocks noGrp="1"/>
          </p:cNvSpPr>
          <p:nvPr>
            <p:ph idx="1"/>
          </p:nvPr>
        </p:nvSpPr>
        <p:spPr>
          <a:xfrm>
            <a:off x="457200" y="1219200"/>
            <a:ext cx="8229600" cy="4906969"/>
          </a:xfrm>
        </p:spPr>
        <p:txBody>
          <a:bodyPr>
            <a:normAutofit lnSpcReduction="10000"/>
          </a:bodyPr>
          <a:lstStyle/>
          <a:p>
            <a:r>
              <a:rPr lang="en-GB" b="1" dirty="0" err="1" smtClean="0"/>
              <a:t>Genotoxic</a:t>
            </a:r>
            <a:r>
              <a:rPr lang="en-GB" b="1" dirty="0"/>
              <a:t>: </a:t>
            </a:r>
            <a:r>
              <a:rPr lang="en-GB" dirty="0"/>
              <a:t>substance that is toxic to the genes</a:t>
            </a:r>
            <a:endParaRPr lang="en-US" dirty="0"/>
          </a:p>
          <a:p>
            <a:pPr marL="0" indent="0">
              <a:buNone/>
            </a:pPr>
            <a:r>
              <a:rPr lang="en-GB" baseline="30000" dirty="0"/>
              <a:t> </a:t>
            </a:r>
            <a:endParaRPr lang="en-US" dirty="0"/>
          </a:p>
          <a:p>
            <a:r>
              <a:rPr lang="en-GB" b="1" dirty="0" smtClean="0"/>
              <a:t>Mutagenic</a:t>
            </a:r>
            <a:r>
              <a:rPr lang="en-GB" b="1" dirty="0"/>
              <a:t>:  </a:t>
            </a:r>
            <a:r>
              <a:rPr lang="en-GB" dirty="0"/>
              <a:t>substance that causes genetic mutation</a:t>
            </a:r>
            <a:endParaRPr lang="en-US" dirty="0"/>
          </a:p>
          <a:p>
            <a:pPr marL="0" indent="0">
              <a:buNone/>
            </a:pPr>
            <a:r>
              <a:rPr lang="en-GB" b="1" baseline="30000" dirty="0"/>
              <a:t> </a:t>
            </a:r>
            <a:endParaRPr lang="en-US" b="1" dirty="0"/>
          </a:p>
          <a:p>
            <a:r>
              <a:rPr lang="en-GB" b="1" dirty="0" err="1" smtClean="0"/>
              <a:t>Teratogenic</a:t>
            </a:r>
            <a:r>
              <a:rPr lang="en-GB" b="1" dirty="0"/>
              <a:t>: </a:t>
            </a:r>
            <a:r>
              <a:rPr lang="en-GB" dirty="0"/>
              <a:t>An agent or factor that causes embryo malformation.</a:t>
            </a:r>
            <a:endParaRPr lang="en-US" dirty="0"/>
          </a:p>
          <a:p>
            <a:pPr marL="0" indent="0">
              <a:buNone/>
            </a:pPr>
            <a:endParaRPr lang="en-US" dirty="0"/>
          </a:p>
          <a:p>
            <a:r>
              <a:rPr lang="en-GB" b="1" dirty="0" smtClean="0"/>
              <a:t>Cytotoxic</a:t>
            </a:r>
            <a:r>
              <a:rPr lang="en-GB" b="1" dirty="0"/>
              <a:t>: </a:t>
            </a:r>
            <a:r>
              <a:rPr lang="en-GB" dirty="0"/>
              <a:t>toxic to living cells.</a:t>
            </a:r>
            <a:endParaRPr lang="en-US" dirty="0"/>
          </a:p>
          <a:p>
            <a:endParaRPr lang="en-US" dirty="0"/>
          </a:p>
        </p:txBody>
      </p:sp>
    </p:spTree>
    <p:extLst>
      <p:ext uri="{BB962C8B-B14F-4D97-AF65-F5344CB8AC3E}">
        <p14:creationId xmlns:p14="http://schemas.microsoft.com/office/powerpoint/2010/main" val="391665529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Handling</a:t>
            </a:r>
            <a:r>
              <a:rPr lang="en-US" b="1" dirty="0"/>
              <a:t>, storage and transportation of health care waste.</a:t>
            </a:r>
            <a:br>
              <a:rPr lang="en-US" b="1" dirty="0"/>
            </a:br>
            <a:endParaRPr lang="en-US" dirty="0"/>
          </a:p>
        </p:txBody>
      </p:sp>
      <p:sp>
        <p:nvSpPr>
          <p:cNvPr id="3" name="Content Placeholder 2"/>
          <p:cNvSpPr>
            <a:spLocks noGrp="1"/>
          </p:cNvSpPr>
          <p:nvPr>
            <p:ph idx="1"/>
          </p:nvPr>
        </p:nvSpPr>
        <p:spPr>
          <a:xfrm>
            <a:off x="457200" y="1600206"/>
            <a:ext cx="8458200" cy="4952994"/>
          </a:xfrm>
        </p:spPr>
        <p:txBody>
          <a:bodyPr>
            <a:normAutofit fontScale="92500" lnSpcReduction="10000"/>
          </a:bodyPr>
          <a:lstStyle/>
          <a:p>
            <a:r>
              <a:rPr lang="en-GB" dirty="0" smtClean="0"/>
              <a:t>Waste </a:t>
            </a:r>
            <a:r>
              <a:rPr lang="en-GB" dirty="0"/>
              <a:t>segregation and packing is key to effective </a:t>
            </a:r>
            <a:r>
              <a:rPr lang="en-GB" dirty="0" err="1" smtClean="0"/>
              <a:t>mgt</a:t>
            </a:r>
            <a:r>
              <a:rPr lang="en-GB" dirty="0" smtClean="0"/>
              <a:t> </a:t>
            </a:r>
            <a:r>
              <a:rPr lang="en-GB" dirty="0"/>
              <a:t>of </a:t>
            </a:r>
            <a:r>
              <a:rPr lang="en-GB" dirty="0" smtClean="0"/>
              <a:t>H/c </a:t>
            </a:r>
            <a:r>
              <a:rPr lang="en-GB" dirty="0"/>
              <a:t>waste. </a:t>
            </a:r>
            <a:endParaRPr lang="en-GB" dirty="0" smtClean="0"/>
          </a:p>
          <a:p>
            <a:r>
              <a:rPr lang="en-GB" dirty="0" smtClean="0">
                <a:solidFill>
                  <a:srgbClr val="7030A0"/>
                </a:solidFill>
              </a:rPr>
              <a:t>Segregation</a:t>
            </a:r>
            <a:r>
              <a:rPr lang="en-GB" dirty="0" smtClean="0"/>
              <a:t> </a:t>
            </a:r>
            <a:r>
              <a:rPr lang="en-GB" dirty="0"/>
              <a:t>(separation) and </a:t>
            </a:r>
            <a:r>
              <a:rPr lang="en-GB" dirty="0">
                <a:solidFill>
                  <a:srgbClr val="7030A0"/>
                </a:solidFill>
              </a:rPr>
              <a:t>identification</a:t>
            </a:r>
            <a:r>
              <a:rPr lang="en-GB" dirty="0"/>
              <a:t> of the waste, </a:t>
            </a:r>
            <a:r>
              <a:rPr lang="en-GB" dirty="0" smtClean="0">
                <a:solidFill>
                  <a:srgbClr val="7030A0"/>
                </a:solidFill>
              </a:rPr>
              <a:t>appropriate </a:t>
            </a:r>
            <a:r>
              <a:rPr lang="en-GB" dirty="0">
                <a:solidFill>
                  <a:srgbClr val="7030A0"/>
                </a:solidFill>
              </a:rPr>
              <a:t>handling</a:t>
            </a:r>
            <a:r>
              <a:rPr lang="en-GB" dirty="0"/>
              <a:t>, </a:t>
            </a:r>
            <a:r>
              <a:rPr lang="en-GB" dirty="0" smtClean="0">
                <a:solidFill>
                  <a:srgbClr val="7030A0"/>
                </a:solidFill>
              </a:rPr>
              <a:t>treatment</a:t>
            </a:r>
            <a:r>
              <a:rPr lang="en-GB" dirty="0" smtClean="0"/>
              <a:t> and </a:t>
            </a:r>
            <a:r>
              <a:rPr lang="en-GB" dirty="0" smtClean="0">
                <a:solidFill>
                  <a:srgbClr val="7030A0"/>
                </a:solidFill>
              </a:rPr>
              <a:t>disposal</a:t>
            </a:r>
            <a:r>
              <a:rPr lang="en-GB" dirty="0" smtClean="0"/>
              <a:t> </a:t>
            </a:r>
            <a:r>
              <a:rPr lang="en-GB" dirty="0"/>
              <a:t>of the waste by </a:t>
            </a:r>
            <a:r>
              <a:rPr lang="en-GB" b="1" dirty="0">
                <a:solidFill>
                  <a:srgbClr val="7030A0"/>
                </a:solidFill>
              </a:rPr>
              <a:t>type </a:t>
            </a:r>
            <a:r>
              <a:rPr lang="en-GB" dirty="0"/>
              <a:t>reduces the costs and does much to protect Public Health</a:t>
            </a:r>
            <a:endParaRPr lang="en-US" b="1" dirty="0"/>
          </a:p>
          <a:p>
            <a:r>
              <a:rPr lang="en-GB" dirty="0"/>
              <a:t>Segregation should always be the responsibility of the producer and should take place as close as possible to where the waste is generated. </a:t>
            </a:r>
            <a:endParaRPr lang="en-GB" dirty="0" smtClean="0"/>
          </a:p>
          <a:p>
            <a:r>
              <a:rPr lang="en-GB" dirty="0" smtClean="0"/>
              <a:t>It </a:t>
            </a:r>
            <a:r>
              <a:rPr lang="en-GB" dirty="0"/>
              <a:t>should be maintained in storage areas and during transportation.</a:t>
            </a:r>
            <a:endParaRPr lang="en-US" b="1" dirty="0"/>
          </a:p>
          <a:p>
            <a:endParaRPr lang="en-US" dirty="0"/>
          </a:p>
        </p:txBody>
      </p:sp>
    </p:spTree>
    <p:extLst>
      <p:ext uri="{BB962C8B-B14F-4D97-AF65-F5344CB8AC3E}">
        <p14:creationId xmlns:p14="http://schemas.microsoft.com/office/powerpoint/2010/main" val="272430293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066800"/>
          </a:xfrm>
        </p:spPr>
        <p:txBody>
          <a:bodyPr>
            <a:normAutofit fontScale="90000"/>
          </a:bodyPr>
          <a:lstStyle/>
          <a:p>
            <a:r>
              <a:rPr lang="en-US" b="1" dirty="0" smtClean="0"/>
              <a:t/>
            </a:r>
            <a:br>
              <a:rPr lang="en-US" b="1" dirty="0" smtClean="0"/>
            </a:br>
            <a:r>
              <a:rPr lang="en-US" b="1" dirty="0" smtClean="0"/>
              <a:t>Handling</a:t>
            </a:r>
            <a:r>
              <a:rPr lang="en-US" b="1" dirty="0"/>
              <a:t>, storage and transportation of health care waste.</a:t>
            </a:r>
            <a:br>
              <a:rPr lang="en-US" b="1" dirty="0"/>
            </a:br>
            <a:endParaRPr lang="en-US" dirty="0"/>
          </a:p>
        </p:txBody>
      </p:sp>
      <p:sp>
        <p:nvSpPr>
          <p:cNvPr id="3" name="Content Placeholder 2"/>
          <p:cNvSpPr>
            <a:spLocks noGrp="1"/>
          </p:cNvSpPr>
          <p:nvPr>
            <p:ph idx="1"/>
          </p:nvPr>
        </p:nvSpPr>
        <p:spPr>
          <a:xfrm>
            <a:off x="381000" y="1295400"/>
            <a:ext cx="8534400" cy="5334000"/>
          </a:xfrm>
        </p:spPr>
        <p:txBody>
          <a:bodyPr>
            <a:normAutofit fontScale="92500" lnSpcReduction="20000"/>
          </a:bodyPr>
          <a:lstStyle/>
          <a:p>
            <a:r>
              <a:rPr lang="en-GB" dirty="0"/>
              <a:t>The most important way of identifying the categories of health care waste is by sorting the waste into colour coded containers</a:t>
            </a:r>
            <a:endParaRPr lang="en-US" b="1" dirty="0"/>
          </a:p>
          <a:p>
            <a:r>
              <a:rPr lang="en-GB" dirty="0"/>
              <a:t>General health care waste should join the stream of domestic refuse for disposal. </a:t>
            </a:r>
            <a:endParaRPr lang="en-GB" dirty="0" smtClean="0"/>
          </a:p>
          <a:p>
            <a:r>
              <a:rPr lang="en-GB" dirty="0" smtClean="0"/>
              <a:t>Sharps </a:t>
            </a:r>
            <a:r>
              <a:rPr lang="en-GB" dirty="0"/>
              <a:t>should be collected together regardless of whether contaminated or not. </a:t>
            </a:r>
            <a:endParaRPr lang="en-GB" dirty="0" smtClean="0"/>
          </a:p>
          <a:p>
            <a:r>
              <a:rPr lang="en-GB" dirty="0" smtClean="0"/>
              <a:t>The </a:t>
            </a:r>
            <a:r>
              <a:rPr lang="en-GB" dirty="0"/>
              <a:t>containers should be puncture-proof (usually made of metal or highly density plastic) and fitted with covers. </a:t>
            </a:r>
            <a:endParaRPr lang="en-GB" dirty="0" smtClean="0"/>
          </a:p>
          <a:p>
            <a:r>
              <a:rPr lang="en-GB" dirty="0" smtClean="0"/>
              <a:t>They </a:t>
            </a:r>
            <a:r>
              <a:rPr lang="en-GB" dirty="0"/>
              <a:t>should be leak proof and impermeable to retain sharps and residual liquids from syringes. </a:t>
            </a:r>
            <a:endParaRPr lang="en-GB" dirty="0" smtClean="0"/>
          </a:p>
        </p:txBody>
      </p:sp>
    </p:spTree>
    <p:extLst>
      <p:ext uri="{BB962C8B-B14F-4D97-AF65-F5344CB8AC3E}">
        <p14:creationId xmlns:p14="http://schemas.microsoft.com/office/powerpoint/2010/main" val="3703478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9600" cy="1143000"/>
          </a:xfrm>
        </p:spPr>
        <p:txBody>
          <a:bodyPr>
            <a:normAutofit fontScale="90000"/>
          </a:bodyPr>
          <a:lstStyle/>
          <a:p>
            <a:r>
              <a:rPr lang="en-GB" b="1" dirty="0" smtClean="0"/>
              <a:t/>
            </a:r>
            <a:br>
              <a:rPr lang="en-GB" b="1" dirty="0" smtClean="0"/>
            </a:br>
            <a:r>
              <a:rPr lang="en-GB" b="1" dirty="0" smtClean="0"/>
              <a:t>Reasons </a:t>
            </a:r>
            <a:r>
              <a:rPr lang="en-GB" b="1" dirty="0"/>
              <a:t>why water is essential to Health</a:t>
            </a:r>
            <a:r>
              <a:rPr lang="en-US" i="1" dirty="0"/>
              <a:t/>
            </a:r>
            <a:br>
              <a:rPr lang="en-US" i="1" dirty="0"/>
            </a:br>
            <a:endParaRPr lang="en-US" dirty="0"/>
          </a:p>
        </p:txBody>
      </p:sp>
      <p:sp>
        <p:nvSpPr>
          <p:cNvPr id="3" name="Content Placeholder 2"/>
          <p:cNvSpPr>
            <a:spLocks noGrp="1"/>
          </p:cNvSpPr>
          <p:nvPr>
            <p:ph idx="1"/>
          </p:nvPr>
        </p:nvSpPr>
        <p:spPr>
          <a:xfrm>
            <a:off x="457200" y="1981200"/>
            <a:ext cx="8229600" cy="4495800"/>
          </a:xfrm>
        </p:spPr>
        <p:txBody>
          <a:bodyPr/>
          <a:lstStyle/>
          <a:p>
            <a:pPr lvl="0"/>
            <a:r>
              <a:rPr lang="en-US" sz="3600" dirty="0"/>
              <a:t>It is necessary for basic body functions like digestion, It is necessary for personal hygiene and It is also used in washing utensils and clothing</a:t>
            </a:r>
          </a:p>
          <a:p>
            <a:pPr lvl="0"/>
            <a:r>
              <a:rPr lang="en-US" sz="3600" dirty="0"/>
              <a:t>It is used in cooking food</a:t>
            </a:r>
          </a:p>
          <a:p>
            <a:pPr lvl="0"/>
            <a:r>
              <a:rPr lang="en-US" sz="3600" dirty="0"/>
              <a:t>It is essential for animals and plants</a:t>
            </a:r>
          </a:p>
          <a:p>
            <a:endParaRPr lang="en-US" dirty="0"/>
          </a:p>
        </p:txBody>
      </p:sp>
    </p:spTree>
    <p:extLst>
      <p:ext uri="{BB962C8B-B14F-4D97-AF65-F5344CB8AC3E}">
        <p14:creationId xmlns:p14="http://schemas.microsoft.com/office/powerpoint/2010/main" val="253567724"/>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52400"/>
          </a:xfrm>
        </p:spPr>
        <p:txBody>
          <a:bodyPr>
            <a:normAutofit fontScale="90000"/>
          </a:bodyPr>
          <a:lstStyle/>
          <a:p>
            <a:r>
              <a:rPr lang="en-US" b="1" dirty="0" smtClean="0"/>
              <a:t/>
            </a:r>
            <a:br>
              <a:rPr lang="en-US" b="1" dirty="0" smtClean="0"/>
            </a:br>
            <a:endParaRPr lang="en-US" dirty="0"/>
          </a:p>
        </p:txBody>
      </p:sp>
      <p:sp>
        <p:nvSpPr>
          <p:cNvPr id="3" name="Content Placeholder 2"/>
          <p:cNvSpPr>
            <a:spLocks noGrp="1"/>
          </p:cNvSpPr>
          <p:nvPr>
            <p:ph idx="1"/>
          </p:nvPr>
        </p:nvSpPr>
        <p:spPr>
          <a:xfrm>
            <a:off x="228600" y="228600"/>
            <a:ext cx="8686800" cy="6477000"/>
          </a:xfrm>
        </p:spPr>
        <p:txBody>
          <a:bodyPr>
            <a:normAutofit fontScale="85000" lnSpcReduction="20000"/>
          </a:bodyPr>
          <a:lstStyle/>
          <a:p>
            <a:r>
              <a:rPr lang="en-GB" dirty="0"/>
              <a:t>Containers should be tamper proof (difficult to open to avoid abuse</a:t>
            </a:r>
            <a:r>
              <a:rPr lang="en-GB" b="1" dirty="0"/>
              <a:t>.</a:t>
            </a:r>
            <a:endParaRPr lang="en-US" b="1" dirty="0"/>
          </a:p>
          <a:p>
            <a:r>
              <a:rPr lang="en-GB" dirty="0">
                <a:solidFill>
                  <a:srgbClr val="FF0000"/>
                </a:solidFill>
              </a:rPr>
              <a:t>Large quantities of absolute drugs should be returned to the pharmacy for disposal. </a:t>
            </a:r>
            <a:endParaRPr lang="en-GB" dirty="0" smtClean="0">
              <a:solidFill>
                <a:srgbClr val="FF0000"/>
              </a:solidFill>
            </a:endParaRPr>
          </a:p>
          <a:p>
            <a:r>
              <a:rPr lang="en-GB" dirty="0" smtClean="0"/>
              <a:t>Large </a:t>
            </a:r>
            <a:r>
              <a:rPr lang="en-GB" dirty="0"/>
              <a:t>quantities of chemical waste should be packed in chemical resistant containers and sent to specialised treatment centres.</a:t>
            </a:r>
            <a:endParaRPr lang="en-US" b="1" dirty="0"/>
          </a:p>
          <a:p>
            <a:r>
              <a:rPr lang="en-GB" dirty="0">
                <a:solidFill>
                  <a:srgbClr val="00B0F0"/>
                </a:solidFill>
              </a:rPr>
              <a:t>Hazardous chemicals identified should be marked on the container and shouldn’t be mixed with other chemical wastes.</a:t>
            </a:r>
            <a:endParaRPr lang="en-US" b="1" dirty="0">
              <a:solidFill>
                <a:srgbClr val="00B0F0"/>
              </a:solidFill>
            </a:endParaRPr>
          </a:p>
          <a:p>
            <a:r>
              <a:rPr lang="en-GB" dirty="0"/>
              <a:t> Bags and containers for infectious waste should be marked with international symbol. </a:t>
            </a:r>
            <a:endParaRPr lang="en-US" b="1" dirty="0"/>
          </a:p>
          <a:p>
            <a:r>
              <a:rPr lang="en-GB" dirty="0">
                <a:solidFill>
                  <a:srgbClr val="00B050"/>
                </a:solidFill>
              </a:rPr>
              <a:t>Wastes with high content of heavy metals e.g. cadmium, mercury and lead should be collected separately. </a:t>
            </a:r>
            <a:endParaRPr lang="en-GB" dirty="0" smtClean="0">
              <a:solidFill>
                <a:srgbClr val="00B050"/>
              </a:solidFill>
            </a:endParaRPr>
          </a:p>
          <a:p>
            <a:r>
              <a:rPr lang="en-GB" dirty="0" smtClean="0"/>
              <a:t>Incineration </a:t>
            </a:r>
            <a:r>
              <a:rPr lang="en-GB" dirty="0"/>
              <a:t>should be the disposal method of choice for most hazardous health care wastes.</a:t>
            </a:r>
            <a:endParaRPr lang="en-US" b="1" dirty="0"/>
          </a:p>
          <a:p>
            <a:endParaRPr lang="en-US" dirty="0"/>
          </a:p>
          <a:p>
            <a:endParaRPr lang="en-US" dirty="0"/>
          </a:p>
        </p:txBody>
      </p:sp>
    </p:spTree>
    <p:extLst>
      <p:ext uri="{BB962C8B-B14F-4D97-AF65-F5344CB8AC3E}">
        <p14:creationId xmlns:p14="http://schemas.microsoft.com/office/powerpoint/2010/main" val="352961592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991600" cy="1143000"/>
          </a:xfrm>
        </p:spPr>
        <p:txBody>
          <a:bodyPr>
            <a:normAutofit fontScale="90000"/>
          </a:bodyPr>
          <a:lstStyle/>
          <a:p>
            <a:pPr algn="l"/>
            <a:r>
              <a:rPr lang="en-US" dirty="0"/>
              <a:t>Recommended color coding for </a:t>
            </a:r>
            <a:r>
              <a:rPr lang="en-US" dirty="0" smtClean="0"/>
              <a:t>H/C </a:t>
            </a:r>
            <a:r>
              <a:rPr lang="en-US" dirty="0"/>
              <a:t>waste;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821721"/>
              </p:ext>
            </p:extLst>
          </p:nvPr>
        </p:nvGraphicFramePr>
        <p:xfrm>
          <a:off x="228600" y="1295401"/>
          <a:ext cx="8763000" cy="5456783"/>
        </p:xfrm>
        <a:graphic>
          <a:graphicData uri="http://schemas.openxmlformats.org/drawingml/2006/table">
            <a:tbl>
              <a:tblPr firstRow="1" bandRow="1">
                <a:tableStyleId>{5C22544A-7EE6-4342-B048-85BDC9FD1C3A}</a:tableStyleId>
              </a:tblPr>
              <a:tblGrid>
                <a:gridCol w="2921000"/>
                <a:gridCol w="2921000"/>
                <a:gridCol w="2921000"/>
              </a:tblGrid>
              <a:tr h="737908">
                <a:tc>
                  <a:txBody>
                    <a:bodyPr/>
                    <a:lstStyle/>
                    <a:p>
                      <a:pPr marL="0" marR="0" algn="just">
                        <a:lnSpc>
                          <a:spcPct val="115000"/>
                        </a:lnSpc>
                        <a:spcBef>
                          <a:spcPts val="0"/>
                        </a:spcBef>
                        <a:spcAft>
                          <a:spcPts val="1000"/>
                        </a:spcAft>
                      </a:pPr>
                      <a:r>
                        <a:rPr lang="en-US" sz="2000" b="1" dirty="0">
                          <a:effectLst/>
                          <a:latin typeface="Times New Roman"/>
                          <a:ea typeface="Calibri"/>
                          <a:cs typeface="Times New Roman"/>
                        </a:rPr>
                        <a:t>Type.</a:t>
                      </a:r>
                      <a:endParaRPr lang="en-US" sz="2000" dirty="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1000"/>
                        </a:spcAft>
                      </a:pPr>
                      <a:r>
                        <a:rPr lang="en-US" sz="2000" b="1">
                          <a:effectLst/>
                          <a:latin typeface="Times New Roman"/>
                          <a:ea typeface="Calibri"/>
                          <a:cs typeface="Times New Roman"/>
                        </a:rPr>
                        <a:t>Colour of container.</a:t>
                      </a:r>
                      <a:endParaRPr lang="en-US" sz="20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1000"/>
                        </a:spcAft>
                      </a:pPr>
                      <a:r>
                        <a:rPr lang="en-US" sz="2000" b="1">
                          <a:effectLst/>
                          <a:latin typeface="Times New Roman"/>
                          <a:ea typeface="Calibri"/>
                          <a:cs typeface="Times New Roman"/>
                        </a:rPr>
                        <a:t>Type of container.</a:t>
                      </a:r>
                      <a:endParaRPr lang="en-US" sz="2000">
                        <a:effectLst/>
                        <a:latin typeface="Calibri"/>
                        <a:ea typeface="Calibri"/>
                        <a:cs typeface="Times New Roman"/>
                      </a:endParaRPr>
                    </a:p>
                  </a:txBody>
                  <a:tcPr marL="68580" marR="68580" marT="0" marB="0"/>
                </a:tc>
              </a:tr>
              <a:tr h="982751">
                <a:tc>
                  <a:txBody>
                    <a:bodyPr/>
                    <a:lstStyle/>
                    <a:p>
                      <a:pPr marL="0" marR="0" algn="just">
                        <a:lnSpc>
                          <a:spcPct val="115000"/>
                        </a:lnSpc>
                        <a:spcBef>
                          <a:spcPts val="0"/>
                        </a:spcBef>
                        <a:spcAft>
                          <a:spcPts val="1000"/>
                        </a:spcAft>
                      </a:pPr>
                      <a:r>
                        <a:rPr lang="en-US" sz="2000" dirty="0">
                          <a:solidFill>
                            <a:srgbClr val="FFFF00"/>
                          </a:solidFill>
                          <a:effectLst/>
                          <a:latin typeface="Times New Roman"/>
                          <a:ea typeface="Calibri"/>
                          <a:cs typeface="Times New Roman"/>
                        </a:rPr>
                        <a:t>Infectious Waste, Used iv sets, dressings, gauze, gloves</a:t>
                      </a:r>
                      <a:endParaRPr lang="en-US" sz="2000" dirty="0">
                        <a:solidFill>
                          <a:srgbClr val="FFFF00"/>
                        </a:solidFill>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1000"/>
                        </a:spcAft>
                      </a:pPr>
                      <a:r>
                        <a:rPr lang="en-US" sz="2000" dirty="0">
                          <a:solidFill>
                            <a:srgbClr val="FFFF00"/>
                          </a:solidFill>
                          <a:effectLst/>
                          <a:latin typeface="Times New Roman"/>
                          <a:ea typeface="Calibri"/>
                          <a:cs typeface="Times New Roman"/>
                        </a:rPr>
                        <a:t>Yellow Bin</a:t>
                      </a:r>
                      <a:endParaRPr lang="en-US" sz="2000" dirty="0">
                        <a:solidFill>
                          <a:srgbClr val="FFFF00"/>
                        </a:solidFill>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1000"/>
                        </a:spcAft>
                      </a:pPr>
                      <a:r>
                        <a:rPr lang="en-US" sz="2000" dirty="0">
                          <a:solidFill>
                            <a:srgbClr val="FFFF00"/>
                          </a:solidFill>
                          <a:effectLst/>
                          <a:latin typeface="Times New Roman"/>
                          <a:ea typeface="Calibri"/>
                          <a:cs typeface="Times New Roman"/>
                        </a:rPr>
                        <a:t> leak proof container or plastic bag</a:t>
                      </a:r>
                      <a:endParaRPr lang="en-US" sz="2000" dirty="0">
                        <a:solidFill>
                          <a:srgbClr val="FFFF00"/>
                        </a:solidFill>
                        <a:effectLst/>
                        <a:latin typeface="Calibri"/>
                        <a:ea typeface="Calibri"/>
                        <a:cs typeface="Times New Roman"/>
                      </a:endParaRPr>
                    </a:p>
                  </a:txBody>
                  <a:tcPr marL="68580" marR="68580" marT="0" marB="0"/>
                </a:tc>
              </a:tr>
              <a:tr h="737908">
                <a:tc>
                  <a:txBody>
                    <a:bodyPr/>
                    <a:lstStyle/>
                    <a:p>
                      <a:pPr marL="0" marR="0" algn="just">
                        <a:lnSpc>
                          <a:spcPct val="115000"/>
                        </a:lnSpc>
                        <a:spcBef>
                          <a:spcPts val="0"/>
                        </a:spcBef>
                        <a:spcAft>
                          <a:spcPts val="1000"/>
                        </a:spcAft>
                      </a:pPr>
                      <a:r>
                        <a:rPr lang="en-US" sz="2000" dirty="0">
                          <a:solidFill>
                            <a:srgbClr val="FF0000"/>
                          </a:solidFill>
                          <a:effectLst/>
                          <a:latin typeface="Times New Roman"/>
                          <a:ea typeface="Calibri"/>
                          <a:cs typeface="Times New Roman"/>
                        </a:rPr>
                        <a:t>Highly infectious waste.</a:t>
                      </a:r>
                      <a:endParaRPr lang="en-US" sz="2000" dirty="0">
                        <a:solidFill>
                          <a:srgbClr val="FF0000"/>
                        </a:solidFill>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1000"/>
                        </a:spcAft>
                      </a:pPr>
                      <a:r>
                        <a:rPr lang="en-US" sz="2000" dirty="0">
                          <a:solidFill>
                            <a:srgbClr val="FF0000"/>
                          </a:solidFill>
                          <a:effectLst/>
                          <a:latin typeface="Times New Roman"/>
                          <a:ea typeface="Calibri"/>
                          <a:cs typeface="Times New Roman"/>
                        </a:rPr>
                        <a:t>Red container</a:t>
                      </a:r>
                      <a:endParaRPr lang="en-US" sz="2000" dirty="0">
                        <a:solidFill>
                          <a:srgbClr val="FF0000"/>
                        </a:solidFill>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1000"/>
                        </a:spcAft>
                      </a:pPr>
                      <a:r>
                        <a:rPr lang="en-US" sz="2000" dirty="0">
                          <a:solidFill>
                            <a:srgbClr val="FF0000"/>
                          </a:solidFill>
                          <a:effectLst/>
                          <a:latin typeface="Times New Roman"/>
                          <a:ea typeface="Calibri"/>
                          <a:cs typeface="Times New Roman"/>
                        </a:rPr>
                        <a:t>Strong leak proof container or plastic bag.</a:t>
                      </a:r>
                      <a:endParaRPr lang="en-US" sz="2000" dirty="0">
                        <a:solidFill>
                          <a:srgbClr val="FF0000"/>
                        </a:solidFill>
                        <a:effectLst/>
                        <a:latin typeface="Calibri"/>
                        <a:ea typeface="Calibri"/>
                        <a:cs typeface="Times New Roman"/>
                      </a:endParaRPr>
                    </a:p>
                  </a:txBody>
                  <a:tcPr marL="68580" marR="68580" marT="0" marB="0"/>
                </a:tc>
              </a:tr>
              <a:tr h="737908">
                <a:tc>
                  <a:txBody>
                    <a:bodyPr/>
                    <a:lstStyle/>
                    <a:p>
                      <a:pPr marL="0" marR="0" algn="just">
                        <a:lnSpc>
                          <a:spcPct val="115000"/>
                        </a:lnSpc>
                        <a:spcBef>
                          <a:spcPts val="0"/>
                        </a:spcBef>
                        <a:spcAft>
                          <a:spcPts val="1000"/>
                        </a:spcAft>
                      </a:pPr>
                      <a:r>
                        <a:rPr lang="en-US" sz="2000" dirty="0">
                          <a:solidFill>
                            <a:srgbClr val="FF0000"/>
                          </a:solidFill>
                          <a:effectLst/>
                          <a:latin typeface="Times New Roman"/>
                          <a:ea typeface="Calibri"/>
                          <a:cs typeface="Times New Roman"/>
                        </a:rPr>
                        <a:t>Anatomical waste, pathological</a:t>
                      </a:r>
                      <a:endParaRPr lang="en-US" sz="2000" dirty="0">
                        <a:solidFill>
                          <a:srgbClr val="FF0000"/>
                        </a:solidFill>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1000"/>
                        </a:spcAft>
                      </a:pPr>
                      <a:r>
                        <a:rPr lang="en-US" sz="2000" dirty="0">
                          <a:solidFill>
                            <a:srgbClr val="FF0000"/>
                          </a:solidFill>
                          <a:effectLst/>
                          <a:latin typeface="Times New Roman"/>
                          <a:ea typeface="Calibri"/>
                          <a:cs typeface="Times New Roman"/>
                        </a:rPr>
                        <a:t>Red container</a:t>
                      </a:r>
                      <a:endParaRPr lang="en-US" sz="2000" dirty="0">
                        <a:solidFill>
                          <a:srgbClr val="FF0000"/>
                        </a:solidFill>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1000"/>
                        </a:spcAft>
                      </a:pPr>
                      <a:r>
                        <a:rPr lang="en-US" sz="2000" dirty="0">
                          <a:solidFill>
                            <a:srgbClr val="FF0000"/>
                          </a:solidFill>
                          <a:effectLst/>
                          <a:latin typeface="Times New Roman"/>
                          <a:ea typeface="Calibri"/>
                          <a:cs typeface="Times New Roman"/>
                        </a:rPr>
                        <a:t>Leak proof plastic bag/ container.</a:t>
                      </a:r>
                      <a:endParaRPr lang="en-US" sz="2000" dirty="0">
                        <a:solidFill>
                          <a:srgbClr val="FF0000"/>
                        </a:solidFill>
                        <a:effectLst/>
                        <a:latin typeface="Calibri"/>
                        <a:ea typeface="Calibri"/>
                        <a:cs typeface="Times New Roman"/>
                      </a:endParaRPr>
                    </a:p>
                  </a:txBody>
                  <a:tcPr marL="68580" marR="68580" marT="0" marB="0"/>
                </a:tc>
              </a:tr>
              <a:tr h="737908">
                <a:tc>
                  <a:txBody>
                    <a:bodyPr/>
                    <a:lstStyle/>
                    <a:p>
                      <a:pPr marL="0" marR="0" algn="just">
                        <a:lnSpc>
                          <a:spcPct val="115000"/>
                        </a:lnSpc>
                        <a:spcBef>
                          <a:spcPts val="0"/>
                        </a:spcBef>
                        <a:spcAft>
                          <a:spcPts val="1000"/>
                        </a:spcAft>
                      </a:pPr>
                      <a:r>
                        <a:rPr lang="en-US" sz="2000" dirty="0">
                          <a:solidFill>
                            <a:srgbClr val="FFFF00"/>
                          </a:solidFill>
                          <a:effectLst/>
                          <a:latin typeface="Times New Roman"/>
                          <a:ea typeface="Calibri"/>
                          <a:cs typeface="Times New Roman"/>
                        </a:rPr>
                        <a:t>Sharps</a:t>
                      </a:r>
                      <a:endParaRPr lang="en-US" sz="2000" dirty="0">
                        <a:solidFill>
                          <a:srgbClr val="FFFF00"/>
                        </a:solidFill>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1000"/>
                        </a:spcAft>
                      </a:pPr>
                      <a:r>
                        <a:rPr lang="en-US" sz="2000" dirty="0">
                          <a:solidFill>
                            <a:srgbClr val="FFFF00"/>
                          </a:solidFill>
                          <a:effectLst/>
                          <a:latin typeface="Times New Roman"/>
                          <a:ea typeface="Calibri"/>
                          <a:cs typeface="Times New Roman"/>
                        </a:rPr>
                        <a:t>Yellow marked sharps.</a:t>
                      </a:r>
                      <a:endParaRPr lang="en-US" sz="2000" dirty="0">
                        <a:solidFill>
                          <a:srgbClr val="FFFF00"/>
                        </a:solidFill>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1000"/>
                        </a:spcAft>
                      </a:pPr>
                      <a:r>
                        <a:rPr lang="en-US" sz="2000" dirty="0">
                          <a:solidFill>
                            <a:srgbClr val="FFFF00"/>
                          </a:solidFill>
                          <a:effectLst/>
                          <a:latin typeface="Times New Roman"/>
                          <a:ea typeface="Calibri"/>
                          <a:cs typeface="Times New Roman"/>
                        </a:rPr>
                        <a:t>Puncture proof.</a:t>
                      </a:r>
                      <a:endParaRPr lang="en-US" sz="2000" dirty="0">
                        <a:solidFill>
                          <a:srgbClr val="FFFF00"/>
                        </a:solidFill>
                        <a:effectLst/>
                        <a:latin typeface="Calibri"/>
                        <a:ea typeface="Calibri"/>
                        <a:cs typeface="Times New Roman"/>
                      </a:endParaRPr>
                    </a:p>
                  </a:txBody>
                  <a:tcPr marL="68580" marR="68580" marT="0" marB="0"/>
                </a:tc>
              </a:tr>
              <a:tr h="737908">
                <a:tc>
                  <a:txBody>
                    <a:bodyPr/>
                    <a:lstStyle/>
                    <a:p>
                      <a:pPr marL="0" marR="0" algn="just">
                        <a:lnSpc>
                          <a:spcPct val="115000"/>
                        </a:lnSpc>
                        <a:spcBef>
                          <a:spcPts val="0"/>
                        </a:spcBef>
                        <a:spcAft>
                          <a:spcPts val="1000"/>
                        </a:spcAft>
                      </a:pPr>
                      <a:r>
                        <a:rPr lang="en-US" sz="2000" dirty="0">
                          <a:solidFill>
                            <a:schemeClr val="accent6">
                              <a:lumMod val="75000"/>
                            </a:schemeClr>
                          </a:solidFill>
                          <a:effectLst/>
                          <a:latin typeface="Times New Roman"/>
                          <a:ea typeface="Calibri"/>
                          <a:cs typeface="Times New Roman"/>
                        </a:rPr>
                        <a:t>Chemical and pharmaceutical waste.</a:t>
                      </a:r>
                      <a:endParaRPr lang="en-US" sz="2000" dirty="0">
                        <a:solidFill>
                          <a:schemeClr val="accent6">
                            <a:lumMod val="75000"/>
                          </a:schemeClr>
                        </a:solidFill>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1000"/>
                        </a:spcAft>
                      </a:pPr>
                      <a:r>
                        <a:rPr lang="en-US" sz="2000" dirty="0">
                          <a:solidFill>
                            <a:schemeClr val="accent6">
                              <a:lumMod val="75000"/>
                            </a:schemeClr>
                          </a:solidFill>
                          <a:effectLst/>
                          <a:latin typeface="Times New Roman"/>
                          <a:ea typeface="Calibri"/>
                          <a:cs typeface="Times New Roman"/>
                        </a:rPr>
                        <a:t>Brown.</a:t>
                      </a:r>
                      <a:endParaRPr lang="en-US" sz="2000" dirty="0">
                        <a:solidFill>
                          <a:schemeClr val="accent6">
                            <a:lumMod val="75000"/>
                          </a:schemeClr>
                        </a:solidFill>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1000"/>
                        </a:spcAft>
                      </a:pPr>
                      <a:r>
                        <a:rPr lang="en-US" sz="2000" dirty="0">
                          <a:solidFill>
                            <a:schemeClr val="accent6">
                              <a:lumMod val="75000"/>
                            </a:schemeClr>
                          </a:solidFill>
                          <a:effectLst/>
                          <a:latin typeface="Times New Roman"/>
                          <a:ea typeface="Calibri"/>
                          <a:cs typeface="Times New Roman"/>
                        </a:rPr>
                        <a:t>Plastic bags or containers.</a:t>
                      </a:r>
                      <a:endParaRPr lang="en-US" sz="2000" dirty="0">
                        <a:solidFill>
                          <a:schemeClr val="accent6">
                            <a:lumMod val="75000"/>
                          </a:schemeClr>
                        </a:solidFill>
                        <a:effectLst/>
                        <a:latin typeface="Calibri"/>
                        <a:ea typeface="Calibri"/>
                        <a:cs typeface="Times New Roman"/>
                      </a:endParaRPr>
                    </a:p>
                  </a:txBody>
                  <a:tcPr marL="68580" marR="68580" marT="0" marB="0"/>
                </a:tc>
              </a:tr>
              <a:tr h="737908">
                <a:tc>
                  <a:txBody>
                    <a:bodyPr/>
                    <a:lstStyle/>
                    <a:p>
                      <a:pPr marL="0" marR="0" algn="just">
                        <a:lnSpc>
                          <a:spcPct val="115000"/>
                        </a:lnSpc>
                        <a:spcBef>
                          <a:spcPts val="0"/>
                        </a:spcBef>
                        <a:spcAft>
                          <a:spcPts val="1000"/>
                        </a:spcAft>
                      </a:pPr>
                      <a:r>
                        <a:rPr lang="en-US" sz="2000" dirty="0">
                          <a:effectLst/>
                          <a:latin typeface="Times New Roman"/>
                          <a:ea typeface="Calibri"/>
                          <a:cs typeface="Times New Roman"/>
                        </a:rPr>
                        <a:t>General health care waste.</a:t>
                      </a:r>
                      <a:endParaRPr lang="en-US" sz="2000" dirty="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1000"/>
                        </a:spcAft>
                      </a:pPr>
                      <a:r>
                        <a:rPr lang="en-US" sz="2000">
                          <a:effectLst/>
                          <a:latin typeface="Times New Roman"/>
                          <a:ea typeface="Calibri"/>
                          <a:cs typeface="Times New Roman"/>
                        </a:rPr>
                        <a:t>Black</a:t>
                      </a:r>
                      <a:endParaRPr lang="en-US" sz="2000">
                        <a:effectLst/>
                        <a:latin typeface="Calibri"/>
                        <a:ea typeface="Calibri"/>
                        <a:cs typeface="Times New Roman"/>
                      </a:endParaRPr>
                    </a:p>
                  </a:txBody>
                  <a:tcPr marL="68580" marR="68580" marT="0" marB="0"/>
                </a:tc>
                <a:tc>
                  <a:txBody>
                    <a:bodyPr/>
                    <a:lstStyle/>
                    <a:p>
                      <a:pPr marL="0" marR="0" algn="just">
                        <a:lnSpc>
                          <a:spcPct val="115000"/>
                        </a:lnSpc>
                        <a:spcBef>
                          <a:spcPts val="0"/>
                        </a:spcBef>
                        <a:spcAft>
                          <a:spcPts val="1000"/>
                        </a:spcAft>
                      </a:pPr>
                      <a:r>
                        <a:rPr lang="en-US" sz="2000" dirty="0">
                          <a:effectLst/>
                          <a:latin typeface="Times New Roman"/>
                          <a:ea typeface="Calibri"/>
                          <a:cs typeface="Times New Roman"/>
                        </a:rPr>
                        <a:t>Plastic bag.</a:t>
                      </a:r>
                      <a:endParaRPr lang="en-US" sz="20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284667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International symbols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pPr marL="0" indent="0">
              <a:buNone/>
            </a:pPr>
            <a:r>
              <a:rPr lang="en-US" dirty="0" smtClean="0"/>
              <a:t>Radiations				</a:t>
            </a:r>
            <a:r>
              <a:rPr lang="en-US" dirty="0"/>
              <a:t>Biohazard</a:t>
            </a:r>
          </a:p>
        </p:txBody>
      </p:sp>
      <p:pic>
        <p:nvPicPr>
          <p:cNvPr id="1026" name="Picture 13" descr="Caution Radioactive Materials 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438400"/>
            <a:ext cx="2133600"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2923308" y="2438397"/>
            <a:ext cx="1648692" cy="248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7" descr="Thumbnail for version as of 22:43, 29 April 20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99" y="2438400"/>
            <a:ext cx="1905001"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2438400"/>
            <a:ext cx="1752600"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455134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763000" cy="1265238"/>
          </a:xfrm>
        </p:spPr>
        <p:txBody>
          <a:bodyPr>
            <a:normAutofit fontScale="90000"/>
          </a:bodyPr>
          <a:lstStyle/>
          <a:p>
            <a:pPr algn="l"/>
            <a:r>
              <a:rPr lang="en-US" b="1" dirty="0" smtClean="0"/>
              <a:t/>
            </a:r>
            <a:br>
              <a:rPr lang="en-US" b="1" dirty="0" smtClean="0"/>
            </a:br>
            <a:r>
              <a:rPr lang="en-US" b="1" dirty="0" smtClean="0"/>
              <a:t>Factors </a:t>
            </a:r>
            <a:r>
              <a:rPr lang="en-US" b="1" dirty="0"/>
              <a:t>to consider for </a:t>
            </a:r>
            <a:r>
              <a:rPr lang="en-US" b="1" dirty="0" smtClean="0"/>
              <a:t>Rx </a:t>
            </a:r>
            <a:r>
              <a:rPr lang="en-US" b="1" dirty="0"/>
              <a:t>and disposal technologies of </a:t>
            </a:r>
            <a:r>
              <a:rPr lang="en-US" b="1" dirty="0" smtClean="0"/>
              <a:t>H/C </a:t>
            </a:r>
            <a:r>
              <a:rPr lang="en-US" b="1" dirty="0"/>
              <a:t>waste (</a:t>
            </a:r>
            <a:r>
              <a:rPr lang="en-US" b="1" dirty="0" smtClean="0"/>
              <a:t>Biomedical)</a:t>
            </a:r>
            <a:r>
              <a:rPr lang="en-US" dirty="0"/>
              <a:t/>
            </a:r>
            <a:br>
              <a:rPr lang="en-US" dirty="0"/>
            </a:br>
            <a:endParaRPr lang="en-US" dirty="0"/>
          </a:p>
        </p:txBody>
      </p:sp>
      <p:sp>
        <p:nvSpPr>
          <p:cNvPr id="3" name="Content Placeholder 2"/>
          <p:cNvSpPr>
            <a:spLocks noGrp="1"/>
          </p:cNvSpPr>
          <p:nvPr>
            <p:ph idx="1"/>
          </p:nvPr>
        </p:nvSpPr>
        <p:spPr>
          <a:xfrm>
            <a:off x="304800" y="1447800"/>
            <a:ext cx="8458200" cy="5029200"/>
          </a:xfrm>
        </p:spPr>
        <p:txBody>
          <a:bodyPr>
            <a:normAutofit lnSpcReduction="10000"/>
          </a:bodyPr>
          <a:lstStyle/>
          <a:p>
            <a:pPr lvl="0"/>
            <a:r>
              <a:rPr lang="en-GB" dirty="0"/>
              <a:t>Operation and maintenance of the method</a:t>
            </a:r>
            <a:endParaRPr lang="en-US" b="1" dirty="0"/>
          </a:p>
          <a:p>
            <a:pPr lvl="0"/>
            <a:r>
              <a:rPr lang="en-GB" dirty="0"/>
              <a:t>Infrastructure requirement</a:t>
            </a:r>
            <a:endParaRPr lang="en-US" b="1" dirty="0"/>
          </a:p>
          <a:p>
            <a:pPr lvl="0"/>
            <a:r>
              <a:rPr lang="en-GB" dirty="0"/>
              <a:t>Volume and mass reduction after treatment</a:t>
            </a:r>
            <a:endParaRPr lang="en-US" b="1" dirty="0"/>
          </a:p>
          <a:p>
            <a:pPr lvl="0"/>
            <a:r>
              <a:rPr lang="en-GB" dirty="0"/>
              <a:t>Occupational health and safety considerations</a:t>
            </a:r>
            <a:endParaRPr lang="en-US" b="1" dirty="0"/>
          </a:p>
          <a:p>
            <a:pPr lvl="0"/>
            <a:r>
              <a:rPr lang="en-GB" dirty="0"/>
              <a:t>Training requirements for operation of the method</a:t>
            </a:r>
            <a:endParaRPr lang="en-US" b="1" dirty="0"/>
          </a:p>
          <a:p>
            <a:pPr lvl="0"/>
            <a:r>
              <a:rPr lang="en-GB" dirty="0"/>
              <a:t>Available space</a:t>
            </a:r>
            <a:endParaRPr lang="en-US" b="1" dirty="0"/>
          </a:p>
          <a:p>
            <a:pPr lvl="0"/>
            <a:r>
              <a:rPr lang="en-GB" dirty="0"/>
              <a:t>Public acceptability</a:t>
            </a:r>
            <a:endParaRPr lang="en-US" b="1" dirty="0"/>
          </a:p>
          <a:p>
            <a:pPr lvl="0"/>
            <a:r>
              <a:rPr lang="en-GB" dirty="0"/>
              <a:t>Location and surrounding of the treatment site</a:t>
            </a:r>
            <a:endParaRPr lang="en-US" b="1" dirty="0"/>
          </a:p>
          <a:p>
            <a:pPr marL="0" indent="0">
              <a:buNone/>
            </a:pPr>
            <a:endParaRPr lang="en-US" dirty="0"/>
          </a:p>
        </p:txBody>
      </p:sp>
    </p:spTree>
    <p:extLst>
      <p:ext uri="{BB962C8B-B14F-4D97-AF65-F5344CB8AC3E}">
        <p14:creationId xmlns:p14="http://schemas.microsoft.com/office/powerpoint/2010/main" val="393397675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dirty="0" smtClean="0"/>
              <a:t>H /C waste disposal </a:t>
            </a:r>
            <a:endParaRPr lang="en-US" dirty="0"/>
          </a:p>
        </p:txBody>
      </p:sp>
      <p:sp>
        <p:nvSpPr>
          <p:cNvPr id="3" name="Content Placeholder 2"/>
          <p:cNvSpPr>
            <a:spLocks noGrp="1"/>
          </p:cNvSpPr>
          <p:nvPr>
            <p:ph idx="1"/>
          </p:nvPr>
        </p:nvSpPr>
        <p:spPr>
          <a:xfrm>
            <a:off x="304800" y="685800"/>
            <a:ext cx="8686800" cy="6096000"/>
          </a:xfrm>
        </p:spPr>
        <p:txBody>
          <a:bodyPr/>
          <a:lstStyle/>
          <a:p>
            <a:r>
              <a:rPr lang="en-US" dirty="0"/>
              <a:t>Use of single chamber incineration, </a:t>
            </a:r>
            <a:endParaRPr lang="en-US" dirty="0" smtClean="0"/>
          </a:p>
          <a:p>
            <a:r>
              <a:rPr lang="en-US" dirty="0" smtClean="0"/>
              <a:t>Drum </a:t>
            </a:r>
            <a:endParaRPr lang="en-US" dirty="0"/>
          </a:p>
          <a:p>
            <a:r>
              <a:rPr lang="en-US" dirty="0" smtClean="0"/>
              <a:t>brick </a:t>
            </a:r>
            <a:r>
              <a:rPr lang="en-US" dirty="0"/>
              <a:t>incineration, </a:t>
            </a:r>
            <a:endParaRPr lang="en-US" dirty="0" smtClean="0"/>
          </a:p>
          <a:p>
            <a:r>
              <a:rPr lang="en-US" dirty="0" smtClean="0"/>
              <a:t>Chemical </a:t>
            </a:r>
            <a:r>
              <a:rPr lang="en-US" dirty="0"/>
              <a:t>disinfections, </a:t>
            </a:r>
            <a:endParaRPr lang="en-US" dirty="0" smtClean="0"/>
          </a:p>
          <a:p>
            <a:r>
              <a:rPr lang="en-US" dirty="0" smtClean="0"/>
              <a:t>Wet </a:t>
            </a:r>
            <a:r>
              <a:rPr lang="en-US" dirty="0"/>
              <a:t>thermal treatment, </a:t>
            </a:r>
            <a:endParaRPr lang="en-US" dirty="0" smtClean="0"/>
          </a:p>
          <a:p>
            <a:r>
              <a:rPr lang="en-US" dirty="0" smtClean="0"/>
              <a:t>Micro </a:t>
            </a:r>
            <a:r>
              <a:rPr lang="en-US" dirty="0"/>
              <a:t>wave irradiation, </a:t>
            </a:r>
            <a:endParaRPr lang="en-US" dirty="0" smtClean="0"/>
          </a:p>
          <a:p>
            <a:r>
              <a:rPr lang="en-US" dirty="0" smtClean="0"/>
              <a:t>Encapsulation</a:t>
            </a:r>
            <a:r>
              <a:rPr lang="en-US" dirty="0"/>
              <a:t>, </a:t>
            </a:r>
            <a:endParaRPr lang="en-US" dirty="0" smtClean="0"/>
          </a:p>
          <a:p>
            <a:r>
              <a:rPr lang="en-US" dirty="0" smtClean="0"/>
              <a:t>Safe </a:t>
            </a:r>
            <a:r>
              <a:rPr lang="en-US" dirty="0"/>
              <a:t>burial on hospital premises, </a:t>
            </a:r>
            <a:endParaRPr lang="en-US" dirty="0" smtClean="0"/>
          </a:p>
          <a:p>
            <a:r>
              <a:rPr lang="en-US" dirty="0" smtClean="0"/>
              <a:t>Sanitary </a:t>
            </a:r>
            <a:r>
              <a:rPr lang="en-US" dirty="0"/>
              <a:t>landfill, </a:t>
            </a:r>
            <a:endParaRPr lang="en-US" dirty="0" smtClean="0"/>
          </a:p>
          <a:p>
            <a:r>
              <a:rPr lang="en-US" dirty="0" smtClean="0"/>
              <a:t>Discharge </a:t>
            </a:r>
            <a:r>
              <a:rPr lang="en-US" dirty="0"/>
              <a:t>to sewer.</a:t>
            </a:r>
          </a:p>
          <a:p>
            <a:endParaRPr lang="en-US" dirty="0"/>
          </a:p>
        </p:txBody>
      </p:sp>
    </p:spTree>
    <p:extLst>
      <p:ext uri="{BB962C8B-B14F-4D97-AF65-F5344CB8AC3E}">
        <p14:creationId xmlns:p14="http://schemas.microsoft.com/office/powerpoint/2010/main" val="69627310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t/>
            </a:r>
            <a:br>
              <a:rPr lang="en-US" b="1" dirty="0" smtClean="0"/>
            </a:br>
            <a:r>
              <a:rPr lang="en-US" b="1" dirty="0" smtClean="0"/>
              <a:t>Cytotoxic </a:t>
            </a:r>
            <a:r>
              <a:rPr lang="en-US" b="1" dirty="0"/>
              <a:t>waste.</a:t>
            </a:r>
            <a:r>
              <a:rPr lang="en-US" dirty="0"/>
              <a:t/>
            </a:r>
            <a:br>
              <a:rPr lang="en-US" dirty="0"/>
            </a:br>
            <a:endParaRPr lang="en-US" dirty="0"/>
          </a:p>
        </p:txBody>
      </p:sp>
      <p:sp>
        <p:nvSpPr>
          <p:cNvPr id="3" name="Content Placeholder 2"/>
          <p:cNvSpPr>
            <a:spLocks noGrp="1"/>
          </p:cNvSpPr>
          <p:nvPr>
            <p:ph idx="1"/>
          </p:nvPr>
        </p:nvSpPr>
        <p:spPr>
          <a:xfrm>
            <a:off x="457200" y="1219200"/>
            <a:ext cx="8534400" cy="5486400"/>
          </a:xfrm>
        </p:spPr>
        <p:txBody>
          <a:bodyPr>
            <a:normAutofit/>
          </a:bodyPr>
          <a:lstStyle/>
          <a:p>
            <a:r>
              <a:rPr lang="en-US" dirty="0" smtClean="0"/>
              <a:t>Cytotoxic </a:t>
            </a:r>
            <a:r>
              <a:rPr lang="en-US" dirty="0"/>
              <a:t>waste is highly hazardous, </a:t>
            </a:r>
            <a:endParaRPr lang="en-US" dirty="0" smtClean="0"/>
          </a:p>
          <a:p>
            <a:r>
              <a:rPr lang="en-US" dirty="0" smtClean="0"/>
              <a:t>it </a:t>
            </a:r>
            <a:r>
              <a:rPr lang="en-US" dirty="0"/>
              <a:t>should never be discharged into sewerage or be land filled.  </a:t>
            </a:r>
            <a:endParaRPr lang="en-US" dirty="0" smtClean="0"/>
          </a:p>
          <a:p>
            <a:r>
              <a:rPr lang="en-US" dirty="0" smtClean="0"/>
              <a:t>Expired </a:t>
            </a:r>
            <a:r>
              <a:rPr lang="en-US" dirty="0"/>
              <a:t>cytotoxic drugs should be returned to original supplier. </a:t>
            </a:r>
            <a:endParaRPr lang="en-US" dirty="0" smtClean="0"/>
          </a:p>
          <a:p>
            <a:r>
              <a:rPr lang="en-US" dirty="0" smtClean="0"/>
              <a:t>Pack </a:t>
            </a:r>
            <a:r>
              <a:rPr lang="en-US" dirty="0"/>
              <a:t>them properly and label them expired drugs, not for sale. </a:t>
            </a:r>
            <a:endParaRPr lang="en-US" dirty="0" smtClean="0"/>
          </a:p>
          <a:p>
            <a:r>
              <a:rPr lang="en-US" dirty="0" smtClean="0"/>
              <a:t>Cytotoxic </a:t>
            </a:r>
            <a:r>
              <a:rPr lang="en-US" dirty="0"/>
              <a:t>drugs are only destroyed at very high incineration temperatures of 1200</a:t>
            </a:r>
            <a:r>
              <a:rPr lang="en-US" baseline="30000" dirty="0"/>
              <a:t>o</a:t>
            </a:r>
            <a:r>
              <a:rPr lang="en-US" dirty="0"/>
              <a:t>C. </a:t>
            </a:r>
          </a:p>
        </p:txBody>
      </p:sp>
    </p:spTree>
    <p:extLst>
      <p:ext uri="{BB962C8B-B14F-4D97-AF65-F5344CB8AC3E}">
        <p14:creationId xmlns:p14="http://schemas.microsoft.com/office/powerpoint/2010/main" val="18531606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normAutofit/>
          </a:bodyPr>
          <a:lstStyle/>
          <a:p>
            <a:pPr algn="l"/>
            <a:r>
              <a:rPr lang="en-US" b="1" dirty="0"/>
              <a:t>Cytotoxic </a:t>
            </a:r>
            <a:r>
              <a:rPr lang="en-US" b="1" dirty="0" smtClean="0"/>
              <a:t>waste………...</a:t>
            </a:r>
            <a:endParaRPr lang="en-US" dirty="0"/>
          </a:p>
        </p:txBody>
      </p:sp>
      <p:sp>
        <p:nvSpPr>
          <p:cNvPr id="3" name="Content Placeholder 2"/>
          <p:cNvSpPr>
            <a:spLocks noGrp="1"/>
          </p:cNvSpPr>
          <p:nvPr>
            <p:ph idx="1"/>
          </p:nvPr>
        </p:nvSpPr>
        <p:spPr>
          <a:xfrm>
            <a:off x="304800" y="838200"/>
            <a:ext cx="8610600" cy="5791200"/>
          </a:xfrm>
        </p:spPr>
        <p:txBody>
          <a:bodyPr>
            <a:normAutofit fontScale="92500" lnSpcReduction="10000"/>
          </a:bodyPr>
          <a:lstStyle/>
          <a:p>
            <a:r>
              <a:rPr lang="en-US" dirty="0"/>
              <a:t>Small incinerators at temperatures 400- 1000</a:t>
            </a:r>
            <a:r>
              <a:rPr lang="en-US" baseline="30000" dirty="0"/>
              <a:t>0</a:t>
            </a:r>
            <a:r>
              <a:rPr lang="en-US" dirty="0"/>
              <a:t>C will lead to release of hazardous </a:t>
            </a:r>
            <a:r>
              <a:rPr lang="en-US" dirty="0" err="1"/>
              <a:t>vapours</a:t>
            </a:r>
            <a:r>
              <a:rPr lang="en-US" dirty="0"/>
              <a:t> into the atmosphere.</a:t>
            </a:r>
          </a:p>
          <a:p>
            <a:r>
              <a:rPr lang="en-US" dirty="0"/>
              <a:t> Use modern double chamber incinerators with high temperatures of &gt;1200</a:t>
            </a:r>
            <a:r>
              <a:rPr lang="en-US" baseline="30000" dirty="0"/>
              <a:t>0</a:t>
            </a:r>
            <a:r>
              <a:rPr lang="en-US" dirty="0"/>
              <a:t>C</a:t>
            </a:r>
            <a:r>
              <a:rPr lang="en-US" dirty="0" smtClean="0"/>
              <a:t>.</a:t>
            </a:r>
            <a:endParaRPr lang="en-US" dirty="0"/>
          </a:p>
          <a:p>
            <a:pPr marL="0" indent="0">
              <a:buNone/>
            </a:pPr>
            <a:r>
              <a:rPr lang="en-US" b="1" dirty="0" smtClean="0"/>
              <a:t>Examples </a:t>
            </a:r>
            <a:r>
              <a:rPr lang="en-US" b="1" dirty="0"/>
              <a:t>of cytotoxic wastes that should be destroyed at 1200</a:t>
            </a:r>
            <a:r>
              <a:rPr lang="en-US" b="1" baseline="30000" dirty="0"/>
              <a:t>o</a:t>
            </a:r>
            <a:r>
              <a:rPr lang="en-US" b="1" dirty="0"/>
              <a:t>c</a:t>
            </a:r>
            <a:endParaRPr lang="en-US" dirty="0"/>
          </a:p>
          <a:p>
            <a:r>
              <a:rPr lang="en-US" dirty="0" err="1"/>
              <a:t>Carmustine</a:t>
            </a:r>
            <a:r>
              <a:rPr lang="en-US" dirty="0"/>
              <a:t> at 1000</a:t>
            </a:r>
            <a:r>
              <a:rPr lang="en-US" baseline="30000" dirty="0"/>
              <a:t>0</a:t>
            </a:r>
            <a:r>
              <a:rPr lang="en-US" dirty="0"/>
              <a:t>c, </a:t>
            </a:r>
            <a:r>
              <a:rPr lang="en-US" dirty="0" err="1"/>
              <a:t>Cyclophosmide</a:t>
            </a:r>
            <a:r>
              <a:rPr lang="en-US" dirty="0"/>
              <a:t> at 900</a:t>
            </a:r>
            <a:r>
              <a:rPr lang="en-US" baseline="30000" dirty="0"/>
              <a:t>0</a:t>
            </a:r>
            <a:r>
              <a:rPr lang="en-US" dirty="0"/>
              <a:t>C, </a:t>
            </a:r>
            <a:r>
              <a:rPr lang="en-US" dirty="0" err="1"/>
              <a:t>Dactinomycine</a:t>
            </a:r>
            <a:r>
              <a:rPr lang="en-US" dirty="0"/>
              <a:t> at 1000</a:t>
            </a:r>
            <a:r>
              <a:rPr lang="en-US" baseline="30000" dirty="0"/>
              <a:t>0</a:t>
            </a:r>
            <a:r>
              <a:rPr lang="en-US" dirty="0"/>
              <a:t>C</a:t>
            </a:r>
          </a:p>
          <a:p>
            <a:r>
              <a:rPr lang="en-US" dirty="0" err="1"/>
              <a:t>Danunorbicine</a:t>
            </a:r>
            <a:r>
              <a:rPr lang="en-US" dirty="0"/>
              <a:t> at 1000</a:t>
            </a:r>
            <a:r>
              <a:rPr lang="en-US" baseline="30000" dirty="0"/>
              <a:t>0</a:t>
            </a:r>
            <a:r>
              <a:rPr lang="en-US" dirty="0"/>
              <a:t>, </a:t>
            </a:r>
            <a:r>
              <a:rPr lang="en-US" dirty="0" err="1"/>
              <a:t>Etoposide</a:t>
            </a:r>
            <a:r>
              <a:rPr lang="en-US" dirty="0"/>
              <a:t> at 1000</a:t>
            </a:r>
            <a:r>
              <a:rPr lang="en-US" baseline="30000" dirty="0"/>
              <a:t>0</a:t>
            </a:r>
            <a:r>
              <a:rPr lang="en-US" dirty="0"/>
              <a:t>c,    </a:t>
            </a:r>
            <a:r>
              <a:rPr lang="en-US" dirty="0" err="1"/>
              <a:t>Mitomycine</a:t>
            </a:r>
            <a:r>
              <a:rPr lang="en-US" dirty="0"/>
              <a:t> at 1000</a:t>
            </a:r>
            <a:r>
              <a:rPr lang="en-US" baseline="30000" dirty="0"/>
              <a:t>0</a:t>
            </a:r>
            <a:r>
              <a:rPr lang="en-US" dirty="0"/>
              <a:t>c</a:t>
            </a:r>
          </a:p>
          <a:p>
            <a:r>
              <a:rPr lang="en-US" dirty="0"/>
              <a:t>Vincristine at 1000</a:t>
            </a:r>
            <a:r>
              <a:rPr lang="en-US" baseline="30000" dirty="0"/>
              <a:t>0</a:t>
            </a:r>
            <a:r>
              <a:rPr lang="en-US" dirty="0"/>
              <a:t>c</a:t>
            </a:r>
          </a:p>
          <a:p>
            <a:endParaRPr lang="en-US" dirty="0"/>
          </a:p>
        </p:txBody>
      </p:sp>
    </p:spTree>
    <p:extLst>
      <p:ext uri="{BB962C8B-B14F-4D97-AF65-F5344CB8AC3E}">
        <p14:creationId xmlns:p14="http://schemas.microsoft.com/office/powerpoint/2010/main" val="40954793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rmAutofit fontScale="90000"/>
          </a:bodyPr>
          <a:lstStyle/>
          <a:p>
            <a:pPr algn="l"/>
            <a:r>
              <a:rPr lang="en-US" b="1" dirty="0"/>
              <a:t>Single chamber incinerator.</a:t>
            </a:r>
            <a:endParaRPr lang="en-US" dirty="0"/>
          </a:p>
        </p:txBody>
      </p:sp>
      <p:sp>
        <p:nvSpPr>
          <p:cNvPr id="3" name="Content Placeholder 2"/>
          <p:cNvSpPr>
            <a:spLocks noGrp="1"/>
          </p:cNvSpPr>
          <p:nvPr>
            <p:ph idx="1"/>
          </p:nvPr>
        </p:nvSpPr>
        <p:spPr>
          <a:xfrm>
            <a:off x="304800" y="838200"/>
            <a:ext cx="8534400" cy="5715000"/>
          </a:xfrm>
        </p:spPr>
        <p:txBody>
          <a:bodyPr/>
          <a:lstStyle/>
          <a:p>
            <a:endParaRPr lang="en-US" dirty="0"/>
          </a:p>
        </p:txBody>
      </p:sp>
      <p:pic>
        <p:nvPicPr>
          <p:cNvPr id="2050" name="Picture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74271"/>
            <a:ext cx="8107680" cy="527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405207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Incineration of Health Care waste in a rural Health </a:t>
            </a:r>
            <a:r>
              <a:rPr lang="en-US" dirty="0" err="1"/>
              <a:t>centre</a:t>
            </a:r>
            <a:r>
              <a:rPr lang="en-US" dirty="0"/>
              <a:t> in Uganda</a:t>
            </a:r>
          </a:p>
        </p:txBody>
      </p:sp>
      <p:sp>
        <p:nvSpPr>
          <p:cNvPr id="3" name="Content Placeholder 2"/>
          <p:cNvSpPr>
            <a:spLocks noGrp="1"/>
          </p:cNvSpPr>
          <p:nvPr>
            <p:ph idx="1"/>
          </p:nvPr>
        </p:nvSpPr>
        <p:spPr>
          <a:xfrm>
            <a:off x="457200" y="1600206"/>
            <a:ext cx="8458200" cy="5029194"/>
          </a:xfrm>
        </p:spPr>
        <p:txBody>
          <a:bodyPr/>
          <a:lstStyle/>
          <a:p>
            <a:endParaRPr lang="en-US" dirty="0"/>
          </a:p>
        </p:txBody>
      </p:sp>
      <p:pic>
        <p:nvPicPr>
          <p:cNvPr id="3074" name="Picture 26" descr="100_93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52936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80219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normAutofit fontScale="90000"/>
          </a:bodyPr>
          <a:lstStyle/>
          <a:p>
            <a:pPr algn="l"/>
            <a:r>
              <a:rPr lang="en-GB" b="1" dirty="0" smtClean="0"/>
              <a:t/>
            </a:r>
            <a:br>
              <a:rPr lang="en-GB" b="1" dirty="0" smtClean="0"/>
            </a:br>
            <a:r>
              <a:rPr lang="en-GB" b="1" dirty="0" smtClean="0"/>
              <a:t>Advantages </a:t>
            </a:r>
            <a:r>
              <a:rPr lang="en-GB" b="1" dirty="0"/>
              <a:t>of incineration</a:t>
            </a:r>
            <a:r>
              <a:rPr lang="en-GB" dirty="0"/>
              <a:t> </a:t>
            </a:r>
            <a:r>
              <a:rPr lang="en-US" b="1" dirty="0"/>
              <a:t/>
            </a:r>
            <a:br>
              <a:rPr lang="en-US" b="1" dirty="0"/>
            </a:br>
            <a:endParaRPr lang="en-US" dirty="0"/>
          </a:p>
        </p:txBody>
      </p:sp>
      <p:sp>
        <p:nvSpPr>
          <p:cNvPr id="3" name="Content Placeholder 2"/>
          <p:cNvSpPr>
            <a:spLocks noGrp="1"/>
          </p:cNvSpPr>
          <p:nvPr>
            <p:ph idx="1"/>
          </p:nvPr>
        </p:nvSpPr>
        <p:spPr>
          <a:xfrm>
            <a:off x="304800" y="762000"/>
            <a:ext cx="8610600" cy="5867400"/>
          </a:xfrm>
        </p:spPr>
        <p:txBody>
          <a:bodyPr>
            <a:normAutofit fontScale="92500"/>
          </a:bodyPr>
          <a:lstStyle/>
          <a:p>
            <a:r>
              <a:rPr lang="en-GB" dirty="0" smtClean="0"/>
              <a:t>It </a:t>
            </a:r>
            <a:r>
              <a:rPr lang="en-GB" dirty="0"/>
              <a:t>is adequate for all infectious wastes, </a:t>
            </a:r>
            <a:endParaRPr lang="en-GB" dirty="0" smtClean="0"/>
          </a:p>
          <a:p>
            <a:r>
              <a:rPr lang="en-GB" dirty="0" smtClean="0"/>
              <a:t>It </a:t>
            </a:r>
            <a:r>
              <a:rPr lang="en-GB" dirty="0"/>
              <a:t>has appropriate disinfection efficiency, there is drastic reduction of weight and volume of the original waste being incinerated, </a:t>
            </a:r>
            <a:endParaRPr lang="en-GB" dirty="0" smtClean="0"/>
          </a:p>
          <a:p>
            <a:r>
              <a:rPr lang="en-GB" dirty="0" smtClean="0"/>
              <a:t>the </a:t>
            </a:r>
            <a:r>
              <a:rPr lang="en-GB" dirty="0"/>
              <a:t>final residual (ash) contain less than 3% of un-burnt matter and it may be disposed off in landfills. </a:t>
            </a:r>
            <a:endParaRPr lang="en-GB" dirty="0" smtClean="0"/>
          </a:p>
          <a:p>
            <a:r>
              <a:rPr lang="en-GB" dirty="0" smtClean="0"/>
              <a:t>Running </a:t>
            </a:r>
            <a:r>
              <a:rPr lang="en-GB" dirty="0"/>
              <a:t>of incinerator does not need highly</a:t>
            </a:r>
            <a:r>
              <a:rPr lang="en-GB" b="1" dirty="0"/>
              <a:t> </a:t>
            </a:r>
            <a:r>
              <a:rPr lang="en-GB" dirty="0"/>
              <a:t>trained operators. </a:t>
            </a:r>
            <a:endParaRPr lang="en-GB" dirty="0" smtClean="0"/>
          </a:p>
          <a:p>
            <a:r>
              <a:rPr lang="en-GB" dirty="0" smtClean="0"/>
              <a:t>Has low </a:t>
            </a:r>
            <a:r>
              <a:rPr lang="en-GB" dirty="0"/>
              <a:t>investment and operating costs make an incinerator </a:t>
            </a:r>
            <a:endParaRPr lang="en-GB" dirty="0" smtClean="0"/>
          </a:p>
          <a:p>
            <a:r>
              <a:rPr lang="en-GB" dirty="0" smtClean="0"/>
              <a:t>the </a:t>
            </a:r>
            <a:r>
              <a:rPr lang="en-GB" dirty="0"/>
              <a:t>most ideal for Health care waste management.</a:t>
            </a:r>
            <a:endParaRPr lang="en-US" b="1" dirty="0"/>
          </a:p>
          <a:p>
            <a:pPr marL="0" indent="0">
              <a:buNone/>
            </a:pPr>
            <a:endParaRPr lang="en-US" dirty="0"/>
          </a:p>
        </p:txBody>
      </p:sp>
    </p:spTree>
    <p:extLst>
      <p:ext uri="{BB962C8B-B14F-4D97-AF65-F5344CB8AC3E}">
        <p14:creationId xmlns:p14="http://schemas.microsoft.com/office/powerpoint/2010/main" val="1363946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pPr algn="l"/>
            <a:r>
              <a:rPr lang="en-GB" b="1" dirty="0" smtClean="0"/>
              <a:t/>
            </a:r>
            <a:br>
              <a:rPr lang="en-GB" b="1" dirty="0" smtClean="0"/>
            </a:br>
            <a:r>
              <a:rPr lang="en-GB" b="1" dirty="0" smtClean="0"/>
              <a:t>The </a:t>
            </a:r>
            <a:r>
              <a:rPr lang="en-GB" b="1" dirty="0"/>
              <a:t>hydrological cycle</a:t>
            </a:r>
            <a:r>
              <a:rPr lang="en-GB" dirty="0"/>
              <a:t>:</a:t>
            </a:r>
            <a:r>
              <a:rPr lang="en-US" dirty="0"/>
              <a:t/>
            </a:r>
            <a:br>
              <a:rPr lang="en-US" dirty="0"/>
            </a:br>
            <a:endParaRPr lang="en-US" dirty="0"/>
          </a:p>
        </p:txBody>
      </p:sp>
      <p:sp>
        <p:nvSpPr>
          <p:cNvPr id="3" name="Content Placeholder 2"/>
          <p:cNvSpPr>
            <a:spLocks noGrp="1"/>
          </p:cNvSpPr>
          <p:nvPr>
            <p:ph idx="1"/>
          </p:nvPr>
        </p:nvSpPr>
        <p:spPr>
          <a:xfrm>
            <a:off x="457200" y="1143000"/>
            <a:ext cx="8534400" cy="5638800"/>
          </a:xfrm>
        </p:spPr>
        <p:txBody>
          <a:bodyPr>
            <a:normAutofit/>
          </a:bodyPr>
          <a:lstStyle/>
          <a:p>
            <a:r>
              <a:rPr lang="en-GB" dirty="0"/>
              <a:t>The Hydrologic cycle involves the continuous circulation of water in the earth-atmosphere system. </a:t>
            </a:r>
            <a:endParaRPr lang="en-GB" dirty="0" smtClean="0"/>
          </a:p>
          <a:p>
            <a:r>
              <a:rPr lang="en-GB" dirty="0" smtClean="0"/>
              <a:t>Of </a:t>
            </a:r>
            <a:r>
              <a:rPr lang="en-GB" dirty="0"/>
              <a:t>the many processes involved in the hydrologic cycle, the most important </a:t>
            </a:r>
            <a:r>
              <a:rPr lang="en-GB" dirty="0" smtClean="0"/>
              <a:t>are: </a:t>
            </a:r>
          </a:p>
          <a:p>
            <a:r>
              <a:rPr lang="en-GB" dirty="0" smtClean="0">
                <a:solidFill>
                  <a:srgbClr val="7030A0"/>
                </a:solidFill>
              </a:rPr>
              <a:t>evaporation</a:t>
            </a:r>
            <a:r>
              <a:rPr lang="en-GB" dirty="0">
                <a:solidFill>
                  <a:srgbClr val="7030A0"/>
                </a:solidFill>
              </a:rPr>
              <a:t>, </a:t>
            </a:r>
            <a:endParaRPr lang="en-GB" dirty="0" smtClean="0">
              <a:solidFill>
                <a:srgbClr val="7030A0"/>
              </a:solidFill>
            </a:endParaRPr>
          </a:p>
          <a:p>
            <a:r>
              <a:rPr lang="en-GB" dirty="0" smtClean="0">
                <a:solidFill>
                  <a:srgbClr val="7030A0"/>
                </a:solidFill>
              </a:rPr>
              <a:t>transpiration</a:t>
            </a:r>
            <a:r>
              <a:rPr lang="en-GB" dirty="0">
                <a:solidFill>
                  <a:srgbClr val="7030A0"/>
                </a:solidFill>
              </a:rPr>
              <a:t>, </a:t>
            </a:r>
            <a:endParaRPr lang="en-GB" dirty="0" smtClean="0">
              <a:solidFill>
                <a:srgbClr val="7030A0"/>
              </a:solidFill>
            </a:endParaRPr>
          </a:p>
          <a:p>
            <a:r>
              <a:rPr lang="en-GB" dirty="0" smtClean="0">
                <a:solidFill>
                  <a:srgbClr val="7030A0"/>
                </a:solidFill>
              </a:rPr>
              <a:t>condensation</a:t>
            </a:r>
            <a:r>
              <a:rPr lang="en-GB" dirty="0">
                <a:solidFill>
                  <a:srgbClr val="7030A0"/>
                </a:solidFill>
              </a:rPr>
              <a:t>, </a:t>
            </a:r>
            <a:endParaRPr lang="en-GB" dirty="0" smtClean="0">
              <a:solidFill>
                <a:srgbClr val="7030A0"/>
              </a:solidFill>
            </a:endParaRPr>
          </a:p>
          <a:p>
            <a:r>
              <a:rPr lang="en-GB" dirty="0" smtClean="0">
                <a:solidFill>
                  <a:srgbClr val="7030A0"/>
                </a:solidFill>
              </a:rPr>
              <a:t>precipitation</a:t>
            </a:r>
            <a:r>
              <a:rPr lang="en-GB" dirty="0">
                <a:solidFill>
                  <a:srgbClr val="7030A0"/>
                </a:solidFill>
              </a:rPr>
              <a:t>, and </a:t>
            </a:r>
            <a:endParaRPr lang="en-GB" dirty="0" smtClean="0">
              <a:solidFill>
                <a:srgbClr val="7030A0"/>
              </a:solidFill>
            </a:endParaRPr>
          </a:p>
          <a:p>
            <a:r>
              <a:rPr lang="en-GB" dirty="0" smtClean="0">
                <a:solidFill>
                  <a:srgbClr val="7030A0"/>
                </a:solidFill>
              </a:rPr>
              <a:t>run </a:t>
            </a:r>
            <a:r>
              <a:rPr lang="en-GB" dirty="0">
                <a:solidFill>
                  <a:srgbClr val="7030A0"/>
                </a:solidFill>
              </a:rPr>
              <a:t>off</a:t>
            </a:r>
            <a:endParaRPr lang="en-US" dirty="0">
              <a:solidFill>
                <a:srgbClr val="7030A0"/>
              </a:solidFill>
            </a:endParaRPr>
          </a:p>
          <a:p>
            <a:pPr marL="0" indent="0">
              <a:buNone/>
            </a:pPr>
            <a:endParaRPr lang="en-US" dirty="0"/>
          </a:p>
          <a:p>
            <a:endParaRPr lang="en-US" dirty="0"/>
          </a:p>
        </p:txBody>
      </p:sp>
    </p:spTree>
    <p:extLst>
      <p:ext uri="{BB962C8B-B14F-4D97-AF65-F5344CB8AC3E}">
        <p14:creationId xmlns:p14="http://schemas.microsoft.com/office/powerpoint/2010/main" val="2412556212"/>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pPr algn="l"/>
            <a:r>
              <a:rPr lang="en-GB" b="1" dirty="0" smtClean="0"/>
              <a:t/>
            </a:r>
            <a:br>
              <a:rPr lang="en-GB" b="1" dirty="0" smtClean="0"/>
            </a:br>
            <a:r>
              <a:rPr lang="en-GB" b="1" dirty="0" smtClean="0"/>
              <a:t>Disadvantage</a:t>
            </a:r>
            <a:r>
              <a:rPr lang="en-US" b="1" dirty="0"/>
              <a:t/>
            </a:r>
            <a:br>
              <a:rPr lang="en-US" b="1" dirty="0"/>
            </a:br>
            <a:endParaRPr lang="en-US" dirty="0"/>
          </a:p>
        </p:txBody>
      </p:sp>
      <p:sp>
        <p:nvSpPr>
          <p:cNvPr id="3" name="Content Placeholder 2"/>
          <p:cNvSpPr>
            <a:spLocks noGrp="1"/>
          </p:cNvSpPr>
          <p:nvPr>
            <p:ph idx="1"/>
          </p:nvPr>
        </p:nvSpPr>
        <p:spPr>
          <a:xfrm>
            <a:off x="304800" y="838200"/>
            <a:ext cx="8534400" cy="5638800"/>
          </a:xfrm>
        </p:spPr>
        <p:txBody>
          <a:bodyPr>
            <a:normAutofit fontScale="92500"/>
          </a:bodyPr>
          <a:lstStyle/>
          <a:p>
            <a:r>
              <a:rPr lang="en-GB" sz="3600" dirty="0" smtClean="0"/>
              <a:t>There </a:t>
            </a:r>
            <a:r>
              <a:rPr lang="en-GB" sz="3600" dirty="0"/>
              <a:t>is emission of significant atmospheric </a:t>
            </a:r>
            <a:r>
              <a:rPr lang="en-GB" sz="3600" dirty="0" smtClean="0"/>
              <a:t>pollutants</a:t>
            </a:r>
          </a:p>
          <a:p>
            <a:r>
              <a:rPr lang="en-GB" sz="3600" dirty="0" smtClean="0"/>
              <a:t>need </a:t>
            </a:r>
            <a:r>
              <a:rPr lang="en-GB" sz="3600" dirty="0"/>
              <a:t>for periodic removal of soot. </a:t>
            </a:r>
            <a:endParaRPr lang="en-GB" sz="3600" dirty="0" smtClean="0"/>
          </a:p>
          <a:p>
            <a:r>
              <a:rPr lang="en-GB" sz="3600" dirty="0" smtClean="0"/>
              <a:t>It </a:t>
            </a:r>
            <a:r>
              <a:rPr lang="en-GB" sz="3600" dirty="0"/>
              <a:t>is in-efficient in destroying thermally resistant chemical and drugs like </a:t>
            </a:r>
            <a:r>
              <a:rPr lang="en-GB" sz="3600" dirty="0" err="1"/>
              <a:t>cytotoxics</a:t>
            </a:r>
            <a:r>
              <a:rPr lang="en-GB" sz="3600" dirty="0"/>
              <a:t>. </a:t>
            </a:r>
            <a:endParaRPr lang="en-GB" sz="3600" dirty="0" smtClean="0"/>
          </a:p>
          <a:p>
            <a:r>
              <a:rPr lang="en-GB" sz="3600" dirty="0" smtClean="0"/>
              <a:t>It </a:t>
            </a:r>
            <a:r>
              <a:rPr lang="en-GB" sz="3600" dirty="0"/>
              <a:t>doesn’t incinerate pressurised containers, </a:t>
            </a:r>
            <a:endParaRPr lang="en-GB" sz="3600" dirty="0" smtClean="0"/>
          </a:p>
          <a:p>
            <a:r>
              <a:rPr lang="en-GB" sz="3600" dirty="0" smtClean="0"/>
              <a:t>Halogenated </a:t>
            </a:r>
            <a:r>
              <a:rPr lang="en-GB" sz="3600" dirty="0"/>
              <a:t>plastics like PVC and wastes with high content of </a:t>
            </a:r>
            <a:r>
              <a:rPr lang="en-GB" sz="3600" dirty="0" smtClean="0"/>
              <a:t>metals are not </a:t>
            </a:r>
            <a:r>
              <a:rPr lang="en-GB" sz="3600" dirty="0" err="1" smtClean="0"/>
              <a:t>incenerated</a:t>
            </a:r>
            <a:r>
              <a:rPr lang="en-GB" sz="3600" dirty="0" smtClean="0"/>
              <a:t> .</a:t>
            </a:r>
            <a:endParaRPr lang="en-US" sz="3600" b="1" dirty="0"/>
          </a:p>
          <a:p>
            <a:endParaRPr lang="en-US" sz="3600" dirty="0"/>
          </a:p>
          <a:p>
            <a:endParaRPr lang="en-US" dirty="0"/>
          </a:p>
        </p:txBody>
      </p:sp>
    </p:spTree>
    <p:extLst>
      <p:ext uri="{BB962C8B-B14F-4D97-AF65-F5344CB8AC3E}">
        <p14:creationId xmlns:p14="http://schemas.microsoft.com/office/powerpoint/2010/main" val="252838074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pPr algn="l"/>
            <a:r>
              <a:rPr lang="en-GB" b="1" dirty="0" smtClean="0"/>
              <a:t/>
            </a:r>
            <a:br>
              <a:rPr lang="en-GB" b="1" dirty="0" smtClean="0"/>
            </a:br>
            <a:r>
              <a:rPr lang="en-GB" b="1" dirty="0" smtClean="0"/>
              <a:t>Chemical </a:t>
            </a:r>
            <a:r>
              <a:rPr lang="en-GB" b="1" dirty="0"/>
              <a:t>disinfection</a:t>
            </a:r>
            <a:r>
              <a:rPr lang="en-US" b="1" dirty="0"/>
              <a:t/>
            </a:r>
            <a:br>
              <a:rPr lang="en-US" b="1" dirty="0"/>
            </a:br>
            <a:endParaRPr lang="en-US" dirty="0"/>
          </a:p>
        </p:txBody>
      </p:sp>
      <p:sp>
        <p:nvSpPr>
          <p:cNvPr id="3" name="Content Placeholder 2"/>
          <p:cNvSpPr>
            <a:spLocks noGrp="1"/>
          </p:cNvSpPr>
          <p:nvPr>
            <p:ph idx="1"/>
          </p:nvPr>
        </p:nvSpPr>
        <p:spPr>
          <a:xfrm>
            <a:off x="304800" y="990600"/>
            <a:ext cx="8610600" cy="5638800"/>
          </a:xfrm>
        </p:spPr>
        <p:txBody>
          <a:bodyPr>
            <a:normAutofit/>
          </a:bodyPr>
          <a:lstStyle/>
          <a:p>
            <a:r>
              <a:rPr lang="en-GB" dirty="0" smtClean="0"/>
              <a:t>Chemicals </a:t>
            </a:r>
            <a:r>
              <a:rPr lang="en-GB" dirty="0"/>
              <a:t>ensure highly efficient disinfection under good operating conditions. </a:t>
            </a:r>
            <a:endParaRPr lang="en-GB" dirty="0" smtClean="0"/>
          </a:p>
          <a:p>
            <a:r>
              <a:rPr lang="en-GB" dirty="0" smtClean="0"/>
              <a:t>Some </a:t>
            </a:r>
            <a:r>
              <a:rPr lang="en-GB" dirty="0"/>
              <a:t>chemicals are however expensive to afford. </a:t>
            </a:r>
            <a:endParaRPr lang="en-GB" dirty="0" smtClean="0"/>
          </a:p>
          <a:p>
            <a:r>
              <a:rPr lang="en-GB" dirty="0" smtClean="0"/>
              <a:t>Chemicals </a:t>
            </a:r>
            <a:r>
              <a:rPr lang="en-GB" dirty="0"/>
              <a:t>disinfectants are basically suitable for liquid wastes like blood socked linen, stools, urine, and hospital sewage contaminations. </a:t>
            </a:r>
            <a:endParaRPr lang="en-GB" dirty="0" smtClean="0"/>
          </a:p>
          <a:p>
            <a:r>
              <a:rPr lang="en-GB" dirty="0" smtClean="0"/>
              <a:t>The </a:t>
            </a:r>
            <a:r>
              <a:rPr lang="en-GB" dirty="0"/>
              <a:t>most frequently used chemicals for disinfection include </a:t>
            </a:r>
            <a:r>
              <a:rPr lang="en-GB" dirty="0" err="1"/>
              <a:t>Jik</a:t>
            </a:r>
            <a:r>
              <a:rPr lang="en-GB" dirty="0"/>
              <a:t> and </a:t>
            </a:r>
            <a:r>
              <a:rPr lang="en-GB" dirty="0" err="1"/>
              <a:t>savlon</a:t>
            </a:r>
            <a:r>
              <a:rPr lang="en-GB" dirty="0"/>
              <a:t>.</a:t>
            </a:r>
            <a:endParaRPr lang="en-US" b="1" dirty="0"/>
          </a:p>
          <a:p>
            <a:endParaRPr lang="en-US" dirty="0"/>
          </a:p>
        </p:txBody>
      </p:sp>
    </p:spTree>
    <p:extLst>
      <p:ext uri="{BB962C8B-B14F-4D97-AF65-F5344CB8AC3E}">
        <p14:creationId xmlns:p14="http://schemas.microsoft.com/office/powerpoint/2010/main" val="179326944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GB" b="1" dirty="0" smtClean="0"/>
              <a:t/>
            </a:r>
            <a:br>
              <a:rPr lang="en-GB" b="1" dirty="0" smtClean="0"/>
            </a:br>
            <a:r>
              <a:rPr lang="en-GB" b="1" dirty="0" smtClean="0"/>
              <a:t>Wet </a:t>
            </a:r>
            <a:r>
              <a:rPr lang="en-GB" b="1" dirty="0"/>
              <a:t>thermal treatment</a:t>
            </a:r>
            <a:r>
              <a:rPr lang="en-US" b="1" dirty="0"/>
              <a:t/>
            </a:r>
            <a:br>
              <a:rPr lang="en-US" b="1" dirty="0"/>
            </a:br>
            <a:endParaRPr lang="en-US" dirty="0"/>
          </a:p>
        </p:txBody>
      </p:sp>
      <p:sp>
        <p:nvSpPr>
          <p:cNvPr id="3" name="Content Placeholder 2"/>
          <p:cNvSpPr>
            <a:spLocks noGrp="1"/>
          </p:cNvSpPr>
          <p:nvPr>
            <p:ph idx="1"/>
          </p:nvPr>
        </p:nvSpPr>
        <p:spPr/>
        <p:txBody>
          <a:bodyPr>
            <a:normAutofit/>
          </a:bodyPr>
          <a:lstStyle/>
          <a:p>
            <a:r>
              <a:rPr lang="en-GB" sz="3600" dirty="0" smtClean="0"/>
              <a:t>Infectious waste is exposed to high pressure steam similar to autoclave stem sterilizer. </a:t>
            </a:r>
          </a:p>
          <a:p>
            <a:r>
              <a:rPr lang="en-GB" sz="3600" dirty="0" smtClean="0"/>
              <a:t>High temperature due to steam inactivates the micro organism</a:t>
            </a:r>
            <a:endParaRPr lang="en-US" sz="3600" b="1" dirty="0" smtClean="0"/>
          </a:p>
          <a:p>
            <a:pPr marL="0" indent="0">
              <a:buNone/>
            </a:pPr>
            <a:endParaRPr lang="en-US" sz="3600" dirty="0"/>
          </a:p>
          <a:p>
            <a:endParaRPr lang="en-US" sz="3600" dirty="0"/>
          </a:p>
        </p:txBody>
      </p:sp>
    </p:spTree>
    <p:extLst>
      <p:ext uri="{BB962C8B-B14F-4D97-AF65-F5344CB8AC3E}">
        <p14:creationId xmlns:p14="http://schemas.microsoft.com/office/powerpoint/2010/main" val="13551983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rmAutofit fontScale="90000"/>
          </a:bodyPr>
          <a:lstStyle/>
          <a:p>
            <a:pPr algn="l"/>
            <a:r>
              <a:rPr lang="en-GB" b="1" dirty="0" smtClean="0"/>
              <a:t/>
            </a:r>
            <a:br>
              <a:rPr lang="en-GB" b="1" dirty="0" smtClean="0"/>
            </a:br>
            <a:r>
              <a:rPr lang="en-GB" b="1" dirty="0" err="1" smtClean="0"/>
              <a:t>Inertization</a:t>
            </a:r>
            <a:r>
              <a:rPr lang="en-GB" b="1" dirty="0" smtClean="0"/>
              <a:t> </a:t>
            </a:r>
            <a:r>
              <a:rPr lang="en-GB" b="1" dirty="0"/>
              <a:t>(encapsulation)</a:t>
            </a:r>
            <a:r>
              <a:rPr lang="en-US" dirty="0"/>
              <a:t/>
            </a:r>
            <a:br>
              <a:rPr lang="en-US" dirty="0"/>
            </a:br>
            <a:endParaRPr lang="en-US" dirty="0"/>
          </a:p>
        </p:txBody>
      </p:sp>
      <p:sp>
        <p:nvSpPr>
          <p:cNvPr id="3" name="Content Placeholder 2"/>
          <p:cNvSpPr>
            <a:spLocks noGrp="1"/>
          </p:cNvSpPr>
          <p:nvPr>
            <p:ph idx="1"/>
          </p:nvPr>
        </p:nvSpPr>
        <p:spPr>
          <a:xfrm>
            <a:off x="304800" y="762000"/>
            <a:ext cx="8686800" cy="5943600"/>
          </a:xfrm>
        </p:spPr>
        <p:txBody>
          <a:bodyPr>
            <a:normAutofit/>
          </a:bodyPr>
          <a:lstStyle/>
          <a:p>
            <a:r>
              <a:rPr lang="en-GB" b="1" dirty="0"/>
              <a:t> </a:t>
            </a:r>
            <a:r>
              <a:rPr lang="en-GB" dirty="0" smtClean="0"/>
              <a:t>involves </a:t>
            </a:r>
            <a:r>
              <a:rPr lang="en-GB" dirty="0"/>
              <a:t>mixing waste with cement, water or lime before disposal in order to minimize the risk of toxic substances contained in waste migrating into surface or ground water. </a:t>
            </a:r>
            <a:endParaRPr lang="en-GB" dirty="0" smtClean="0"/>
          </a:p>
          <a:p>
            <a:r>
              <a:rPr lang="en-GB" dirty="0" smtClean="0"/>
              <a:t>It </a:t>
            </a:r>
            <a:r>
              <a:rPr lang="en-GB" dirty="0"/>
              <a:t>is suitable for pharmaceuticals and incineration ashes that contain high metal content. </a:t>
            </a:r>
            <a:endParaRPr lang="en-US" b="1" dirty="0"/>
          </a:p>
          <a:p>
            <a:r>
              <a:rPr lang="en-GB" dirty="0" smtClean="0"/>
              <a:t>The </a:t>
            </a:r>
            <a:r>
              <a:rPr lang="en-GB" dirty="0"/>
              <a:t>process uses either cubic boxes made of high density polyethylene or metallic </a:t>
            </a:r>
            <a:endParaRPr lang="en-GB" dirty="0" smtClean="0"/>
          </a:p>
          <a:p>
            <a:r>
              <a:rPr lang="en-GB" dirty="0" smtClean="0"/>
              <a:t>The </a:t>
            </a:r>
            <a:r>
              <a:rPr lang="en-GB" dirty="0"/>
              <a:t>containers or boxes are then filled with a medium such as plastic foam, bituminous sand, and cement mortar or clay material. </a:t>
            </a:r>
            <a:endParaRPr lang="en-US" dirty="0"/>
          </a:p>
        </p:txBody>
      </p:sp>
    </p:spTree>
    <p:extLst>
      <p:ext uri="{BB962C8B-B14F-4D97-AF65-F5344CB8AC3E}">
        <p14:creationId xmlns:p14="http://schemas.microsoft.com/office/powerpoint/2010/main" val="1601039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dirty="0"/>
              <a:t>Burial pit for Health care waste.</a:t>
            </a:r>
            <a:endParaRPr lang="en-US" dirty="0"/>
          </a:p>
        </p:txBody>
      </p:sp>
      <p:sp>
        <p:nvSpPr>
          <p:cNvPr id="3" name="Content Placeholder 2"/>
          <p:cNvSpPr>
            <a:spLocks noGrp="1"/>
          </p:cNvSpPr>
          <p:nvPr>
            <p:ph idx="1"/>
          </p:nvPr>
        </p:nvSpPr>
        <p:spPr>
          <a:xfrm>
            <a:off x="381000" y="1219200"/>
            <a:ext cx="8534400" cy="5410200"/>
          </a:xfrm>
        </p:spPr>
        <p:txBody>
          <a:bodyPr/>
          <a:lstStyle/>
          <a:p>
            <a:endParaRPr lang="en-US" dirty="0"/>
          </a:p>
        </p:txBody>
      </p:sp>
      <p:pic>
        <p:nvPicPr>
          <p:cNvPr id="4098"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19200"/>
            <a:ext cx="8155305" cy="533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973085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normAutofit fontScale="90000"/>
          </a:bodyPr>
          <a:lstStyle/>
          <a:p>
            <a:pPr algn="l"/>
            <a:r>
              <a:rPr lang="en-US" dirty="0" smtClean="0"/>
              <a:t>Waste pit</a:t>
            </a:r>
            <a:endParaRPr lang="en-US" dirty="0"/>
          </a:p>
        </p:txBody>
      </p:sp>
      <p:sp>
        <p:nvSpPr>
          <p:cNvPr id="3" name="Content Placeholder 2"/>
          <p:cNvSpPr>
            <a:spLocks noGrp="1"/>
          </p:cNvSpPr>
          <p:nvPr>
            <p:ph idx="1"/>
          </p:nvPr>
        </p:nvSpPr>
        <p:spPr>
          <a:xfrm>
            <a:off x="228600" y="762000"/>
            <a:ext cx="8610600" cy="6019800"/>
          </a:xfrm>
        </p:spPr>
        <p:txBody>
          <a:bodyPr/>
          <a:lstStyle/>
          <a:p>
            <a:r>
              <a:rPr lang="en-GB" dirty="0"/>
              <a:t>A waste pit is dug to burry health care waste in small health facilities which have no incinerators. </a:t>
            </a:r>
            <a:endParaRPr lang="en-GB" dirty="0" smtClean="0"/>
          </a:p>
          <a:p>
            <a:r>
              <a:rPr lang="en-GB" dirty="0" smtClean="0"/>
              <a:t>The </a:t>
            </a:r>
            <a:r>
              <a:rPr lang="en-GB" dirty="0"/>
              <a:t>pit is filled with Health care waste alternating with a 10 cm layer of soil covered every day. </a:t>
            </a:r>
            <a:endParaRPr lang="en-GB" dirty="0" smtClean="0"/>
          </a:p>
          <a:p>
            <a:r>
              <a:rPr lang="en-GB" dirty="0" smtClean="0"/>
              <a:t>The </a:t>
            </a:r>
            <a:r>
              <a:rPr lang="en-GB" dirty="0"/>
              <a:t>pit is secured with a fence to avoid children or animals accessing and removing the waste. </a:t>
            </a:r>
            <a:endParaRPr lang="en-GB" dirty="0" smtClean="0"/>
          </a:p>
          <a:p>
            <a:r>
              <a:rPr lang="en-GB" dirty="0" smtClean="0"/>
              <a:t>The </a:t>
            </a:r>
            <a:r>
              <a:rPr lang="en-GB" dirty="0"/>
              <a:t>above figure indicates a standard burial pit recommended by WHO for health centres.</a:t>
            </a:r>
            <a:endParaRPr lang="en-US" b="1" dirty="0"/>
          </a:p>
          <a:p>
            <a:endParaRPr lang="en-US" dirty="0"/>
          </a:p>
        </p:txBody>
      </p:sp>
    </p:spTree>
    <p:extLst>
      <p:ext uri="{BB962C8B-B14F-4D97-AF65-F5344CB8AC3E}">
        <p14:creationId xmlns:p14="http://schemas.microsoft.com/office/powerpoint/2010/main" val="22380402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normAutofit fontScale="90000"/>
          </a:bodyPr>
          <a:lstStyle/>
          <a:p>
            <a:r>
              <a:rPr lang="en-GB" b="1" dirty="0" smtClean="0"/>
              <a:t/>
            </a:r>
            <a:br>
              <a:rPr lang="en-GB" b="1" dirty="0" smtClean="0"/>
            </a:br>
            <a:r>
              <a:rPr lang="en-GB" b="1" dirty="0" smtClean="0"/>
              <a:t>Workers </a:t>
            </a:r>
            <a:r>
              <a:rPr lang="en-GB" b="1" dirty="0"/>
              <a:t>at risk of Health care waste</a:t>
            </a:r>
            <a:r>
              <a:rPr lang="en-GB" dirty="0"/>
              <a:t>.                                                        </a:t>
            </a:r>
            <a:r>
              <a:rPr lang="en-US" b="1" dirty="0"/>
              <a:t/>
            </a:r>
            <a:br>
              <a:rPr lang="en-US" b="1" dirty="0"/>
            </a:br>
            <a:endParaRPr lang="en-US" dirty="0"/>
          </a:p>
        </p:txBody>
      </p:sp>
      <p:sp>
        <p:nvSpPr>
          <p:cNvPr id="3" name="Content Placeholder 2"/>
          <p:cNvSpPr>
            <a:spLocks noGrp="1"/>
          </p:cNvSpPr>
          <p:nvPr>
            <p:ph idx="1"/>
          </p:nvPr>
        </p:nvSpPr>
        <p:spPr>
          <a:xfrm>
            <a:off x="304800" y="762000"/>
            <a:ext cx="8610600" cy="5943600"/>
          </a:xfrm>
        </p:spPr>
        <p:txBody>
          <a:bodyPr>
            <a:normAutofit fontScale="92500" lnSpcReduction="10000"/>
          </a:bodyPr>
          <a:lstStyle/>
          <a:p>
            <a:r>
              <a:rPr lang="en-GB" dirty="0" smtClean="0"/>
              <a:t>Everyone </a:t>
            </a:r>
            <a:r>
              <a:rPr lang="en-GB" dirty="0"/>
              <a:t>in a hospital setting is at risk of health care waste. </a:t>
            </a:r>
            <a:endParaRPr lang="en-GB" dirty="0" smtClean="0"/>
          </a:p>
          <a:p>
            <a:r>
              <a:rPr lang="en-GB" dirty="0" smtClean="0"/>
              <a:t>This </a:t>
            </a:r>
            <a:r>
              <a:rPr lang="en-GB" dirty="0"/>
              <a:t>includes; health care providers, hospital cleaners, maintenance workers, operators of waste treatment equipment</a:t>
            </a:r>
            <a:r>
              <a:rPr lang="en-GB" b="1" dirty="0"/>
              <a:t>.</a:t>
            </a:r>
            <a:endParaRPr lang="en-US" b="1" dirty="0"/>
          </a:p>
          <a:p>
            <a:pPr marL="0" indent="0">
              <a:buNone/>
            </a:pPr>
            <a:r>
              <a:rPr lang="en-GB" b="1" dirty="0"/>
              <a:t>Workers protection</a:t>
            </a:r>
            <a:endParaRPr lang="en-US" b="1" dirty="0"/>
          </a:p>
          <a:p>
            <a:r>
              <a:rPr lang="en-GB" dirty="0"/>
              <a:t>Protective gears like industrial aprons, overalls and heavy duty gloves are obligatory for all exposed workers. </a:t>
            </a:r>
            <a:endParaRPr lang="en-GB" dirty="0" smtClean="0"/>
          </a:p>
          <a:p>
            <a:r>
              <a:rPr lang="en-GB" dirty="0" smtClean="0"/>
              <a:t>There </a:t>
            </a:r>
            <a:r>
              <a:rPr lang="en-GB" dirty="0"/>
              <a:t>is also a need to provide hand washing </a:t>
            </a:r>
            <a:r>
              <a:rPr lang="en-GB" dirty="0" smtClean="0"/>
              <a:t>facilities. </a:t>
            </a:r>
            <a:r>
              <a:rPr lang="en-GB" dirty="0"/>
              <a:t>The need to waste immunise with hepatitis </a:t>
            </a:r>
            <a:r>
              <a:rPr lang="en-GB" dirty="0" smtClean="0"/>
              <a:t>&amp; T.T </a:t>
            </a:r>
            <a:r>
              <a:rPr lang="en-GB" dirty="0"/>
              <a:t>vaccination </a:t>
            </a:r>
            <a:r>
              <a:rPr lang="en-GB" dirty="0" smtClean="0"/>
              <a:t>to </a:t>
            </a:r>
            <a:r>
              <a:rPr lang="en-GB" dirty="0"/>
              <a:t>those in waste management</a:t>
            </a:r>
            <a:r>
              <a:rPr lang="en-GB" dirty="0" smtClean="0"/>
              <a:t>.</a:t>
            </a:r>
            <a:r>
              <a:rPr lang="en-GB" dirty="0"/>
              <a:t> </a:t>
            </a:r>
            <a:endParaRPr lang="en-US" b="1" dirty="0"/>
          </a:p>
          <a:p>
            <a:endParaRPr lang="en-US" dirty="0"/>
          </a:p>
        </p:txBody>
      </p:sp>
    </p:spTree>
    <p:extLst>
      <p:ext uri="{BB962C8B-B14F-4D97-AF65-F5344CB8AC3E}">
        <p14:creationId xmlns:p14="http://schemas.microsoft.com/office/powerpoint/2010/main" val="1197820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Hydrological cycle</a:t>
            </a:r>
            <a:endParaRPr lang="en-US" dirty="0"/>
          </a:p>
        </p:txBody>
      </p:sp>
      <p:sp>
        <p:nvSpPr>
          <p:cNvPr id="3" name="Content Placeholder 2"/>
          <p:cNvSpPr>
            <a:spLocks noGrp="1"/>
          </p:cNvSpPr>
          <p:nvPr>
            <p:ph idx="1"/>
          </p:nvPr>
        </p:nvSpPr>
        <p:spPr>
          <a:xfrm>
            <a:off x="381000" y="1417638"/>
            <a:ext cx="8458200" cy="5135562"/>
          </a:xfrm>
        </p:spPr>
        <p:txBody>
          <a:bodyPr/>
          <a:lstStyle/>
          <a:p>
            <a:endParaRPr lang="en-US" dirty="0"/>
          </a:p>
        </p:txBody>
      </p:sp>
      <p:pic>
        <p:nvPicPr>
          <p:cNvPr id="1026" name="Picture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17638"/>
            <a:ext cx="8077200" cy="513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22408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lstStyle/>
          <a:p>
            <a:pPr algn="l"/>
            <a:r>
              <a:rPr lang="en-US" dirty="0"/>
              <a:t>The hydrological cycle.</a:t>
            </a:r>
          </a:p>
        </p:txBody>
      </p:sp>
      <p:sp>
        <p:nvSpPr>
          <p:cNvPr id="3" name="Content Placeholder 2"/>
          <p:cNvSpPr>
            <a:spLocks noGrp="1"/>
          </p:cNvSpPr>
          <p:nvPr>
            <p:ph idx="1"/>
          </p:nvPr>
        </p:nvSpPr>
        <p:spPr>
          <a:xfrm>
            <a:off x="163512" y="1676401"/>
            <a:ext cx="8980488" cy="5181600"/>
          </a:xfrm>
        </p:spPr>
        <p:txBody>
          <a:bodyPr/>
          <a:lstStyle/>
          <a:p>
            <a:endParaRPr lang="en-US" dirty="0"/>
          </a:p>
        </p:txBody>
      </p:sp>
      <p:pic>
        <p:nvPicPr>
          <p:cNvPr id="205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86106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10094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rmAutofit fontScale="90000"/>
          </a:bodyPr>
          <a:lstStyle/>
          <a:p>
            <a:r>
              <a:rPr lang="en-US" b="1" dirty="0"/>
              <a:t>Hydrological </a:t>
            </a:r>
            <a:r>
              <a:rPr lang="en-US" b="1" dirty="0" smtClean="0"/>
              <a:t>cycle ………..</a:t>
            </a:r>
            <a:endParaRPr lang="en-US" dirty="0"/>
          </a:p>
        </p:txBody>
      </p:sp>
      <p:sp>
        <p:nvSpPr>
          <p:cNvPr id="3" name="Content Placeholder 2"/>
          <p:cNvSpPr>
            <a:spLocks noGrp="1"/>
          </p:cNvSpPr>
          <p:nvPr>
            <p:ph idx="1"/>
          </p:nvPr>
        </p:nvSpPr>
        <p:spPr>
          <a:xfrm>
            <a:off x="457200" y="762000"/>
            <a:ext cx="8382000" cy="5867400"/>
          </a:xfrm>
        </p:spPr>
        <p:txBody>
          <a:bodyPr/>
          <a:lstStyle/>
          <a:p>
            <a:r>
              <a:rPr lang="en-US" dirty="0"/>
              <a:t>Land moisture is in constant motion. </a:t>
            </a:r>
            <a:endParaRPr lang="en-US" dirty="0" smtClean="0"/>
          </a:p>
          <a:p>
            <a:r>
              <a:rPr lang="en-US" dirty="0" smtClean="0"/>
              <a:t>Together </a:t>
            </a:r>
            <a:r>
              <a:rPr lang="en-US" dirty="0"/>
              <a:t>with moisture from water surface participate in the cyclic motion called the hydrologic cycle. </a:t>
            </a:r>
            <a:endParaRPr lang="en-US" dirty="0" smtClean="0"/>
          </a:p>
          <a:p>
            <a:r>
              <a:rPr lang="en-US" dirty="0" smtClean="0"/>
              <a:t>The </a:t>
            </a:r>
            <a:r>
              <a:rPr lang="en-US" dirty="0"/>
              <a:t>term cycle implies that water comes from a single source and ultimately returns to that source. </a:t>
            </a:r>
            <a:endParaRPr lang="en-US" dirty="0" smtClean="0"/>
          </a:p>
          <a:p>
            <a:r>
              <a:rPr lang="en-US" dirty="0" smtClean="0"/>
              <a:t>Water </a:t>
            </a:r>
            <a:r>
              <a:rPr lang="en-US" dirty="0"/>
              <a:t>that participates in the hydrologic cycle exists in greatest amounts in oceans which are primary sources. </a:t>
            </a:r>
          </a:p>
          <a:p>
            <a:endParaRPr lang="en-US" dirty="0"/>
          </a:p>
        </p:txBody>
      </p:sp>
    </p:spTree>
    <p:extLst>
      <p:ext uri="{BB962C8B-B14F-4D97-AF65-F5344CB8AC3E}">
        <p14:creationId xmlns:p14="http://schemas.microsoft.com/office/powerpoint/2010/main" val="193001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0" y="0"/>
            <a:ext cx="9144000" cy="6858000"/>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0" y="2575583"/>
            <a:ext cx="75438" cy="626363"/>
          </a:xfrm>
          <a:custGeom>
            <a:avLst/>
            <a:gdLst/>
            <a:ahLst/>
            <a:cxnLst/>
            <a:rect l="l" t="t" r="r" b="b"/>
            <a:pathLst>
              <a:path w="100584" h="626363">
                <a:moveTo>
                  <a:pt x="4081" y="18649"/>
                </a:moveTo>
                <a:lnTo>
                  <a:pt x="0" y="0"/>
                </a:lnTo>
                <a:lnTo>
                  <a:pt x="0" y="161162"/>
                </a:lnTo>
                <a:lnTo>
                  <a:pt x="4148" y="181237"/>
                </a:lnTo>
                <a:lnTo>
                  <a:pt x="8362" y="201376"/>
                </a:lnTo>
                <a:lnTo>
                  <a:pt x="12637" y="221577"/>
                </a:lnTo>
                <a:lnTo>
                  <a:pt x="16971" y="241837"/>
                </a:lnTo>
                <a:lnTo>
                  <a:pt x="21359" y="262151"/>
                </a:lnTo>
                <a:lnTo>
                  <a:pt x="25799" y="282517"/>
                </a:lnTo>
                <a:lnTo>
                  <a:pt x="30287" y="302931"/>
                </a:lnTo>
                <a:lnTo>
                  <a:pt x="34820" y="323389"/>
                </a:lnTo>
                <a:lnTo>
                  <a:pt x="39394" y="343889"/>
                </a:lnTo>
                <a:lnTo>
                  <a:pt x="44005" y="364426"/>
                </a:lnTo>
                <a:lnTo>
                  <a:pt x="48651" y="384998"/>
                </a:lnTo>
                <a:lnTo>
                  <a:pt x="53327" y="405600"/>
                </a:lnTo>
                <a:lnTo>
                  <a:pt x="58031" y="426230"/>
                </a:lnTo>
                <a:lnTo>
                  <a:pt x="62759" y="446884"/>
                </a:lnTo>
                <a:lnTo>
                  <a:pt x="67508" y="467558"/>
                </a:lnTo>
                <a:lnTo>
                  <a:pt x="72274" y="488249"/>
                </a:lnTo>
                <a:lnTo>
                  <a:pt x="77053" y="508955"/>
                </a:lnTo>
                <a:lnTo>
                  <a:pt x="81843" y="529670"/>
                </a:lnTo>
                <a:lnTo>
                  <a:pt x="86639" y="550393"/>
                </a:lnTo>
                <a:lnTo>
                  <a:pt x="91440" y="571118"/>
                </a:lnTo>
                <a:lnTo>
                  <a:pt x="92092" y="583648"/>
                </a:lnTo>
                <a:lnTo>
                  <a:pt x="93835" y="596178"/>
                </a:lnTo>
                <a:lnTo>
                  <a:pt x="96349" y="608707"/>
                </a:lnTo>
                <a:lnTo>
                  <a:pt x="99314" y="621237"/>
                </a:lnTo>
                <a:lnTo>
                  <a:pt x="100584" y="626363"/>
                </a:lnTo>
                <a:lnTo>
                  <a:pt x="99245" y="613271"/>
                </a:lnTo>
                <a:lnTo>
                  <a:pt x="97968" y="600241"/>
                </a:lnTo>
                <a:lnTo>
                  <a:pt x="96746" y="587265"/>
                </a:lnTo>
                <a:lnTo>
                  <a:pt x="95573" y="574337"/>
                </a:lnTo>
                <a:lnTo>
                  <a:pt x="94440" y="561451"/>
                </a:lnTo>
                <a:lnTo>
                  <a:pt x="93341" y="548598"/>
                </a:lnTo>
                <a:lnTo>
                  <a:pt x="92270" y="535774"/>
                </a:lnTo>
                <a:lnTo>
                  <a:pt x="91220" y="522969"/>
                </a:lnTo>
                <a:lnTo>
                  <a:pt x="90183" y="510179"/>
                </a:lnTo>
                <a:lnTo>
                  <a:pt x="89153" y="497395"/>
                </a:lnTo>
                <a:lnTo>
                  <a:pt x="88124" y="484611"/>
                </a:lnTo>
                <a:lnTo>
                  <a:pt x="87087" y="471821"/>
                </a:lnTo>
                <a:lnTo>
                  <a:pt x="86037" y="459016"/>
                </a:lnTo>
                <a:lnTo>
                  <a:pt x="84966" y="446192"/>
                </a:lnTo>
                <a:lnTo>
                  <a:pt x="83867" y="433339"/>
                </a:lnTo>
                <a:lnTo>
                  <a:pt x="82734" y="420453"/>
                </a:lnTo>
                <a:lnTo>
                  <a:pt x="81561" y="407525"/>
                </a:lnTo>
                <a:lnTo>
                  <a:pt x="80339" y="394549"/>
                </a:lnTo>
                <a:lnTo>
                  <a:pt x="79062" y="381519"/>
                </a:lnTo>
                <a:lnTo>
                  <a:pt x="77724" y="368426"/>
                </a:lnTo>
                <a:lnTo>
                  <a:pt x="73642" y="350429"/>
                </a:lnTo>
                <a:lnTo>
                  <a:pt x="69622" y="332366"/>
                </a:lnTo>
                <a:lnTo>
                  <a:pt x="65657" y="314241"/>
                </a:lnTo>
                <a:lnTo>
                  <a:pt x="61740" y="296058"/>
                </a:lnTo>
                <a:lnTo>
                  <a:pt x="57864" y="277820"/>
                </a:lnTo>
                <a:lnTo>
                  <a:pt x="54022" y="259531"/>
                </a:lnTo>
                <a:lnTo>
                  <a:pt x="50208" y="241193"/>
                </a:lnTo>
                <a:lnTo>
                  <a:pt x="46414" y="222811"/>
                </a:lnTo>
                <a:lnTo>
                  <a:pt x="42635" y="204388"/>
                </a:lnTo>
                <a:lnTo>
                  <a:pt x="38861" y="185928"/>
                </a:lnTo>
                <a:lnTo>
                  <a:pt x="35088" y="167432"/>
                </a:lnTo>
                <a:lnTo>
                  <a:pt x="31309" y="148906"/>
                </a:lnTo>
                <a:lnTo>
                  <a:pt x="27515" y="130353"/>
                </a:lnTo>
                <a:lnTo>
                  <a:pt x="23701" y="111776"/>
                </a:lnTo>
                <a:lnTo>
                  <a:pt x="19859" y="93178"/>
                </a:lnTo>
                <a:lnTo>
                  <a:pt x="15983" y="74563"/>
                </a:lnTo>
                <a:lnTo>
                  <a:pt x="12066" y="55934"/>
                </a:lnTo>
                <a:lnTo>
                  <a:pt x="8101" y="37295"/>
                </a:lnTo>
                <a:lnTo>
                  <a:pt x="4081" y="18649"/>
                </a:lnTo>
                <a:close/>
              </a:path>
            </a:pathLst>
          </a:custGeom>
          <a:solidFill>
            <a:srgbClr val="766E53"/>
          </a:solidFill>
        </p:spPr>
        <p:txBody>
          <a:bodyPr wrap="square" lIns="0" tIns="0" rIns="0" bIns="0" rtlCol="0">
            <a:noAutofit/>
          </a:bodyPr>
          <a:lstStyle/>
          <a:p>
            <a:endParaRPr/>
          </a:p>
        </p:txBody>
      </p:sp>
      <p:sp>
        <p:nvSpPr>
          <p:cNvPr id="6" name="object 6"/>
          <p:cNvSpPr/>
          <p:nvPr/>
        </p:nvSpPr>
        <p:spPr>
          <a:xfrm>
            <a:off x="96014" y="3156204"/>
            <a:ext cx="485775" cy="2322576"/>
          </a:xfrm>
          <a:custGeom>
            <a:avLst/>
            <a:gdLst/>
            <a:ahLst/>
            <a:cxnLst/>
            <a:rect l="l" t="t" r="r" b="b"/>
            <a:pathLst>
              <a:path w="647700" h="2322576">
                <a:moveTo>
                  <a:pt x="38039" y="161596"/>
                </a:moveTo>
                <a:lnTo>
                  <a:pt x="18877" y="80833"/>
                </a:lnTo>
                <a:lnTo>
                  <a:pt x="0" y="0"/>
                </a:lnTo>
                <a:lnTo>
                  <a:pt x="1388" y="13863"/>
                </a:lnTo>
                <a:lnTo>
                  <a:pt x="2777" y="27788"/>
                </a:lnTo>
                <a:lnTo>
                  <a:pt x="4165" y="41768"/>
                </a:lnTo>
                <a:lnTo>
                  <a:pt x="5553" y="55795"/>
                </a:lnTo>
                <a:lnTo>
                  <a:pt x="6941" y="69863"/>
                </a:lnTo>
                <a:lnTo>
                  <a:pt x="8329" y="83965"/>
                </a:lnTo>
                <a:lnTo>
                  <a:pt x="9717" y="98094"/>
                </a:lnTo>
                <a:lnTo>
                  <a:pt x="11105" y="112243"/>
                </a:lnTo>
                <a:lnTo>
                  <a:pt x="12493" y="126405"/>
                </a:lnTo>
                <a:lnTo>
                  <a:pt x="13881" y="140573"/>
                </a:lnTo>
                <a:lnTo>
                  <a:pt x="15268" y="154739"/>
                </a:lnTo>
                <a:lnTo>
                  <a:pt x="19432" y="197165"/>
                </a:lnTo>
                <a:lnTo>
                  <a:pt x="23596" y="239331"/>
                </a:lnTo>
                <a:lnTo>
                  <a:pt x="27762" y="281050"/>
                </a:lnTo>
                <a:lnTo>
                  <a:pt x="44488" y="348105"/>
                </a:lnTo>
                <a:lnTo>
                  <a:pt x="61359" y="415153"/>
                </a:lnTo>
                <a:lnTo>
                  <a:pt x="78383" y="482187"/>
                </a:lnTo>
                <a:lnTo>
                  <a:pt x="95567" y="549200"/>
                </a:lnTo>
                <a:lnTo>
                  <a:pt x="112917" y="616186"/>
                </a:lnTo>
                <a:lnTo>
                  <a:pt x="130441" y="683136"/>
                </a:lnTo>
                <a:lnTo>
                  <a:pt x="148145" y="750045"/>
                </a:lnTo>
                <a:lnTo>
                  <a:pt x="166036" y="816905"/>
                </a:lnTo>
                <a:lnTo>
                  <a:pt x="184122" y="883710"/>
                </a:lnTo>
                <a:lnTo>
                  <a:pt x="202409" y="950452"/>
                </a:lnTo>
                <a:lnTo>
                  <a:pt x="220904" y="1017124"/>
                </a:lnTo>
                <a:lnTo>
                  <a:pt x="239614" y="1083720"/>
                </a:lnTo>
                <a:lnTo>
                  <a:pt x="258547" y="1150232"/>
                </a:lnTo>
                <a:lnTo>
                  <a:pt x="277708" y="1216655"/>
                </a:lnTo>
                <a:lnTo>
                  <a:pt x="297106" y="1282979"/>
                </a:lnTo>
                <a:lnTo>
                  <a:pt x="316747" y="1349200"/>
                </a:lnTo>
                <a:lnTo>
                  <a:pt x="336637" y="1415309"/>
                </a:lnTo>
                <a:lnTo>
                  <a:pt x="356785" y="1481300"/>
                </a:lnTo>
                <a:lnTo>
                  <a:pt x="377196" y="1547166"/>
                </a:lnTo>
                <a:lnTo>
                  <a:pt x="397878" y="1612900"/>
                </a:lnTo>
                <a:lnTo>
                  <a:pt x="421479" y="1684658"/>
                </a:lnTo>
                <a:lnTo>
                  <a:pt x="445136" y="1756164"/>
                </a:lnTo>
                <a:lnTo>
                  <a:pt x="468905" y="1827445"/>
                </a:lnTo>
                <a:lnTo>
                  <a:pt x="492842" y="1898532"/>
                </a:lnTo>
                <a:lnTo>
                  <a:pt x="517001" y="1969452"/>
                </a:lnTo>
                <a:lnTo>
                  <a:pt x="541438" y="2040235"/>
                </a:lnTo>
                <a:lnTo>
                  <a:pt x="566208" y="2110910"/>
                </a:lnTo>
                <a:lnTo>
                  <a:pt x="591368" y="2181506"/>
                </a:lnTo>
                <a:lnTo>
                  <a:pt x="616972" y="2252051"/>
                </a:lnTo>
                <a:lnTo>
                  <a:pt x="643077" y="2322576"/>
                </a:lnTo>
                <a:lnTo>
                  <a:pt x="643225" y="2284096"/>
                </a:lnTo>
                <a:lnTo>
                  <a:pt x="643429" y="2271594"/>
                </a:lnTo>
                <a:lnTo>
                  <a:pt x="643764" y="2259144"/>
                </a:lnTo>
                <a:lnTo>
                  <a:pt x="644265" y="2246680"/>
                </a:lnTo>
                <a:lnTo>
                  <a:pt x="644963" y="2234135"/>
                </a:lnTo>
                <a:lnTo>
                  <a:pt x="645893" y="2221443"/>
                </a:lnTo>
                <a:lnTo>
                  <a:pt x="647087" y="2208538"/>
                </a:lnTo>
                <a:lnTo>
                  <a:pt x="647700" y="2202815"/>
                </a:lnTo>
                <a:lnTo>
                  <a:pt x="636630" y="2173045"/>
                </a:lnTo>
                <a:lnTo>
                  <a:pt x="625630" y="2143211"/>
                </a:lnTo>
                <a:lnTo>
                  <a:pt x="614700" y="2113318"/>
                </a:lnTo>
                <a:lnTo>
                  <a:pt x="603839" y="2083367"/>
                </a:lnTo>
                <a:lnTo>
                  <a:pt x="593047" y="2053363"/>
                </a:lnTo>
                <a:lnTo>
                  <a:pt x="582325" y="2023309"/>
                </a:lnTo>
                <a:lnTo>
                  <a:pt x="571673" y="1993207"/>
                </a:lnTo>
                <a:lnTo>
                  <a:pt x="561090" y="1963061"/>
                </a:lnTo>
                <a:lnTo>
                  <a:pt x="550576" y="1932874"/>
                </a:lnTo>
                <a:lnTo>
                  <a:pt x="540132" y="1902650"/>
                </a:lnTo>
                <a:lnTo>
                  <a:pt x="529757" y="1872392"/>
                </a:lnTo>
                <a:lnTo>
                  <a:pt x="519452" y="1842102"/>
                </a:lnTo>
                <a:lnTo>
                  <a:pt x="509216" y="1811785"/>
                </a:lnTo>
                <a:lnTo>
                  <a:pt x="499050" y="1781443"/>
                </a:lnTo>
                <a:lnTo>
                  <a:pt x="488953" y="1751079"/>
                </a:lnTo>
                <a:lnTo>
                  <a:pt x="478925" y="1720698"/>
                </a:lnTo>
                <a:lnTo>
                  <a:pt x="468967" y="1690302"/>
                </a:lnTo>
                <a:lnTo>
                  <a:pt x="459078" y="1659894"/>
                </a:lnTo>
                <a:lnTo>
                  <a:pt x="449259" y="1629478"/>
                </a:lnTo>
                <a:lnTo>
                  <a:pt x="439508" y="1599057"/>
                </a:lnTo>
                <a:lnTo>
                  <a:pt x="414040" y="1520196"/>
                </a:lnTo>
                <a:lnTo>
                  <a:pt x="388980" y="1441198"/>
                </a:lnTo>
                <a:lnTo>
                  <a:pt x="364324" y="1362066"/>
                </a:lnTo>
                <a:lnTo>
                  <a:pt x="340062" y="1282805"/>
                </a:lnTo>
                <a:lnTo>
                  <a:pt x="316189" y="1203418"/>
                </a:lnTo>
                <a:lnTo>
                  <a:pt x="292698" y="1123908"/>
                </a:lnTo>
                <a:lnTo>
                  <a:pt x="269581" y="1044279"/>
                </a:lnTo>
                <a:lnTo>
                  <a:pt x="246832" y="964536"/>
                </a:lnTo>
                <a:lnTo>
                  <a:pt x="224443" y="884681"/>
                </a:lnTo>
                <a:lnTo>
                  <a:pt x="202409" y="804719"/>
                </a:lnTo>
                <a:lnTo>
                  <a:pt x="180721" y="724653"/>
                </a:lnTo>
                <a:lnTo>
                  <a:pt x="159374" y="644487"/>
                </a:lnTo>
                <a:lnTo>
                  <a:pt x="138359" y="564224"/>
                </a:lnTo>
                <a:lnTo>
                  <a:pt x="117671" y="483869"/>
                </a:lnTo>
                <a:lnTo>
                  <a:pt x="97301" y="403425"/>
                </a:lnTo>
                <a:lnTo>
                  <a:pt x="77244" y="322895"/>
                </a:lnTo>
                <a:lnTo>
                  <a:pt x="57492" y="242284"/>
                </a:lnTo>
                <a:lnTo>
                  <a:pt x="38039" y="161596"/>
                </a:lnTo>
                <a:close/>
              </a:path>
            </a:pathLst>
          </a:custGeom>
          <a:solidFill>
            <a:srgbClr val="766E53"/>
          </a:solidFill>
        </p:spPr>
        <p:txBody>
          <a:bodyPr wrap="square" lIns="0" tIns="0" rIns="0" bIns="0" rtlCol="0">
            <a:noAutofit/>
          </a:bodyPr>
          <a:lstStyle/>
          <a:p>
            <a:endParaRPr/>
          </a:p>
        </p:txBody>
      </p:sp>
      <p:sp>
        <p:nvSpPr>
          <p:cNvPr id="7" name="object 7"/>
          <p:cNvSpPr/>
          <p:nvPr/>
        </p:nvSpPr>
        <p:spPr>
          <a:xfrm>
            <a:off x="605792" y="5446799"/>
            <a:ext cx="456057" cy="1420367"/>
          </a:xfrm>
          <a:custGeom>
            <a:avLst/>
            <a:gdLst/>
            <a:ahLst/>
            <a:cxnLst/>
            <a:rect l="l" t="t" r="r" b="b"/>
            <a:pathLst>
              <a:path w="608076" h="1420367">
                <a:moveTo>
                  <a:pt x="594951" y="1393388"/>
                </a:moveTo>
                <a:lnTo>
                  <a:pt x="581832" y="1366406"/>
                </a:lnTo>
                <a:lnTo>
                  <a:pt x="568727" y="1339417"/>
                </a:lnTo>
                <a:lnTo>
                  <a:pt x="555642" y="1312417"/>
                </a:lnTo>
                <a:lnTo>
                  <a:pt x="542584" y="1285404"/>
                </a:lnTo>
                <a:lnTo>
                  <a:pt x="529560" y="1258374"/>
                </a:lnTo>
                <a:lnTo>
                  <a:pt x="516577" y="1231323"/>
                </a:lnTo>
                <a:lnTo>
                  <a:pt x="503642" y="1204248"/>
                </a:lnTo>
                <a:lnTo>
                  <a:pt x="490763" y="1177145"/>
                </a:lnTo>
                <a:lnTo>
                  <a:pt x="477945" y="1150011"/>
                </a:lnTo>
                <a:lnTo>
                  <a:pt x="465196" y="1122843"/>
                </a:lnTo>
                <a:lnTo>
                  <a:pt x="452523" y="1095637"/>
                </a:lnTo>
                <a:lnTo>
                  <a:pt x="439933" y="1068389"/>
                </a:lnTo>
                <a:lnTo>
                  <a:pt x="427433" y="1041096"/>
                </a:lnTo>
                <a:lnTo>
                  <a:pt x="415030" y="1013754"/>
                </a:lnTo>
                <a:lnTo>
                  <a:pt x="402731" y="986361"/>
                </a:lnTo>
                <a:lnTo>
                  <a:pt x="390542" y="958912"/>
                </a:lnTo>
                <a:lnTo>
                  <a:pt x="378471" y="931404"/>
                </a:lnTo>
                <a:lnTo>
                  <a:pt x="366525" y="903834"/>
                </a:lnTo>
                <a:lnTo>
                  <a:pt x="354711" y="876198"/>
                </a:lnTo>
                <a:lnTo>
                  <a:pt x="337505" y="838118"/>
                </a:lnTo>
                <a:lnTo>
                  <a:pt x="320438" y="799970"/>
                </a:lnTo>
                <a:lnTo>
                  <a:pt x="303508" y="761752"/>
                </a:lnTo>
                <a:lnTo>
                  <a:pt x="286717" y="723464"/>
                </a:lnTo>
                <a:lnTo>
                  <a:pt x="270064" y="685108"/>
                </a:lnTo>
                <a:lnTo>
                  <a:pt x="253550" y="646682"/>
                </a:lnTo>
                <a:lnTo>
                  <a:pt x="237173" y="608187"/>
                </a:lnTo>
                <a:lnTo>
                  <a:pt x="220935" y="569623"/>
                </a:lnTo>
                <a:lnTo>
                  <a:pt x="204834" y="530990"/>
                </a:lnTo>
                <a:lnTo>
                  <a:pt x="188872" y="492288"/>
                </a:lnTo>
                <a:lnTo>
                  <a:pt x="173048" y="453517"/>
                </a:lnTo>
                <a:lnTo>
                  <a:pt x="157363" y="414676"/>
                </a:lnTo>
                <a:lnTo>
                  <a:pt x="141815" y="375767"/>
                </a:lnTo>
                <a:lnTo>
                  <a:pt x="126406" y="336789"/>
                </a:lnTo>
                <a:lnTo>
                  <a:pt x="111135" y="297742"/>
                </a:lnTo>
                <a:lnTo>
                  <a:pt x="96003" y="258626"/>
                </a:lnTo>
                <a:lnTo>
                  <a:pt x="81008" y="219441"/>
                </a:lnTo>
                <a:lnTo>
                  <a:pt x="66152" y="180187"/>
                </a:lnTo>
                <a:lnTo>
                  <a:pt x="51434" y="140864"/>
                </a:lnTo>
                <a:lnTo>
                  <a:pt x="36855" y="101473"/>
                </a:lnTo>
                <a:lnTo>
                  <a:pt x="31986" y="90076"/>
                </a:lnTo>
                <a:lnTo>
                  <a:pt x="27160" y="78627"/>
                </a:lnTo>
                <a:lnTo>
                  <a:pt x="22425" y="67082"/>
                </a:lnTo>
                <a:lnTo>
                  <a:pt x="17824" y="55401"/>
                </a:lnTo>
                <a:lnTo>
                  <a:pt x="13403" y="43541"/>
                </a:lnTo>
                <a:lnTo>
                  <a:pt x="9207" y="31459"/>
                </a:lnTo>
                <a:lnTo>
                  <a:pt x="5283" y="19113"/>
                </a:lnTo>
                <a:lnTo>
                  <a:pt x="1674" y="6462"/>
                </a:lnTo>
                <a:lnTo>
                  <a:pt x="0" y="0"/>
                </a:lnTo>
                <a:lnTo>
                  <a:pt x="0" y="76043"/>
                </a:lnTo>
                <a:lnTo>
                  <a:pt x="0" y="133731"/>
                </a:lnTo>
                <a:lnTo>
                  <a:pt x="14578" y="172434"/>
                </a:lnTo>
                <a:lnTo>
                  <a:pt x="29292" y="211068"/>
                </a:lnTo>
                <a:lnTo>
                  <a:pt x="44137" y="249633"/>
                </a:lnTo>
                <a:lnTo>
                  <a:pt x="59110" y="288129"/>
                </a:lnTo>
                <a:lnTo>
                  <a:pt x="74208" y="326555"/>
                </a:lnTo>
                <a:lnTo>
                  <a:pt x="89426" y="364912"/>
                </a:lnTo>
                <a:lnTo>
                  <a:pt x="104762" y="403200"/>
                </a:lnTo>
                <a:lnTo>
                  <a:pt x="120212" y="441419"/>
                </a:lnTo>
                <a:lnTo>
                  <a:pt x="135773" y="479568"/>
                </a:lnTo>
                <a:lnTo>
                  <a:pt x="151441" y="517648"/>
                </a:lnTo>
                <a:lnTo>
                  <a:pt x="167212" y="555659"/>
                </a:lnTo>
                <a:lnTo>
                  <a:pt x="183083" y="593601"/>
                </a:lnTo>
                <a:lnTo>
                  <a:pt x="199052" y="631474"/>
                </a:lnTo>
                <a:lnTo>
                  <a:pt x="215113" y="669278"/>
                </a:lnTo>
                <a:lnTo>
                  <a:pt x="231264" y="707013"/>
                </a:lnTo>
                <a:lnTo>
                  <a:pt x="247502" y="744679"/>
                </a:lnTo>
                <a:lnTo>
                  <a:pt x="263822" y="782275"/>
                </a:lnTo>
                <a:lnTo>
                  <a:pt x="280221" y="819803"/>
                </a:lnTo>
                <a:lnTo>
                  <a:pt x="296697" y="857261"/>
                </a:lnTo>
                <a:lnTo>
                  <a:pt x="313245" y="894651"/>
                </a:lnTo>
                <a:lnTo>
                  <a:pt x="337007" y="947222"/>
                </a:lnTo>
                <a:lnTo>
                  <a:pt x="361264" y="999793"/>
                </a:lnTo>
                <a:lnTo>
                  <a:pt x="385963" y="1052365"/>
                </a:lnTo>
                <a:lnTo>
                  <a:pt x="411049" y="1104937"/>
                </a:lnTo>
                <a:lnTo>
                  <a:pt x="436468" y="1157509"/>
                </a:lnTo>
                <a:lnTo>
                  <a:pt x="462167" y="1210081"/>
                </a:lnTo>
                <a:lnTo>
                  <a:pt x="488091" y="1262653"/>
                </a:lnTo>
                <a:lnTo>
                  <a:pt x="514186" y="1315225"/>
                </a:lnTo>
                <a:lnTo>
                  <a:pt x="540398" y="1367796"/>
                </a:lnTo>
                <a:lnTo>
                  <a:pt x="562101" y="1411221"/>
                </a:lnTo>
                <a:lnTo>
                  <a:pt x="603626" y="1411221"/>
                </a:lnTo>
                <a:lnTo>
                  <a:pt x="594951" y="1393388"/>
                </a:lnTo>
                <a:close/>
              </a:path>
            </a:pathLst>
          </a:custGeom>
          <a:solidFill>
            <a:srgbClr val="766E53"/>
          </a:solidFill>
        </p:spPr>
        <p:txBody>
          <a:bodyPr wrap="square" lIns="0" tIns="0" rIns="0" bIns="0" rtlCol="0">
            <a:noAutofit/>
          </a:bodyPr>
          <a:lstStyle/>
          <a:p>
            <a:endParaRPr/>
          </a:p>
        </p:txBody>
      </p:sp>
      <p:sp>
        <p:nvSpPr>
          <p:cNvPr id="8" name="object 8"/>
          <p:cNvSpPr/>
          <p:nvPr/>
        </p:nvSpPr>
        <p:spPr>
          <a:xfrm>
            <a:off x="720089" y="6504455"/>
            <a:ext cx="128016" cy="362711"/>
          </a:xfrm>
          <a:custGeom>
            <a:avLst/>
            <a:gdLst/>
            <a:ahLst/>
            <a:cxnLst/>
            <a:rect l="l" t="t" r="r" b="b"/>
            <a:pathLst>
              <a:path w="170688" h="362711">
                <a:moveTo>
                  <a:pt x="161726" y="344805"/>
                </a:moveTo>
                <a:lnTo>
                  <a:pt x="152830" y="326895"/>
                </a:lnTo>
                <a:lnTo>
                  <a:pt x="143997" y="308978"/>
                </a:lnTo>
                <a:lnTo>
                  <a:pt x="135222" y="291050"/>
                </a:lnTo>
                <a:lnTo>
                  <a:pt x="126503" y="273109"/>
                </a:lnTo>
                <a:lnTo>
                  <a:pt x="117835" y="255151"/>
                </a:lnTo>
                <a:lnTo>
                  <a:pt x="109216" y="237172"/>
                </a:lnTo>
                <a:lnTo>
                  <a:pt x="100642" y="219169"/>
                </a:lnTo>
                <a:lnTo>
                  <a:pt x="92109" y="201139"/>
                </a:lnTo>
                <a:lnTo>
                  <a:pt x="83615" y="183077"/>
                </a:lnTo>
                <a:lnTo>
                  <a:pt x="75155" y="164981"/>
                </a:lnTo>
                <a:lnTo>
                  <a:pt x="66726" y="146847"/>
                </a:lnTo>
                <a:lnTo>
                  <a:pt x="58324" y="128672"/>
                </a:lnTo>
                <a:lnTo>
                  <a:pt x="49947" y="110452"/>
                </a:lnTo>
                <a:lnTo>
                  <a:pt x="41591" y="92184"/>
                </a:lnTo>
                <a:lnTo>
                  <a:pt x="33252" y="73864"/>
                </a:lnTo>
                <a:lnTo>
                  <a:pt x="24927" y="55489"/>
                </a:lnTo>
                <a:lnTo>
                  <a:pt x="16612" y="37056"/>
                </a:lnTo>
                <a:lnTo>
                  <a:pt x="8304" y="18560"/>
                </a:lnTo>
                <a:lnTo>
                  <a:pt x="0" y="0"/>
                </a:lnTo>
                <a:lnTo>
                  <a:pt x="5571" y="18560"/>
                </a:lnTo>
                <a:lnTo>
                  <a:pt x="11214" y="37056"/>
                </a:lnTo>
                <a:lnTo>
                  <a:pt x="16934" y="55489"/>
                </a:lnTo>
                <a:lnTo>
                  <a:pt x="22733" y="73864"/>
                </a:lnTo>
                <a:lnTo>
                  <a:pt x="28616" y="92184"/>
                </a:lnTo>
                <a:lnTo>
                  <a:pt x="34585" y="110452"/>
                </a:lnTo>
                <a:lnTo>
                  <a:pt x="40643" y="128672"/>
                </a:lnTo>
                <a:lnTo>
                  <a:pt x="46796" y="146847"/>
                </a:lnTo>
                <a:lnTo>
                  <a:pt x="53045" y="164981"/>
                </a:lnTo>
                <a:lnTo>
                  <a:pt x="59394" y="183077"/>
                </a:lnTo>
                <a:lnTo>
                  <a:pt x="65848" y="201139"/>
                </a:lnTo>
                <a:lnTo>
                  <a:pt x="72408" y="219169"/>
                </a:lnTo>
                <a:lnTo>
                  <a:pt x="79079" y="237172"/>
                </a:lnTo>
                <a:lnTo>
                  <a:pt x="85865" y="255151"/>
                </a:lnTo>
                <a:lnTo>
                  <a:pt x="92768" y="273109"/>
                </a:lnTo>
                <a:lnTo>
                  <a:pt x="99793" y="291050"/>
                </a:lnTo>
                <a:lnTo>
                  <a:pt x="106942" y="308978"/>
                </a:lnTo>
                <a:lnTo>
                  <a:pt x="114219" y="326895"/>
                </a:lnTo>
                <a:lnTo>
                  <a:pt x="121627" y="344805"/>
                </a:lnTo>
                <a:lnTo>
                  <a:pt x="125318" y="353565"/>
                </a:lnTo>
                <a:lnTo>
                  <a:pt x="166110" y="353565"/>
                </a:lnTo>
                <a:lnTo>
                  <a:pt x="161726" y="344805"/>
                </a:lnTo>
                <a:close/>
              </a:path>
            </a:pathLst>
          </a:custGeom>
          <a:solidFill>
            <a:srgbClr val="766E53"/>
          </a:solidFill>
        </p:spPr>
        <p:txBody>
          <a:bodyPr wrap="square" lIns="0" tIns="0" rIns="0" bIns="0" rtlCol="0">
            <a:noAutofit/>
          </a:bodyPr>
          <a:lstStyle/>
          <a:p>
            <a:endParaRPr/>
          </a:p>
        </p:txBody>
      </p:sp>
      <p:sp>
        <p:nvSpPr>
          <p:cNvPr id="9" name="object 9"/>
          <p:cNvSpPr/>
          <p:nvPr/>
        </p:nvSpPr>
        <p:spPr>
          <a:xfrm>
            <a:off x="75439" y="3201924"/>
            <a:ext cx="616076" cy="3328416"/>
          </a:xfrm>
          <a:custGeom>
            <a:avLst/>
            <a:gdLst/>
            <a:ahLst/>
            <a:cxnLst/>
            <a:rect l="l" t="t" r="r" b="b"/>
            <a:pathLst>
              <a:path w="821435" h="3328416">
                <a:moveTo>
                  <a:pt x="48" y="204"/>
                </a:moveTo>
                <a:lnTo>
                  <a:pt x="5641" y="54667"/>
                </a:lnTo>
                <a:lnTo>
                  <a:pt x="11490" y="109394"/>
                </a:lnTo>
                <a:lnTo>
                  <a:pt x="17547" y="164168"/>
                </a:lnTo>
                <a:lnTo>
                  <a:pt x="23812" y="218979"/>
                </a:lnTo>
                <a:lnTo>
                  <a:pt x="30284" y="273817"/>
                </a:lnTo>
                <a:lnTo>
                  <a:pt x="36964" y="328673"/>
                </a:lnTo>
                <a:lnTo>
                  <a:pt x="43852" y="383534"/>
                </a:lnTo>
                <a:lnTo>
                  <a:pt x="50947" y="438391"/>
                </a:lnTo>
                <a:lnTo>
                  <a:pt x="58250" y="493234"/>
                </a:lnTo>
                <a:lnTo>
                  <a:pt x="65760" y="548052"/>
                </a:lnTo>
                <a:lnTo>
                  <a:pt x="73478" y="602835"/>
                </a:lnTo>
                <a:lnTo>
                  <a:pt x="81404" y="657572"/>
                </a:lnTo>
                <a:lnTo>
                  <a:pt x="89537" y="712253"/>
                </a:lnTo>
                <a:lnTo>
                  <a:pt x="97878" y="766868"/>
                </a:lnTo>
                <a:lnTo>
                  <a:pt x="106427" y="821406"/>
                </a:lnTo>
                <a:lnTo>
                  <a:pt x="115183" y="875857"/>
                </a:lnTo>
                <a:lnTo>
                  <a:pt x="124147" y="930210"/>
                </a:lnTo>
                <a:lnTo>
                  <a:pt x="133319" y="984455"/>
                </a:lnTo>
                <a:lnTo>
                  <a:pt x="142698" y="1038582"/>
                </a:lnTo>
                <a:lnTo>
                  <a:pt x="152285" y="1092581"/>
                </a:lnTo>
                <a:lnTo>
                  <a:pt x="164987" y="1163035"/>
                </a:lnTo>
                <a:lnTo>
                  <a:pt x="178171" y="1233352"/>
                </a:lnTo>
                <a:lnTo>
                  <a:pt x="191831" y="1303532"/>
                </a:lnTo>
                <a:lnTo>
                  <a:pt x="205966" y="1373575"/>
                </a:lnTo>
                <a:lnTo>
                  <a:pt x="220572" y="1443481"/>
                </a:lnTo>
                <a:lnTo>
                  <a:pt x="235645" y="1513249"/>
                </a:lnTo>
                <a:lnTo>
                  <a:pt x="251181" y="1582880"/>
                </a:lnTo>
                <a:lnTo>
                  <a:pt x="267178" y="1652374"/>
                </a:lnTo>
                <a:lnTo>
                  <a:pt x="283632" y="1721730"/>
                </a:lnTo>
                <a:lnTo>
                  <a:pt x="300539" y="1790949"/>
                </a:lnTo>
                <a:lnTo>
                  <a:pt x="317896" y="1860030"/>
                </a:lnTo>
                <a:lnTo>
                  <a:pt x="335699" y="1928974"/>
                </a:lnTo>
                <a:lnTo>
                  <a:pt x="353946" y="1997780"/>
                </a:lnTo>
                <a:lnTo>
                  <a:pt x="372632" y="2066449"/>
                </a:lnTo>
                <a:lnTo>
                  <a:pt x="391754" y="2134980"/>
                </a:lnTo>
                <a:lnTo>
                  <a:pt x="411310" y="2203374"/>
                </a:lnTo>
                <a:lnTo>
                  <a:pt x="431294" y="2271630"/>
                </a:lnTo>
                <a:lnTo>
                  <a:pt x="451704" y="2339749"/>
                </a:lnTo>
                <a:lnTo>
                  <a:pt x="472537" y="2407729"/>
                </a:lnTo>
                <a:lnTo>
                  <a:pt x="493788" y="2475572"/>
                </a:lnTo>
                <a:lnTo>
                  <a:pt x="516212" y="2543199"/>
                </a:lnTo>
                <a:lnTo>
                  <a:pt x="539161" y="2610550"/>
                </a:lnTo>
                <a:lnTo>
                  <a:pt x="562608" y="2677624"/>
                </a:lnTo>
                <a:lnTo>
                  <a:pt x="586525" y="2744423"/>
                </a:lnTo>
                <a:lnTo>
                  <a:pt x="610885" y="2810944"/>
                </a:lnTo>
                <a:lnTo>
                  <a:pt x="635661" y="2877190"/>
                </a:lnTo>
                <a:lnTo>
                  <a:pt x="660824" y="2943158"/>
                </a:lnTo>
                <a:lnTo>
                  <a:pt x="686348" y="3008850"/>
                </a:lnTo>
                <a:lnTo>
                  <a:pt x="712204" y="3074264"/>
                </a:lnTo>
                <a:lnTo>
                  <a:pt x="738365" y="3139401"/>
                </a:lnTo>
                <a:lnTo>
                  <a:pt x="753698" y="3174719"/>
                </a:lnTo>
                <a:lnTo>
                  <a:pt x="774139" y="3220945"/>
                </a:lnTo>
                <a:lnTo>
                  <a:pt x="784358" y="3243919"/>
                </a:lnTo>
                <a:lnTo>
                  <a:pt x="789468" y="3255417"/>
                </a:lnTo>
                <a:lnTo>
                  <a:pt x="794577" y="3266938"/>
                </a:lnTo>
                <a:lnTo>
                  <a:pt x="799686" y="3278497"/>
                </a:lnTo>
                <a:lnTo>
                  <a:pt x="804795" y="3290105"/>
                </a:lnTo>
                <a:lnTo>
                  <a:pt x="809905" y="3301777"/>
                </a:lnTo>
                <a:lnTo>
                  <a:pt x="815014" y="3313523"/>
                </a:lnTo>
                <a:lnTo>
                  <a:pt x="820123" y="3325359"/>
                </a:lnTo>
                <a:lnTo>
                  <a:pt x="821435" y="3328416"/>
                </a:lnTo>
                <a:lnTo>
                  <a:pt x="816660" y="3315765"/>
                </a:lnTo>
                <a:lnTo>
                  <a:pt x="812690" y="3303730"/>
                </a:lnTo>
                <a:lnTo>
                  <a:pt x="809337" y="3291936"/>
                </a:lnTo>
                <a:lnTo>
                  <a:pt x="806413" y="3280008"/>
                </a:lnTo>
                <a:lnTo>
                  <a:pt x="803731" y="3267572"/>
                </a:lnTo>
                <a:lnTo>
                  <a:pt x="802982" y="3263874"/>
                </a:lnTo>
                <a:lnTo>
                  <a:pt x="799171" y="3251554"/>
                </a:lnTo>
                <a:lnTo>
                  <a:pt x="795445" y="3239234"/>
                </a:lnTo>
                <a:lnTo>
                  <a:pt x="791806" y="3226914"/>
                </a:lnTo>
                <a:lnTo>
                  <a:pt x="788252" y="3214594"/>
                </a:lnTo>
                <a:lnTo>
                  <a:pt x="784783" y="3202274"/>
                </a:lnTo>
                <a:lnTo>
                  <a:pt x="781401" y="3189954"/>
                </a:lnTo>
                <a:lnTo>
                  <a:pt x="778104" y="3177634"/>
                </a:lnTo>
                <a:lnTo>
                  <a:pt x="774893" y="3165314"/>
                </a:lnTo>
                <a:lnTo>
                  <a:pt x="771768" y="3152994"/>
                </a:lnTo>
                <a:lnTo>
                  <a:pt x="768729" y="3140674"/>
                </a:lnTo>
                <a:lnTo>
                  <a:pt x="765776" y="3128354"/>
                </a:lnTo>
                <a:lnTo>
                  <a:pt x="762909" y="3116034"/>
                </a:lnTo>
                <a:lnTo>
                  <a:pt x="760127" y="3103714"/>
                </a:lnTo>
                <a:lnTo>
                  <a:pt x="757432" y="3091394"/>
                </a:lnTo>
                <a:lnTo>
                  <a:pt x="754822" y="3079074"/>
                </a:lnTo>
                <a:lnTo>
                  <a:pt x="752298" y="3066754"/>
                </a:lnTo>
                <a:lnTo>
                  <a:pt x="749860" y="3054434"/>
                </a:lnTo>
                <a:lnTo>
                  <a:pt x="747598" y="3042589"/>
                </a:lnTo>
                <a:lnTo>
                  <a:pt x="735899" y="3013547"/>
                </a:lnTo>
                <a:lnTo>
                  <a:pt x="712903" y="2955463"/>
                </a:lnTo>
                <a:lnTo>
                  <a:pt x="690419" y="2897379"/>
                </a:lnTo>
                <a:lnTo>
                  <a:pt x="668419" y="2839294"/>
                </a:lnTo>
                <a:lnTo>
                  <a:pt x="646875" y="2781208"/>
                </a:lnTo>
                <a:lnTo>
                  <a:pt x="625761" y="2723123"/>
                </a:lnTo>
                <a:lnTo>
                  <a:pt x="605048" y="2665038"/>
                </a:lnTo>
                <a:lnTo>
                  <a:pt x="584709" y="2606953"/>
                </a:lnTo>
                <a:lnTo>
                  <a:pt x="564717" y="2548868"/>
                </a:lnTo>
                <a:lnTo>
                  <a:pt x="545043" y="2490784"/>
                </a:lnTo>
                <a:lnTo>
                  <a:pt x="513408" y="2394568"/>
                </a:lnTo>
                <a:lnTo>
                  <a:pt x="491979" y="2327193"/>
                </a:lnTo>
                <a:lnTo>
                  <a:pt x="471028" y="2259624"/>
                </a:lnTo>
                <a:lnTo>
                  <a:pt x="450552" y="2191867"/>
                </a:lnTo>
                <a:lnTo>
                  <a:pt x="430546" y="2123931"/>
                </a:lnTo>
                <a:lnTo>
                  <a:pt x="411008" y="2055821"/>
                </a:lnTo>
                <a:lnTo>
                  <a:pt x="391933" y="1987545"/>
                </a:lnTo>
                <a:lnTo>
                  <a:pt x="373319" y="1919110"/>
                </a:lnTo>
                <a:lnTo>
                  <a:pt x="355161" y="1850523"/>
                </a:lnTo>
                <a:lnTo>
                  <a:pt x="337458" y="1781790"/>
                </a:lnTo>
                <a:lnTo>
                  <a:pt x="320204" y="1712920"/>
                </a:lnTo>
                <a:lnTo>
                  <a:pt x="303396" y="1643917"/>
                </a:lnTo>
                <a:lnTo>
                  <a:pt x="287032" y="1574791"/>
                </a:lnTo>
                <a:lnTo>
                  <a:pt x="271107" y="1505547"/>
                </a:lnTo>
                <a:lnTo>
                  <a:pt x="255618" y="1436192"/>
                </a:lnTo>
                <a:lnTo>
                  <a:pt x="240562" y="1366735"/>
                </a:lnTo>
                <a:lnTo>
                  <a:pt x="225935" y="1297180"/>
                </a:lnTo>
                <a:lnTo>
                  <a:pt x="211733" y="1227537"/>
                </a:lnTo>
                <a:lnTo>
                  <a:pt x="197954" y="1157810"/>
                </a:lnTo>
                <a:lnTo>
                  <a:pt x="184594" y="1088008"/>
                </a:lnTo>
                <a:lnTo>
                  <a:pt x="177048" y="1045780"/>
                </a:lnTo>
                <a:lnTo>
                  <a:pt x="169637" y="1003488"/>
                </a:lnTo>
                <a:lnTo>
                  <a:pt x="162358" y="961136"/>
                </a:lnTo>
                <a:lnTo>
                  <a:pt x="155207" y="918727"/>
                </a:lnTo>
                <a:lnTo>
                  <a:pt x="148180" y="876264"/>
                </a:lnTo>
                <a:lnTo>
                  <a:pt x="141274" y="833750"/>
                </a:lnTo>
                <a:lnTo>
                  <a:pt x="134485" y="791190"/>
                </a:lnTo>
                <a:lnTo>
                  <a:pt x="127811" y="748585"/>
                </a:lnTo>
                <a:lnTo>
                  <a:pt x="121248" y="705940"/>
                </a:lnTo>
                <a:lnTo>
                  <a:pt x="114792" y="663257"/>
                </a:lnTo>
                <a:lnTo>
                  <a:pt x="108439" y="620540"/>
                </a:lnTo>
                <a:lnTo>
                  <a:pt x="102187" y="577792"/>
                </a:lnTo>
                <a:lnTo>
                  <a:pt x="96032" y="535016"/>
                </a:lnTo>
                <a:lnTo>
                  <a:pt x="89971" y="492215"/>
                </a:lnTo>
                <a:lnTo>
                  <a:pt x="83999" y="449393"/>
                </a:lnTo>
                <a:lnTo>
                  <a:pt x="78114" y="406553"/>
                </a:lnTo>
                <a:lnTo>
                  <a:pt x="72313" y="363698"/>
                </a:lnTo>
                <a:lnTo>
                  <a:pt x="66590" y="320831"/>
                </a:lnTo>
                <a:lnTo>
                  <a:pt x="60945" y="277957"/>
                </a:lnTo>
                <a:lnTo>
                  <a:pt x="55371" y="235076"/>
                </a:lnTo>
                <a:lnTo>
                  <a:pt x="52460" y="222715"/>
                </a:lnTo>
                <a:lnTo>
                  <a:pt x="49549" y="210353"/>
                </a:lnTo>
                <a:lnTo>
                  <a:pt x="46638" y="197991"/>
                </a:lnTo>
                <a:lnTo>
                  <a:pt x="43726" y="185630"/>
                </a:lnTo>
                <a:lnTo>
                  <a:pt x="40815" y="173268"/>
                </a:lnTo>
                <a:lnTo>
                  <a:pt x="37903" y="160906"/>
                </a:lnTo>
                <a:lnTo>
                  <a:pt x="34991" y="148545"/>
                </a:lnTo>
                <a:lnTo>
                  <a:pt x="32080" y="136183"/>
                </a:lnTo>
                <a:lnTo>
                  <a:pt x="29168" y="123821"/>
                </a:lnTo>
                <a:lnTo>
                  <a:pt x="26256" y="111460"/>
                </a:lnTo>
                <a:lnTo>
                  <a:pt x="23344" y="99098"/>
                </a:lnTo>
                <a:lnTo>
                  <a:pt x="20432" y="86736"/>
                </a:lnTo>
                <a:lnTo>
                  <a:pt x="17520" y="74374"/>
                </a:lnTo>
                <a:lnTo>
                  <a:pt x="14608" y="62013"/>
                </a:lnTo>
                <a:lnTo>
                  <a:pt x="11696" y="49651"/>
                </a:lnTo>
                <a:lnTo>
                  <a:pt x="8784" y="37289"/>
                </a:lnTo>
                <a:lnTo>
                  <a:pt x="5872" y="24928"/>
                </a:lnTo>
                <a:lnTo>
                  <a:pt x="2960" y="12566"/>
                </a:lnTo>
                <a:lnTo>
                  <a:pt x="48" y="204"/>
                </a:lnTo>
                <a:close/>
              </a:path>
            </a:pathLst>
          </a:custGeom>
          <a:solidFill>
            <a:srgbClr val="766E53"/>
          </a:solidFill>
        </p:spPr>
        <p:txBody>
          <a:bodyPr wrap="square" lIns="0" tIns="0" rIns="0" bIns="0" rtlCol="0">
            <a:noAutofit/>
          </a:bodyPr>
          <a:lstStyle/>
          <a:p>
            <a:endParaRPr/>
          </a:p>
        </p:txBody>
      </p:sp>
      <p:sp>
        <p:nvSpPr>
          <p:cNvPr id="10" name="object 10"/>
          <p:cNvSpPr/>
          <p:nvPr/>
        </p:nvSpPr>
        <p:spPr>
          <a:xfrm>
            <a:off x="19960" y="228600"/>
            <a:ext cx="76052" cy="2927604"/>
          </a:xfrm>
          <a:custGeom>
            <a:avLst/>
            <a:gdLst/>
            <a:ahLst/>
            <a:cxnLst/>
            <a:rect l="l" t="t" r="r" b="b"/>
            <a:pathLst>
              <a:path w="101402" h="2927604">
                <a:moveTo>
                  <a:pt x="0" y="1382482"/>
                </a:moveTo>
                <a:lnTo>
                  <a:pt x="10" y="1453561"/>
                </a:lnTo>
                <a:lnTo>
                  <a:pt x="306" y="1524591"/>
                </a:lnTo>
                <a:lnTo>
                  <a:pt x="889" y="1595580"/>
                </a:lnTo>
                <a:lnTo>
                  <a:pt x="1764" y="1666535"/>
                </a:lnTo>
                <a:lnTo>
                  <a:pt x="2934" y="1737462"/>
                </a:lnTo>
                <a:lnTo>
                  <a:pt x="4402" y="1808369"/>
                </a:lnTo>
                <a:lnTo>
                  <a:pt x="6172" y="1879262"/>
                </a:lnTo>
                <a:lnTo>
                  <a:pt x="8247" y="1950148"/>
                </a:lnTo>
                <a:lnTo>
                  <a:pt x="10631" y="2021034"/>
                </a:lnTo>
                <a:lnTo>
                  <a:pt x="13327" y="2091927"/>
                </a:lnTo>
                <a:lnTo>
                  <a:pt x="16338" y="2162834"/>
                </a:lnTo>
                <a:lnTo>
                  <a:pt x="19668" y="2233761"/>
                </a:lnTo>
                <a:lnTo>
                  <a:pt x="23321" y="2304716"/>
                </a:lnTo>
                <a:lnTo>
                  <a:pt x="27299" y="2375705"/>
                </a:lnTo>
                <a:lnTo>
                  <a:pt x="31606" y="2446735"/>
                </a:lnTo>
                <a:lnTo>
                  <a:pt x="36246" y="2517814"/>
                </a:lnTo>
                <a:lnTo>
                  <a:pt x="41222" y="2588947"/>
                </a:lnTo>
                <a:lnTo>
                  <a:pt x="46538" y="2660141"/>
                </a:lnTo>
                <a:lnTo>
                  <a:pt x="49011" y="2672838"/>
                </a:lnTo>
                <a:lnTo>
                  <a:pt x="50379" y="2685504"/>
                </a:lnTo>
                <a:lnTo>
                  <a:pt x="50968" y="2698148"/>
                </a:lnTo>
                <a:lnTo>
                  <a:pt x="51107" y="2710780"/>
                </a:lnTo>
                <a:lnTo>
                  <a:pt x="51110" y="2715514"/>
                </a:lnTo>
                <a:lnTo>
                  <a:pt x="53730" y="2727598"/>
                </a:lnTo>
                <a:lnTo>
                  <a:pt x="56443" y="2739692"/>
                </a:lnTo>
                <a:lnTo>
                  <a:pt x="59237" y="2751801"/>
                </a:lnTo>
                <a:lnTo>
                  <a:pt x="62097" y="2763932"/>
                </a:lnTo>
                <a:lnTo>
                  <a:pt x="65011" y="2776091"/>
                </a:lnTo>
                <a:lnTo>
                  <a:pt x="67965" y="2788285"/>
                </a:lnTo>
                <a:lnTo>
                  <a:pt x="70946" y="2800519"/>
                </a:lnTo>
                <a:lnTo>
                  <a:pt x="73940" y="2812801"/>
                </a:lnTo>
                <a:lnTo>
                  <a:pt x="76935" y="2825136"/>
                </a:lnTo>
                <a:lnTo>
                  <a:pt x="79916" y="2837531"/>
                </a:lnTo>
                <a:lnTo>
                  <a:pt x="82871" y="2849991"/>
                </a:lnTo>
                <a:lnTo>
                  <a:pt x="85786" y="2862524"/>
                </a:lnTo>
                <a:lnTo>
                  <a:pt x="88647" y="2875136"/>
                </a:lnTo>
                <a:lnTo>
                  <a:pt x="91442" y="2887832"/>
                </a:lnTo>
                <a:lnTo>
                  <a:pt x="94157" y="2900620"/>
                </a:lnTo>
                <a:lnTo>
                  <a:pt x="96779" y="2913505"/>
                </a:lnTo>
                <a:lnTo>
                  <a:pt x="96830" y="2923032"/>
                </a:lnTo>
                <a:lnTo>
                  <a:pt x="101402" y="2927604"/>
                </a:lnTo>
                <a:lnTo>
                  <a:pt x="100030" y="2913806"/>
                </a:lnTo>
                <a:lnTo>
                  <a:pt x="98659" y="2900071"/>
                </a:lnTo>
                <a:lnTo>
                  <a:pt x="97287" y="2886390"/>
                </a:lnTo>
                <a:lnTo>
                  <a:pt x="95915" y="2872758"/>
                </a:lnTo>
                <a:lnTo>
                  <a:pt x="94544" y="2859166"/>
                </a:lnTo>
                <a:lnTo>
                  <a:pt x="93172" y="2845609"/>
                </a:lnTo>
                <a:lnTo>
                  <a:pt x="91801" y="2832080"/>
                </a:lnTo>
                <a:lnTo>
                  <a:pt x="90429" y="2818570"/>
                </a:lnTo>
                <a:lnTo>
                  <a:pt x="89057" y="2805075"/>
                </a:lnTo>
                <a:lnTo>
                  <a:pt x="87686" y="2791587"/>
                </a:lnTo>
                <a:lnTo>
                  <a:pt x="86314" y="2778098"/>
                </a:lnTo>
                <a:lnTo>
                  <a:pt x="82199" y="2737564"/>
                </a:lnTo>
                <a:lnTo>
                  <a:pt x="78085" y="2696783"/>
                </a:lnTo>
                <a:lnTo>
                  <a:pt x="73970" y="2655570"/>
                </a:lnTo>
                <a:lnTo>
                  <a:pt x="68621" y="2585027"/>
                </a:lnTo>
                <a:lnTo>
                  <a:pt x="63546" y="2514481"/>
                </a:lnTo>
                <a:lnTo>
                  <a:pt x="58745" y="2443928"/>
                </a:lnTo>
                <a:lnTo>
                  <a:pt x="54219" y="2373364"/>
                </a:lnTo>
                <a:lnTo>
                  <a:pt x="49967" y="2302787"/>
                </a:lnTo>
                <a:lnTo>
                  <a:pt x="45989" y="2232193"/>
                </a:lnTo>
                <a:lnTo>
                  <a:pt x="42286" y="2161578"/>
                </a:lnTo>
                <a:lnTo>
                  <a:pt x="38857" y="2090940"/>
                </a:lnTo>
                <a:lnTo>
                  <a:pt x="35702" y="2020274"/>
                </a:lnTo>
                <a:lnTo>
                  <a:pt x="32822" y="1949577"/>
                </a:lnTo>
                <a:lnTo>
                  <a:pt x="30216" y="1878845"/>
                </a:lnTo>
                <a:lnTo>
                  <a:pt x="27884" y="1808076"/>
                </a:lnTo>
                <a:lnTo>
                  <a:pt x="25827" y="1737266"/>
                </a:lnTo>
                <a:lnTo>
                  <a:pt x="24044" y="1666411"/>
                </a:lnTo>
                <a:lnTo>
                  <a:pt x="22535" y="1595508"/>
                </a:lnTo>
                <a:lnTo>
                  <a:pt x="21300" y="1524554"/>
                </a:lnTo>
                <a:lnTo>
                  <a:pt x="20340" y="1453545"/>
                </a:lnTo>
                <a:lnTo>
                  <a:pt x="19655" y="1382478"/>
                </a:lnTo>
                <a:lnTo>
                  <a:pt x="19243" y="1311349"/>
                </a:lnTo>
                <a:lnTo>
                  <a:pt x="19106" y="1240154"/>
                </a:lnTo>
                <a:lnTo>
                  <a:pt x="19861" y="1177951"/>
                </a:lnTo>
                <a:lnTo>
                  <a:pt x="20756" y="1115810"/>
                </a:lnTo>
                <a:lnTo>
                  <a:pt x="21796" y="1053723"/>
                </a:lnTo>
                <a:lnTo>
                  <a:pt x="22983" y="991685"/>
                </a:lnTo>
                <a:lnTo>
                  <a:pt x="24321" y="929687"/>
                </a:lnTo>
                <a:lnTo>
                  <a:pt x="25813" y="867724"/>
                </a:lnTo>
                <a:lnTo>
                  <a:pt x="27463" y="805788"/>
                </a:lnTo>
                <a:lnTo>
                  <a:pt x="29274" y="743873"/>
                </a:lnTo>
                <a:lnTo>
                  <a:pt x="31250" y="681972"/>
                </a:lnTo>
                <a:lnTo>
                  <a:pt x="33393" y="620077"/>
                </a:lnTo>
                <a:lnTo>
                  <a:pt x="35709" y="558182"/>
                </a:lnTo>
                <a:lnTo>
                  <a:pt x="38199" y="496281"/>
                </a:lnTo>
                <a:lnTo>
                  <a:pt x="40867" y="434366"/>
                </a:lnTo>
                <a:lnTo>
                  <a:pt x="43717" y="372430"/>
                </a:lnTo>
                <a:lnTo>
                  <a:pt x="46752" y="310467"/>
                </a:lnTo>
                <a:lnTo>
                  <a:pt x="49976" y="248469"/>
                </a:lnTo>
                <a:lnTo>
                  <a:pt x="53392" y="186431"/>
                </a:lnTo>
                <a:lnTo>
                  <a:pt x="57003" y="124344"/>
                </a:lnTo>
                <a:lnTo>
                  <a:pt x="60813" y="62203"/>
                </a:lnTo>
                <a:lnTo>
                  <a:pt x="64826" y="0"/>
                </a:lnTo>
                <a:lnTo>
                  <a:pt x="51110" y="0"/>
                </a:lnTo>
                <a:lnTo>
                  <a:pt x="46445" y="61584"/>
                </a:lnTo>
                <a:lnTo>
                  <a:pt x="42048" y="123233"/>
                </a:lnTo>
                <a:lnTo>
                  <a:pt x="37912" y="184944"/>
                </a:lnTo>
                <a:lnTo>
                  <a:pt x="34029" y="246714"/>
                </a:lnTo>
                <a:lnTo>
                  <a:pt x="30393" y="308538"/>
                </a:lnTo>
                <a:lnTo>
                  <a:pt x="26997" y="370414"/>
                </a:lnTo>
                <a:lnTo>
                  <a:pt x="23834" y="432338"/>
                </a:lnTo>
                <a:lnTo>
                  <a:pt x="20898" y="494306"/>
                </a:lnTo>
                <a:lnTo>
                  <a:pt x="18181" y="556315"/>
                </a:lnTo>
                <a:lnTo>
                  <a:pt x="15677" y="618363"/>
                </a:lnTo>
                <a:lnTo>
                  <a:pt x="13378" y="680444"/>
                </a:lnTo>
                <a:lnTo>
                  <a:pt x="11279" y="742556"/>
                </a:lnTo>
                <a:lnTo>
                  <a:pt x="9371" y="804696"/>
                </a:lnTo>
                <a:lnTo>
                  <a:pt x="7648" y="866860"/>
                </a:lnTo>
                <a:lnTo>
                  <a:pt x="6104" y="929044"/>
                </a:lnTo>
                <a:lnTo>
                  <a:pt x="4732" y="991246"/>
                </a:lnTo>
                <a:lnTo>
                  <a:pt x="3523" y="1053461"/>
                </a:lnTo>
                <a:lnTo>
                  <a:pt x="2473" y="1115686"/>
                </a:lnTo>
                <a:lnTo>
                  <a:pt x="1573" y="1177919"/>
                </a:lnTo>
                <a:lnTo>
                  <a:pt x="818" y="1240154"/>
                </a:lnTo>
                <a:lnTo>
                  <a:pt x="270" y="1311349"/>
                </a:lnTo>
                <a:lnTo>
                  <a:pt x="0" y="1382482"/>
                </a:lnTo>
                <a:close/>
              </a:path>
            </a:pathLst>
          </a:custGeom>
          <a:solidFill>
            <a:srgbClr val="766E53"/>
          </a:solidFill>
        </p:spPr>
        <p:txBody>
          <a:bodyPr wrap="square" lIns="0" tIns="0" rIns="0" bIns="0" rtlCol="0">
            <a:noAutofit/>
          </a:bodyPr>
          <a:lstStyle/>
          <a:p>
            <a:endParaRPr/>
          </a:p>
        </p:txBody>
      </p:sp>
      <p:sp>
        <p:nvSpPr>
          <p:cNvPr id="11" name="object 11"/>
          <p:cNvSpPr/>
          <p:nvPr/>
        </p:nvSpPr>
        <p:spPr>
          <a:xfrm>
            <a:off x="58305" y="2944367"/>
            <a:ext cx="59435" cy="493776"/>
          </a:xfrm>
          <a:custGeom>
            <a:avLst/>
            <a:gdLst/>
            <a:ahLst/>
            <a:cxnLst/>
            <a:rect l="l" t="t" r="r" b="b"/>
            <a:pathLst>
              <a:path w="79247" h="493776">
                <a:moveTo>
                  <a:pt x="62468" y="324621"/>
                </a:moveTo>
                <a:lnTo>
                  <a:pt x="61070" y="310450"/>
                </a:lnTo>
                <a:lnTo>
                  <a:pt x="59672" y="296300"/>
                </a:lnTo>
                <a:lnTo>
                  <a:pt x="58273" y="282178"/>
                </a:lnTo>
                <a:lnTo>
                  <a:pt x="56875" y="268089"/>
                </a:lnTo>
                <a:lnTo>
                  <a:pt x="55477" y="254042"/>
                </a:lnTo>
                <a:lnTo>
                  <a:pt x="54079" y="240043"/>
                </a:lnTo>
                <a:lnTo>
                  <a:pt x="52680" y="226099"/>
                </a:lnTo>
                <a:lnTo>
                  <a:pt x="51282" y="212217"/>
                </a:lnTo>
                <a:lnTo>
                  <a:pt x="46616" y="207645"/>
                </a:lnTo>
                <a:lnTo>
                  <a:pt x="46616" y="198374"/>
                </a:lnTo>
                <a:lnTo>
                  <a:pt x="43949" y="185486"/>
                </a:lnTo>
                <a:lnTo>
                  <a:pt x="41187" y="172701"/>
                </a:lnTo>
                <a:lnTo>
                  <a:pt x="38344" y="160012"/>
                </a:lnTo>
                <a:lnTo>
                  <a:pt x="35432" y="147411"/>
                </a:lnTo>
                <a:lnTo>
                  <a:pt x="32466" y="134891"/>
                </a:lnTo>
                <a:lnTo>
                  <a:pt x="29460" y="122446"/>
                </a:lnTo>
                <a:lnTo>
                  <a:pt x="26425" y="110069"/>
                </a:lnTo>
                <a:lnTo>
                  <a:pt x="23377" y="97751"/>
                </a:lnTo>
                <a:lnTo>
                  <a:pt x="20329" y="85488"/>
                </a:lnTo>
                <a:lnTo>
                  <a:pt x="17294" y="73271"/>
                </a:lnTo>
                <a:lnTo>
                  <a:pt x="14285" y="61093"/>
                </a:lnTo>
                <a:lnTo>
                  <a:pt x="11317" y="48947"/>
                </a:lnTo>
                <a:lnTo>
                  <a:pt x="8403" y="36827"/>
                </a:lnTo>
                <a:lnTo>
                  <a:pt x="5556" y="24725"/>
                </a:lnTo>
                <a:lnTo>
                  <a:pt x="2790" y="12635"/>
                </a:lnTo>
                <a:lnTo>
                  <a:pt x="119" y="549"/>
                </a:lnTo>
                <a:lnTo>
                  <a:pt x="0" y="0"/>
                </a:lnTo>
                <a:lnTo>
                  <a:pt x="1364" y="13111"/>
                </a:lnTo>
                <a:lnTo>
                  <a:pt x="2666" y="26161"/>
                </a:lnTo>
                <a:lnTo>
                  <a:pt x="3912" y="39156"/>
                </a:lnTo>
                <a:lnTo>
                  <a:pt x="5109" y="52103"/>
                </a:lnTo>
                <a:lnTo>
                  <a:pt x="6264" y="65010"/>
                </a:lnTo>
                <a:lnTo>
                  <a:pt x="7384" y="77882"/>
                </a:lnTo>
                <a:lnTo>
                  <a:pt x="8476" y="90728"/>
                </a:lnTo>
                <a:lnTo>
                  <a:pt x="9547" y="103554"/>
                </a:lnTo>
                <a:lnTo>
                  <a:pt x="10604" y="116367"/>
                </a:lnTo>
                <a:lnTo>
                  <a:pt x="11654" y="129174"/>
                </a:lnTo>
                <a:lnTo>
                  <a:pt x="12704" y="141982"/>
                </a:lnTo>
                <a:lnTo>
                  <a:pt x="13761" y="154798"/>
                </a:lnTo>
                <a:lnTo>
                  <a:pt x="14832" y="167629"/>
                </a:lnTo>
                <a:lnTo>
                  <a:pt x="15924" y="180482"/>
                </a:lnTo>
                <a:lnTo>
                  <a:pt x="17044" y="193363"/>
                </a:lnTo>
                <a:lnTo>
                  <a:pt x="18199" y="206280"/>
                </a:lnTo>
                <a:lnTo>
                  <a:pt x="19396" y="219240"/>
                </a:lnTo>
                <a:lnTo>
                  <a:pt x="20641" y="232249"/>
                </a:lnTo>
                <a:lnTo>
                  <a:pt x="21943" y="245315"/>
                </a:lnTo>
                <a:lnTo>
                  <a:pt x="23308" y="258445"/>
                </a:lnTo>
                <a:lnTo>
                  <a:pt x="26245" y="270806"/>
                </a:lnTo>
                <a:lnTo>
                  <a:pt x="29182" y="283165"/>
                </a:lnTo>
                <a:lnTo>
                  <a:pt x="32119" y="295523"/>
                </a:lnTo>
                <a:lnTo>
                  <a:pt x="35056" y="307880"/>
                </a:lnTo>
                <a:lnTo>
                  <a:pt x="37993" y="320235"/>
                </a:lnTo>
                <a:lnTo>
                  <a:pt x="40930" y="332589"/>
                </a:lnTo>
                <a:lnTo>
                  <a:pt x="43868" y="344942"/>
                </a:lnTo>
                <a:lnTo>
                  <a:pt x="46805" y="357295"/>
                </a:lnTo>
                <a:lnTo>
                  <a:pt x="49742" y="369648"/>
                </a:lnTo>
                <a:lnTo>
                  <a:pt x="52679" y="382000"/>
                </a:lnTo>
                <a:lnTo>
                  <a:pt x="55616" y="394353"/>
                </a:lnTo>
                <a:lnTo>
                  <a:pt x="58553" y="406705"/>
                </a:lnTo>
                <a:lnTo>
                  <a:pt x="61490" y="419059"/>
                </a:lnTo>
                <a:lnTo>
                  <a:pt x="64427" y="431413"/>
                </a:lnTo>
                <a:lnTo>
                  <a:pt x="67364" y="443768"/>
                </a:lnTo>
                <a:lnTo>
                  <a:pt x="70301" y="456124"/>
                </a:lnTo>
                <a:lnTo>
                  <a:pt x="73238" y="468482"/>
                </a:lnTo>
                <a:lnTo>
                  <a:pt x="76175" y="480842"/>
                </a:lnTo>
                <a:lnTo>
                  <a:pt x="79111" y="493203"/>
                </a:lnTo>
                <a:lnTo>
                  <a:pt x="79247" y="493776"/>
                </a:lnTo>
                <a:lnTo>
                  <a:pt x="77849" y="479893"/>
                </a:lnTo>
                <a:lnTo>
                  <a:pt x="76451" y="465949"/>
                </a:lnTo>
                <a:lnTo>
                  <a:pt x="75053" y="451950"/>
                </a:lnTo>
                <a:lnTo>
                  <a:pt x="73654" y="437903"/>
                </a:lnTo>
                <a:lnTo>
                  <a:pt x="72256" y="423814"/>
                </a:lnTo>
                <a:lnTo>
                  <a:pt x="70858" y="409692"/>
                </a:lnTo>
                <a:lnTo>
                  <a:pt x="69460" y="395542"/>
                </a:lnTo>
                <a:lnTo>
                  <a:pt x="68061" y="381371"/>
                </a:lnTo>
                <a:lnTo>
                  <a:pt x="66663" y="367187"/>
                </a:lnTo>
                <a:lnTo>
                  <a:pt x="65265" y="352996"/>
                </a:lnTo>
                <a:lnTo>
                  <a:pt x="63867" y="338805"/>
                </a:lnTo>
                <a:lnTo>
                  <a:pt x="62468" y="324621"/>
                </a:lnTo>
                <a:close/>
              </a:path>
            </a:pathLst>
          </a:custGeom>
          <a:solidFill>
            <a:srgbClr val="766E53"/>
          </a:solidFill>
        </p:spPr>
        <p:txBody>
          <a:bodyPr wrap="square" lIns="0" tIns="0" rIns="0" bIns="0" rtlCol="0">
            <a:noAutofit/>
          </a:bodyPr>
          <a:lstStyle/>
          <a:p>
            <a:endParaRPr/>
          </a:p>
        </p:txBody>
      </p:sp>
      <p:sp>
        <p:nvSpPr>
          <p:cNvPr id="12" name="object 12"/>
          <p:cNvSpPr/>
          <p:nvPr/>
        </p:nvSpPr>
        <p:spPr>
          <a:xfrm>
            <a:off x="577216" y="5478803"/>
            <a:ext cx="142874" cy="1025651"/>
          </a:xfrm>
          <a:custGeom>
            <a:avLst/>
            <a:gdLst/>
            <a:ahLst/>
            <a:cxnLst/>
            <a:rect l="l" t="t" r="r" b="b"/>
            <a:pathLst>
              <a:path w="190499" h="1025651">
                <a:moveTo>
                  <a:pt x="40481" y="165412"/>
                </a:moveTo>
                <a:lnTo>
                  <a:pt x="39561" y="149447"/>
                </a:lnTo>
                <a:lnTo>
                  <a:pt x="38701" y="133493"/>
                </a:lnTo>
                <a:lnTo>
                  <a:pt x="37904" y="117545"/>
                </a:lnTo>
                <a:lnTo>
                  <a:pt x="37172" y="101600"/>
                </a:lnTo>
                <a:lnTo>
                  <a:pt x="37172" y="97028"/>
                </a:lnTo>
                <a:lnTo>
                  <a:pt x="32524" y="92456"/>
                </a:lnTo>
                <a:lnTo>
                  <a:pt x="32524" y="83185"/>
                </a:lnTo>
                <a:lnTo>
                  <a:pt x="28304" y="71368"/>
                </a:lnTo>
                <a:lnTo>
                  <a:pt x="23682" y="59540"/>
                </a:lnTo>
                <a:lnTo>
                  <a:pt x="18817" y="47705"/>
                </a:lnTo>
                <a:lnTo>
                  <a:pt x="13869" y="35868"/>
                </a:lnTo>
                <a:lnTo>
                  <a:pt x="8999" y="24033"/>
                </a:lnTo>
                <a:lnTo>
                  <a:pt x="4366" y="12205"/>
                </a:lnTo>
                <a:lnTo>
                  <a:pt x="130" y="388"/>
                </a:lnTo>
                <a:lnTo>
                  <a:pt x="0" y="0"/>
                </a:lnTo>
                <a:lnTo>
                  <a:pt x="69" y="21482"/>
                </a:lnTo>
                <a:lnTo>
                  <a:pt x="611" y="64448"/>
                </a:lnTo>
                <a:lnTo>
                  <a:pt x="1670" y="107415"/>
                </a:lnTo>
                <a:lnTo>
                  <a:pt x="3216" y="150382"/>
                </a:lnTo>
                <a:lnTo>
                  <a:pt x="5222" y="193349"/>
                </a:lnTo>
                <a:lnTo>
                  <a:pt x="7661" y="236316"/>
                </a:lnTo>
                <a:lnTo>
                  <a:pt x="10503" y="279284"/>
                </a:lnTo>
                <a:lnTo>
                  <a:pt x="13721" y="322250"/>
                </a:lnTo>
                <a:lnTo>
                  <a:pt x="17287" y="365217"/>
                </a:lnTo>
                <a:lnTo>
                  <a:pt x="21173" y="408183"/>
                </a:lnTo>
                <a:lnTo>
                  <a:pt x="25354" y="446332"/>
                </a:lnTo>
                <a:lnTo>
                  <a:pt x="29816" y="479844"/>
                </a:lnTo>
                <a:lnTo>
                  <a:pt x="34556" y="513549"/>
                </a:lnTo>
                <a:lnTo>
                  <a:pt x="39574" y="547393"/>
                </a:lnTo>
                <a:lnTo>
                  <a:pt x="44871" y="581319"/>
                </a:lnTo>
                <a:lnTo>
                  <a:pt x="50447" y="615274"/>
                </a:lnTo>
                <a:lnTo>
                  <a:pt x="56302" y="649200"/>
                </a:lnTo>
                <a:lnTo>
                  <a:pt x="62436" y="683044"/>
                </a:lnTo>
                <a:lnTo>
                  <a:pt x="68850" y="716749"/>
                </a:lnTo>
                <a:lnTo>
                  <a:pt x="75542" y="750261"/>
                </a:lnTo>
                <a:lnTo>
                  <a:pt x="83211" y="778756"/>
                </a:lnTo>
                <a:lnTo>
                  <a:pt x="97648" y="814239"/>
                </a:lnTo>
                <a:lnTo>
                  <a:pt x="102519" y="826067"/>
                </a:lnTo>
                <a:lnTo>
                  <a:pt x="107152" y="837895"/>
                </a:lnTo>
                <a:lnTo>
                  <a:pt x="111384" y="849724"/>
                </a:lnTo>
                <a:lnTo>
                  <a:pt x="111505" y="850087"/>
                </a:lnTo>
                <a:lnTo>
                  <a:pt x="116967" y="861915"/>
                </a:lnTo>
                <a:lnTo>
                  <a:pt x="122322" y="873639"/>
                </a:lnTo>
                <a:lnTo>
                  <a:pt x="127588" y="885274"/>
                </a:lnTo>
                <a:lnTo>
                  <a:pt x="132780" y="896836"/>
                </a:lnTo>
                <a:lnTo>
                  <a:pt x="137915" y="908342"/>
                </a:lnTo>
                <a:lnTo>
                  <a:pt x="143008" y="919806"/>
                </a:lnTo>
                <a:lnTo>
                  <a:pt x="148076" y="931246"/>
                </a:lnTo>
                <a:lnTo>
                  <a:pt x="153134" y="942676"/>
                </a:lnTo>
                <a:lnTo>
                  <a:pt x="158199" y="954113"/>
                </a:lnTo>
                <a:lnTo>
                  <a:pt x="163287" y="965573"/>
                </a:lnTo>
                <a:lnTo>
                  <a:pt x="168413" y="977071"/>
                </a:lnTo>
                <a:lnTo>
                  <a:pt x="173594" y="988623"/>
                </a:lnTo>
                <a:lnTo>
                  <a:pt x="178845" y="1000246"/>
                </a:lnTo>
                <a:lnTo>
                  <a:pt x="184183" y="1011954"/>
                </a:lnTo>
                <a:lnTo>
                  <a:pt x="189625" y="1023765"/>
                </a:lnTo>
                <a:lnTo>
                  <a:pt x="190499" y="1025652"/>
                </a:lnTo>
                <a:lnTo>
                  <a:pt x="186830" y="1013919"/>
                </a:lnTo>
                <a:lnTo>
                  <a:pt x="183160" y="1001274"/>
                </a:lnTo>
                <a:lnTo>
                  <a:pt x="179491" y="988731"/>
                </a:lnTo>
                <a:lnTo>
                  <a:pt x="176555" y="979449"/>
                </a:lnTo>
                <a:lnTo>
                  <a:pt x="168331" y="951729"/>
                </a:lnTo>
                <a:lnTo>
                  <a:pt x="160382" y="924009"/>
                </a:lnTo>
                <a:lnTo>
                  <a:pt x="152705" y="896289"/>
                </a:lnTo>
                <a:lnTo>
                  <a:pt x="145296" y="868569"/>
                </a:lnTo>
                <a:lnTo>
                  <a:pt x="138151" y="840849"/>
                </a:lnTo>
                <a:lnTo>
                  <a:pt x="131269" y="813128"/>
                </a:lnTo>
                <a:lnTo>
                  <a:pt x="124644" y="785408"/>
                </a:lnTo>
                <a:lnTo>
                  <a:pt x="118273" y="757687"/>
                </a:lnTo>
                <a:lnTo>
                  <a:pt x="112153" y="729967"/>
                </a:lnTo>
                <a:lnTo>
                  <a:pt x="106281" y="702246"/>
                </a:lnTo>
                <a:lnTo>
                  <a:pt x="100653" y="674525"/>
                </a:lnTo>
                <a:lnTo>
                  <a:pt x="95265" y="646805"/>
                </a:lnTo>
                <a:lnTo>
                  <a:pt x="90114" y="619084"/>
                </a:lnTo>
                <a:lnTo>
                  <a:pt x="85196" y="591364"/>
                </a:lnTo>
                <a:lnTo>
                  <a:pt x="80509" y="563643"/>
                </a:lnTo>
                <a:lnTo>
                  <a:pt x="76048" y="535923"/>
                </a:lnTo>
                <a:lnTo>
                  <a:pt x="71810" y="508203"/>
                </a:lnTo>
                <a:lnTo>
                  <a:pt x="67792" y="480483"/>
                </a:lnTo>
                <a:lnTo>
                  <a:pt x="63990" y="452763"/>
                </a:lnTo>
                <a:lnTo>
                  <a:pt x="60401" y="425043"/>
                </a:lnTo>
                <a:lnTo>
                  <a:pt x="59007" y="408445"/>
                </a:lnTo>
                <a:lnTo>
                  <a:pt x="57617" y="391912"/>
                </a:lnTo>
                <a:lnTo>
                  <a:pt x="56234" y="375442"/>
                </a:lnTo>
                <a:lnTo>
                  <a:pt x="54861" y="359030"/>
                </a:lnTo>
                <a:lnTo>
                  <a:pt x="53503" y="342674"/>
                </a:lnTo>
                <a:lnTo>
                  <a:pt x="52162" y="326370"/>
                </a:lnTo>
                <a:lnTo>
                  <a:pt x="50842" y="310114"/>
                </a:lnTo>
                <a:lnTo>
                  <a:pt x="49547" y="293903"/>
                </a:lnTo>
                <a:lnTo>
                  <a:pt x="48280" y="277734"/>
                </a:lnTo>
                <a:lnTo>
                  <a:pt x="47043" y="261602"/>
                </a:lnTo>
                <a:lnTo>
                  <a:pt x="45842" y="245505"/>
                </a:lnTo>
                <a:lnTo>
                  <a:pt x="44679" y="229438"/>
                </a:lnTo>
                <a:lnTo>
                  <a:pt x="43558" y="213399"/>
                </a:lnTo>
                <a:lnTo>
                  <a:pt x="42483" y="197384"/>
                </a:lnTo>
                <a:lnTo>
                  <a:pt x="41455" y="181389"/>
                </a:lnTo>
                <a:lnTo>
                  <a:pt x="40481" y="165412"/>
                </a:lnTo>
                <a:close/>
              </a:path>
            </a:pathLst>
          </a:custGeom>
          <a:solidFill>
            <a:srgbClr val="766E53"/>
          </a:solidFill>
        </p:spPr>
        <p:txBody>
          <a:bodyPr wrap="square" lIns="0" tIns="0" rIns="0" bIns="0" rtlCol="0">
            <a:noAutofit/>
          </a:bodyPr>
          <a:lstStyle/>
          <a:p>
            <a:endParaRPr/>
          </a:p>
        </p:txBody>
      </p:sp>
      <p:sp>
        <p:nvSpPr>
          <p:cNvPr id="13" name="object 13"/>
          <p:cNvSpPr/>
          <p:nvPr/>
        </p:nvSpPr>
        <p:spPr>
          <a:xfrm>
            <a:off x="581787" y="1399055"/>
            <a:ext cx="1556766" cy="4047743"/>
          </a:xfrm>
          <a:custGeom>
            <a:avLst/>
            <a:gdLst/>
            <a:ahLst/>
            <a:cxnLst/>
            <a:rect l="l" t="t" r="r" b="b"/>
            <a:pathLst>
              <a:path w="2075688" h="4047743">
                <a:moveTo>
                  <a:pt x="3773" y="3971639"/>
                </a:moveTo>
                <a:lnTo>
                  <a:pt x="7618" y="3983535"/>
                </a:lnTo>
                <a:lnTo>
                  <a:pt x="11602" y="3995661"/>
                </a:lnTo>
                <a:lnTo>
                  <a:pt x="15795" y="4007881"/>
                </a:lnTo>
                <a:lnTo>
                  <a:pt x="20267" y="4020057"/>
                </a:lnTo>
                <a:lnTo>
                  <a:pt x="25085" y="4032049"/>
                </a:lnTo>
                <a:lnTo>
                  <a:pt x="30320" y="4043722"/>
                </a:lnTo>
                <a:lnTo>
                  <a:pt x="32283" y="4047743"/>
                </a:lnTo>
                <a:lnTo>
                  <a:pt x="32283" y="3937127"/>
                </a:lnTo>
                <a:lnTo>
                  <a:pt x="34806" y="3880451"/>
                </a:lnTo>
                <a:lnTo>
                  <a:pt x="38211" y="3823853"/>
                </a:lnTo>
                <a:lnTo>
                  <a:pt x="42482" y="3767339"/>
                </a:lnTo>
                <a:lnTo>
                  <a:pt x="47599" y="3710915"/>
                </a:lnTo>
                <a:lnTo>
                  <a:pt x="53547" y="3654589"/>
                </a:lnTo>
                <a:lnTo>
                  <a:pt x="60308" y="3598368"/>
                </a:lnTo>
                <a:lnTo>
                  <a:pt x="67864" y="3542257"/>
                </a:lnTo>
                <a:lnTo>
                  <a:pt x="76198" y="3486264"/>
                </a:lnTo>
                <a:lnTo>
                  <a:pt x="85294" y="3430396"/>
                </a:lnTo>
                <a:lnTo>
                  <a:pt x="95134" y="3374659"/>
                </a:lnTo>
                <a:lnTo>
                  <a:pt x="105700" y="3319061"/>
                </a:lnTo>
                <a:lnTo>
                  <a:pt x="116975" y="3263607"/>
                </a:lnTo>
                <a:lnTo>
                  <a:pt x="128942" y="3208305"/>
                </a:lnTo>
                <a:lnTo>
                  <a:pt x="141583" y="3153161"/>
                </a:lnTo>
                <a:lnTo>
                  <a:pt x="154882" y="3098182"/>
                </a:lnTo>
                <a:lnTo>
                  <a:pt x="168821" y="3043376"/>
                </a:lnTo>
                <a:lnTo>
                  <a:pt x="183383" y="2988748"/>
                </a:lnTo>
                <a:lnTo>
                  <a:pt x="198550" y="2934305"/>
                </a:lnTo>
                <a:lnTo>
                  <a:pt x="214305" y="2880055"/>
                </a:lnTo>
                <a:lnTo>
                  <a:pt x="230631" y="2826004"/>
                </a:lnTo>
                <a:lnTo>
                  <a:pt x="248239" y="2772176"/>
                </a:lnTo>
                <a:lnTo>
                  <a:pt x="266458" y="2718554"/>
                </a:lnTo>
                <a:lnTo>
                  <a:pt x="285280" y="2665139"/>
                </a:lnTo>
                <a:lnTo>
                  <a:pt x="304694" y="2611929"/>
                </a:lnTo>
                <a:lnTo>
                  <a:pt x="324689" y="2558926"/>
                </a:lnTo>
                <a:lnTo>
                  <a:pt x="345255" y="2506130"/>
                </a:lnTo>
                <a:lnTo>
                  <a:pt x="366382" y="2453541"/>
                </a:lnTo>
                <a:lnTo>
                  <a:pt x="388059" y="2401159"/>
                </a:lnTo>
                <a:lnTo>
                  <a:pt x="410276" y="2348984"/>
                </a:lnTo>
                <a:lnTo>
                  <a:pt x="433022" y="2297017"/>
                </a:lnTo>
                <a:lnTo>
                  <a:pt x="456287" y="2245257"/>
                </a:lnTo>
                <a:lnTo>
                  <a:pt x="480062" y="2193705"/>
                </a:lnTo>
                <a:lnTo>
                  <a:pt x="504334" y="2142361"/>
                </a:lnTo>
                <a:lnTo>
                  <a:pt x="529095" y="2091225"/>
                </a:lnTo>
                <a:lnTo>
                  <a:pt x="554333" y="2040298"/>
                </a:lnTo>
                <a:lnTo>
                  <a:pt x="580038" y="1989579"/>
                </a:lnTo>
                <a:lnTo>
                  <a:pt x="606200" y="1939070"/>
                </a:lnTo>
                <a:lnTo>
                  <a:pt x="632809" y="1888769"/>
                </a:lnTo>
                <a:lnTo>
                  <a:pt x="659853" y="1838677"/>
                </a:lnTo>
                <a:lnTo>
                  <a:pt x="687324" y="1788794"/>
                </a:lnTo>
                <a:lnTo>
                  <a:pt x="715192" y="1739136"/>
                </a:lnTo>
                <a:lnTo>
                  <a:pt x="743470" y="1689753"/>
                </a:lnTo>
                <a:lnTo>
                  <a:pt x="772151" y="1640640"/>
                </a:lnTo>
                <a:lnTo>
                  <a:pt x="801228" y="1591794"/>
                </a:lnTo>
                <a:lnTo>
                  <a:pt x="830695" y="1543212"/>
                </a:lnTo>
                <a:lnTo>
                  <a:pt x="860543" y="1494890"/>
                </a:lnTo>
                <a:lnTo>
                  <a:pt x="890766" y="1446825"/>
                </a:lnTo>
                <a:lnTo>
                  <a:pt x="921357" y="1399012"/>
                </a:lnTo>
                <a:lnTo>
                  <a:pt x="952309" y="1351449"/>
                </a:lnTo>
                <a:lnTo>
                  <a:pt x="983614" y="1304131"/>
                </a:lnTo>
                <a:lnTo>
                  <a:pt x="1015267" y="1257055"/>
                </a:lnTo>
                <a:lnTo>
                  <a:pt x="1047259" y="1210217"/>
                </a:lnTo>
                <a:lnTo>
                  <a:pt x="1079583" y="1163614"/>
                </a:lnTo>
                <a:lnTo>
                  <a:pt x="1112233" y="1117242"/>
                </a:lnTo>
                <a:lnTo>
                  <a:pt x="1145202" y="1071098"/>
                </a:lnTo>
                <a:lnTo>
                  <a:pt x="1178482" y="1025177"/>
                </a:lnTo>
                <a:lnTo>
                  <a:pt x="1212067" y="979477"/>
                </a:lnTo>
                <a:lnTo>
                  <a:pt x="1245949" y="933993"/>
                </a:lnTo>
                <a:lnTo>
                  <a:pt x="1280121" y="888722"/>
                </a:lnTo>
                <a:lnTo>
                  <a:pt x="1314577" y="843660"/>
                </a:lnTo>
                <a:lnTo>
                  <a:pt x="1349440" y="799401"/>
                </a:lnTo>
                <a:lnTo>
                  <a:pt x="1384803" y="755203"/>
                </a:lnTo>
                <a:lnTo>
                  <a:pt x="1420610" y="711122"/>
                </a:lnTo>
                <a:lnTo>
                  <a:pt x="1456804" y="667210"/>
                </a:lnTo>
                <a:lnTo>
                  <a:pt x="1493329" y="623522"/>
                </a:lnTo>
                <a:lnTo>
                  <a:pt x="1530128" y="580112"/>
                </a:lnTo>
                <a:lnTo>
                  <a:pt x="1567145" y="537035"/>
                </a:lnTo>
                <a:lnTo>
                  <a:pt x="1604323" y="494343"/>
                </a:lnTo>
                <a:lnTo>
                  <a:pt x="1641607" y="452093"/>
                </a:lnTo>
                <a:lnTo>
                  <a:pt x="1678939" y="410337"/>
                </a:lnTo>
                <a:lnTo>
                  <a:pt x="1688635" y="399922"/>
                </a:lnTo>
                <a:lnTo>
                  <a:pt x="1698329" y="389449"/>
                </a:lnTo>
                <a:lnTo>
                  <a:pt x="1708021" y="378928"/>
                </a:lnTo>
                <a:lnTo>
                  <a:pt x="1717712" y="368370"/>
                </a:lnTo>
                <a:lnTo>
                  <a:pt x="1727402" y="357784"/>
                </a:lnTo>
                <a:lnTo>
                  <a:pt x="1737091" y="347182"/>
                </a:lnTo>
                <a:lnTo>
                  <a:pt x="1746779" y="336574"/>
                </a:lnTo>
                <a:lnTo>
                  <a:pt x="1756466" y="325970"/>
                </a:lnTo>
                <a:lnTo>
                  <a:pt x="1766154" y="315380"/>
                </a:lnTo>
                <a:lnTo>
                  <a:pt x="1775840" y="304815"/>
                </a:lnTo>
                <a:lnTo>
                  <a:pt x="1785527" y="294286"/>
                </a:lnTo>
                <a:lnTo>
                  <a:pt x="1795215" y="283802"/>
                </a:lnTo>
                <a:lnTo>
                  <a:pt x="1804902" y="273374"/>
                </a:lnTo>
                <a:lnTo>
                  <a:pt x="1814590" y="263012"/>
                </a:lnTo>
                <a:lnTo>
                  <a:pt x="1824279" y="252728"/>
                </a:lnTo>
                <a:lnTo>
                  <a:pt x="1833969" y="242530"/>
                </a:lnTo>
                <a:lnTo>
                  <a:pt x="1843660" y="232430"/>
                </a:lnTo>
                <a:lnTo>
                  <a:pt x="1853352" y="222438"/>
                </a:lnTo>
                <a:lnTo>
                  <a:pt x="1863046" y="212564"/>
                </a:lnTo>
                <a:lnTo>
                  <a:pt x="1872741" y="202818"/>
                </a:lnTo>
                <a:lnTo>
                  <a:pt x="1883090" y="192489"/>
                </a:lnTo>
                <a:lnTo>
                  <a:pt x="1893374" y="182225"/>
                </a:lnTo>
                <a:lnTo>
                  <a:pt x="1903603" y="172022"/>
                </a:lnTo>
                <a:lnTo>
                  <a:pt x="1913782" y="161877"/>
                </a:lnTo>
                <a:lnTo>
                  <a:pt x="1923919" y="151786"/>
                </a:lnTo>
                <a:lnTo>
                  <a:pt x="1934020" y="141747"/>
                </a:lnTo>
                <a:lnTo>
                  <a:pt x="1944093" y="131755"/>
                </a:lnTo>
                <a:lnTo>
                  <a:pt x="1954145" y="121807"/>
                </a:lnTo>
                <a:lnTo>
                  <a:pt x="1964184" y="111899"/>
                </a:lnTo>
                <a:lnTo>
                  <a:pt x="1974214" y="102028"/>
                </a:lnTo>
                <a:lnTo>
                  <a:pt x="1984245" y="92191"/>
                </a:lnTo>
                <a:lnTo>
                  <a:pt x="1994284" y="82383"/>
                </a:lnTo>
                <a:lnTo>
                  <a:pt x="2004336" y="72601"/>
                </a:lnTo>
                <a:lnTo>
                  <a:pt x="2014409" y="62843"/>
                </a:lnTo>
                <a:lnTo>
                  <a:pt x="2024510" y="53103"/>
                </a:lnTo>
                <a:lnTo>
                  <a:pt x="2034647" y="43380"/>
                </a:lnTo>
                <a:lnTo>
                  <a:pt x="2044826" y="33668"/>
                </a:lnTo>
                <a:lnTo>
                  <a:pt x="2055055" y="23965"/>
                </a:lnTo>
                <a:lnTo>
                  <a:pt x="2065339" y="14268"/>
                </a:lnTo>
                <a:lnTo>
                  <a:pt x="2075688" y="4571"/>
                </a:lnTo>
                <a:lnTo>
                  <a:pt x="2075688" y="0"/>
                </a:lnTo>
                <a:lnTo>
                  <a:pt x="2064686" y="9677"/>
                </a:lnTo>
                <a:lnTo>
                  <a:pt x="2053812" y="19359"/>
                </a:lnTo>
                <a:lnTo>
                  <a:pt x="2043055" y="29048"/>
                </a:lnTo>
                <a:lnTo>
                  <a:pt x="2032404" y="38747"/>
                </a:lnTo>
                <a:lnTo>
                  <a:pt x="2021849" y="48460"/>
                </a:lnTo>
                <a:lnTo>
                  <a:pt x="2011381" y="58191"/>
                </a:lnTo>
                <a:lnTo>
                  <a:pt x="2000989" y="67943"/>
                </a:lnTo>
                <a:lnTo>
                  <a:pt x="1990663" y="77719"/>
                </a:lnTo>
                <a:lnTo>
                  <a:pt x="1980392" y="87524"/>
                </a:lnTo>
                <a:lnTo>
                  <a:pt x="1970166" y="97361"/>
                </a:lnTo>
                <a:lnTo>
                  <a:pt x="1959976" y="107233"/>
                </a:lnTo>
                <a:lnTo>
                  <a:pt x="1949811" y="117143"/>
                </a:lnTo>
                <a:lnTo>
                  <a:pt x="1939661" y="127096"/>
                </a:lnTo>
                <a:lnTo>
                  <a:pt x="1929515" y="137095"/>
                </a:lnTo>
                <a:lnTo>
                  <a:pt x="1919364" y="147143"/>
                </a:lnTo>
                <a:lnTo>
                  <a:pt x="1909198" y="157244"/>
                </a:lnTo>
                <a:lnTo>
                  <a:pt x="1899005" y="167401"/>
                </a:lnTo>
                <a:lnTo>
                  <a:pt x="1888776" y="177618"/>
                </a:lnTo>
                <a:lnTo>
                  <a:pt x="1878501" y="187899"/>
                </a:lnTo>
                <a:lnTo>
                  <a:pt x="1868170" y="198246"/>
                </a:lnTo>
                <a:lnTo>
                  <a:pt x="1858474" y="207959"/>
                </a:lnTo>
                <a:lnTo>
                  <a:pt x="1848780" y="217742"/>
                </a:lnTo>
                <a:lnTo>
                  <a:pt x="1839088" y="227595"/>
                </a:lnTo>
                <a:lnTo>
                  <a:pt x="1829397" y="237518"/>
                </a:lnTo>
                <a:lnTo>
                  <a:pt x="1819707" y="247511"/>
                </a:lnTo>
                <a:lnTo>
                  <a:pt x="1810018" y="257573"/>
                </a:lnTo>
                <a:lnTo>
                  <a:pt x="1800330" y="267704"/>
                </a:lnTo>
                <a:lnTo>
                  <a:pt x="1790643" y="277905"/>
                </a:lnTo>
                <a:lnTo>
                  <a:pt x="1780955" y="288175"/>
                </a:lnTo>
                <a:lnTo>
                  <a:pt x="1771268" y="298513"/>
                </a:lnTo>
                <a:lnTo>
                  <a:pt x="1761582" y="308920"/>
                </a:lnTo>
                <a:lnTo>
                  <a:pt x="1751894" y="319395"/>
                </a:lnTo>
                <a:lnTo>
                  <a:pt x="1742207" y="329939"/>
                </a:lnTo>
                <a:lnTo>
                  <a:pt x="1732519" y="340551"/>
                </a:lnTo>
                <a:lnTo>
                  <a:pt x="1722830" y="351230"/>
                </a:lnTo>
                <a:lnTo>
                  <a:pt x="1713140" y="361977"/>
                </a:lnTo>
                <a:lnTo>
                  <a:pt x="1703449" y="372791"/>
                </a:lnTo>
                <a:lnTo>
                  <a:pt x="1693757" y="383673"/>
                </a:lnTo>
                <a:lnTo>
                  <a:pt x="1684063" y="394622"/>
                </a:lnTo>
                <a:lnTo>
                  <a:pt x="1674367" y="405638"/>
                </a:lnTo>
                <a:lnTo>
                  <a:pt x="1655029" y="426418"/>
                </a:lnTo>
                <a:lnTo>
                  <a:pt x="1616578" y="468190"/>
                </a:lnTo>
                <a:lnTo>
                  <a:pt x="1578449" y="510242"/>
                </a:lnTo>
                <a:lnTo>
                  <a:pt x="1540668" y="552572"/>
                </a:lnTo>
                <a:lnTo>
                  <a:pt x="1503263" y="595178"/>
                </a:lnTo>
                <a:lnTo>
                  <a:pt x="1466259" y="638060"/>
                </a:lnTo>
                <a:lnTo>
                  <a:pt x="1429684" y="681215"/>
                </a:lnTo>
                <a:lnTo>
                  <a:pt x="1393565" y="724642"/>
                </a:lnTo>
                <a:lnTo>
                  <a:pt x="1357927" y="768339"/>
                </a:lnTo>
                <a:lnTo>
                  <a:pt x="1322798" y="812306"/>
                </a:lnTo>
                <a:lnTo>
                  <a:pt x="1270274" y="879451"/>
                </a:lnTo>
                <a:lnTo>
                  <a:pt x="1235403" y="924722"/>
                </a:lnTo>
                <a:lnTo>
                  <a:pt x="1200831" y="970206"/>
                </a:lnTo>
                <a:lnTo>
                  <a:pt x="1166569" y="1015906"/>
                </a:lnTo>
                <a:lnTo>
                  <a:pt x="1132625" y="1061827"/>
                </a:lnTo>
                <a:lnTo>
                  <a:pt x="1099011" y="1107971"/>
                </a:lnTo>
                <a:lnTo>
                  <a:pt x="1065737" y="1154343"/>
                </a:lnTo>
                <a:lnTo>
                  <a:pt x="1032813" y="1200946"/>
                </a:lnTo>
                <a:lnTo>
                  <a:pt x="1000250" y="1247784"/>
                </a:lnTo>
                <a:lnTo>
                  <a:pt x="968057" y="1294860"/>
                </a:lnTo>
                <a:lnTo>
                  <a:pt x="936245" y="1342178"/>
                </a:lnTo>
                <a:lnTo>
                  <a:pt x="904825" y="1389741"/>
                </a:lnTo>
                <a:lnTo>
                  <a:pt x="873806" y="1437554"/>
                </a:lnTo>
                <a:lnTo>
                  <a:pt x="843199" y="1485619"/>
                </a:lnTo>
                <a:lnTo>
                  <a:pt x="813014" y="1533941"/>
                </a:lnTo>
                <a:lnTo>
                  <a:pt x="783261" y="1582523"/>
                </a:lnTo>
                <a:lnTo>
                  <a:pt x="753952" y="1631369"/>
                </a:lnTo>
                <a:lnTo>
                  <a:pt x="725095" y="1680482"/>
                </a:lnTo>
                <a:lnTo>
                  <a:pt x="696701" y="1729865"/>
                </a:lnTo>
                <a:lnTo>
                  <a:pt x="668782" y="1779523"/>
                </a:lnTo>
                <a:lnTo>
                  <a:pt x="640665" y="1828787"/>
                </a:lnTo>
                <a:lnTo>
                  <a:pt x="613038" y="1878387"/>
                </a:lnTo>
                <a:lnTo>
                  <a:pt x="585909" y="1928313"/>
                </a:lnTo>
                <a:lnTo>
                  <a:pt x="559285" y="1978554"/>
                </a:lnTo>
                <a:lnTo>
                  <a:pt x="533171" y="2029100"/>
                </a:lnTo>
                <a:lnTo>
                  <a:pt x="507577" y="2079942"/>
                </a:lnTo>
                <a:lnTo>
                  <a:pt x="482507" y="2131067"/>
                </a:lnTo>
                <a:lnTo>
                  <a:pt x="457969" y="2182467"/>
                </a:lnTo>
                <a:lnTo>
                  <a:pt x="433971" y="2234130"/>
                </a:lnTo>
                <a:lnTo>
                  <a:pt x="410519" y="2286047"/>
                </a:lnTo>
                <a:lnTo>
                  <a:pt x="387620" y="2338207"/>
                </a:lnTo>
                <a:lnTo>
                  <a:pt x="365281" y="2390599"/>
                </a:lnTo>
                <a:lnTo>
                  <a:pt x="343509" y="2443213"/>
                </a:lnTo>
                <a:lnTo>
                  <a:pt x="322311" y="2496039"/>
                </a:lnTo>
                <a:lnTo>
                  <a:pt x="301695" y="2549066"/>
                </a:lnTo>
                <a:lnTo>
                  <a:pt x="281666" y="2602284"/>
                </a:lnTo>
                <a:lnTo>
                  <a:pt x="262232" y="2655683"/>
                </a:lnTo>
                <a:lnTo>
                  <a:pt x="243399" y="2709252"/>
                </a:lnTo>
                <a:lnTo>
                  <a:pt x="225176" y="2762981"/>
                </a:lnTo>
                <a:lnTo>
                  <a:pt x="207568" y="2816860"/>
                </a:lnTo>
                <a:lnTo>
                  <a:pt x="189927" y="2871546"/>
                </a:lnTo>
                <a:lnTo>
                  <a:pt x="172988" y="2926374"/>
                </a:lnTo>
                <a:lnTo>
                  <a:pt x="156762" y="2981342"/>
                </a:lnTo>
                <a:lnTo>
                  <a:pt x="141258" y="3036451"/>
                </a:lnTo>
                <a:lnTo>
                  <a:pt x="126489" y="3091699"/>
                </a:lnTo>
                <a:lnTo>
                  <a:pt x="112462" y="3147088"/>
                </a:lnTo>
                <a:lnTo>
                  <a:pt x="99190" y="3202617"/>
                </a:lnTo>
                <a:lnTo>
                  <a:pt x="86683" y="3258285"/>
                </a:lnTo>
                <a:lnTo>
                  <a:pt x="74950" y="3314093"/>
                </a:lnTo>
                <a:lnTo>
                  <a:pt x="64003" y="3370040"/>
                </a:lnTo>
                <a:lnTo>
                  <a:pt x="53851" y="3426126"/>
                </a:lnTo>
                <a:lnTo>
                  <a:pt x="44505" y="3482351"/>
                </a:lnTo>
                <a:lnTo>
                  <a:pt x="35976" y="3538714"/>
                </a:lnTo>
                <a:lnTo>
                  <a:pt x="28273" y="3595216"/>
                </a:lnTo>
                <a:lnTo>
                  <a:pt x="21408" y="3651857"/>
                </a:lnTo>
                <a:lnTo>
                  <a:pt x="15389" y="3708635"/>
                </a:lnTo>
                <a:lnTo>
                  <a:pt x="10229" y="3765552"/>
                </a:lnTo>
                <a:lnTo>
                  <a:pt x="5937" y="3822606"/>
                </a:lnTo>
                <a:lnTo>
                  <a:pt x="2524" y="3879797"/>
                </a:lnTo>
                <a:lnTo>
                  <a:pt x="0" y="3937127"/>
                </a:lnTo>
                <a:lnTo>
                  <a:pt x="0" y="3960114"/>
                </a:lnTo>
                <a:lnTo>
                  <a:pt x="3773" y="3971639"/>
                </a:lnTo>
                <a:close/>
              </a:path>
            </a:pathLst>
          </a:custGeom>
          <a:solidFill>
            <a:srgbClr val="766E53"/>
          </a:solidFill>
        </p:spPr>
        <p:txBody>
          <a:bodyPr wrap="square" lIns="0" tIns="0" rIns="0" bIns="0" rtlCol="0">
            <a:noAutofit/>
          </a:bodyPr>
          <a:lstStyle/>
          <a:p>
            <a:endParaRPr/>
          </a:p>
        </p:txBody>
      </p:sp>
      <p:sp>
        <p:nvSpPr>
          <p:cNvPr id="14" name="object 14"/>
          <p:cNvSpPr/>
          <p:nvPr/>
        </p:nvSpPr>
        <p:spPr>
          <a:xfrm>
            <a:off x="691514" y="6530363"/>
            <a:ext cx="122301" cy="336803"/>
          </a:xfrm>
          <a:custGeom>
            <a:avLst/>
            <a:gdLst/>
            <a:ahLst/>
            <a:cxnLst/>
            <a:rect l="l" t="t" r="r" b="b"/>
            <a:pathLst>
              <a:path w="163068" h="336803">
                <a:moveTo>
                  <a:pt x="154682" y="320160"/>
                </a:moveTo>
                <a:lnTo>
                  <a:pt x="146300" y="303455"/>
                </a:lnTo>
                <a:lnTo>
                  <a:pt x="137925" y="286694"/>
                </a:lnTo>
                <a:lnTo>
                  <a:pt x="129560" y="269885"/>
                </a:lnTo>
                <a:lnTo>
                  <a:pt x="121209" y="253035"/>
                </a:lnTo>
                <a:lnTo>
                  <a:pt x="112876" y="236149"/>
                </a:lnTo>
                <a:lnTo>
                  <a:pt x="104563" y="219237"/>
                </a:lnTo>
                <a:lnTo>
                  <a:pt x="96275" y="202303"/>
                </a:lnTo>
                <a:lnTo>
                  <a:pt x="88015" y="185356"/>
                </a:lnTo>
                <a:lnTo>
                  <a:pt x="79786" y="168401"/>
                </a:lnTo>
                <a:lnTo>
                  <a:pt x="71592" y="151447"/>
                </a:lnTo>
                <a:lnTo>
                  <a:pt x="63436" y="134500"/>
                </a:lnTo>
                <a:lnTo>
                  <a:pt x="55323" y="117566"/>
                </a:lnTo>
                <a:lnTo>
                  <a:pt x="47255" y="100653"/>
                </a:lnTo>
                <a:lnTo>
                  <a:pt x="39236" y="83768"/>
                </a:lnTo>
                <a:lnTo>
                  <a:pt x="31270" y="66918"/>
                </a:lnTo>
                <a:lnTo>
                  <a:pt x="23359" y="50109"/>
                </a:lnTo>
                <a:lnTo>
                  <a:pt x="15508" y="33348"/>
                </a:lnTo>
                <a:lnTo>
                  <a:pt x="7721" y="16643"/>
                </a:lnTo>
                <a:lnTo>
                  <a:pt x="0" y="0"/>
                </a:lnTo>
                <a:lnTo>
                  <a:pt x="4961" y="16643"/>
                </a:lnTo>
                <a:lnTo>
                  <a:pt x="10059" y="33348"/>
                </a:lnTo>
                <a:lnTo>
                  <a:pt x="15289" y="50109"/>
                </a:lnTo>
                <a:lnTo>
                  <a:pt x="20649" y="66918"/>
                </a:lnTo>
                <a:lnTo>
                  <a:pt x="26135" y="83768"/>
                </a:lnTo>
                <a:lnTo>
                  <a:pt x="31742" y="100653"/>
                </a:lnTo>
                <a:lnTo>
                  <a:pt x="37469" y="117566"/>
                </a:lnTo>
                <a:lnTo>
                  <a:pt x="43311" y="134500"/>
                </a:lnTo>
                <a:lnTo>
                  <a:pt x="49265" y="151447"/>
                </a:lnTo>
                <a:lnTo>
                  <a:pt x="55327" y="168401"/>
                </a:lnTo>
                <a:lnTo>
                  <a:pt x="61494" y="185356"/>
                </a:lnTo>
                <a:lnTo>
                  <a:pt x="67762" y="202303"/>
                </a:lnTo>
                <a:lnTo>
                  <a:pt x="74128" y="219237"/>
                </a:lnTo>
                <a:lnTo>
                  <a:pt x="80588" y="236149"/>
                </a:lnTo>
                <a:lnTo>
                  <a:pt x="87139" y="253035"/>
                </a:lnTo>
                <a:lnTo>
                  <a:pt x="93777" y="269885"/>
                </a:lnTo>
                <a:lnTo>
                  <a:pt x="100499" y="286694"/>
                </a:lnTo>
                <a:lnTo>
                  <a:pt x="107301" y="303455"/>
                </a:lnTo>
                <a:lnTo>
                  <a:pt x="114180" y="320160"/>
                </a:lnTo>
                <a:lnTo>
                  <a:pt x="117311" y="327656"/>
                </a:lnTo>
                <a:lnTo>
                  <a:pt x="158459" y="327656"/>
                </a:lnTo>
                <a:lnTo>
                  <a:pt x="154682" y="320160"/>
                </a:lnTo>
                <a:close/>
              </a:path>
            </a:pathLst>
          </a:custGeom>
          <a:solidFill>
            <a:srgbClr val="766E53"/>
          </a:solidFill>
        </p:spPr>
        <p:txBody>
          <a:bodyPr wrap="square" lIns="0" tIns="0" rIns="0" bIns="0" rtlCol="0">
            <a:noAutofit/>
          </a:bodyPr>
          <a:lstStyle/>
          <a:p>
            <a:endParaRPr/>
          </a:p>
        </p:txBody>
      </p:sp>
      <p:sp>
        <p:nvSpPr>
          <p:cNvPr id="15" name="object 15"/>
          <p:cNvSpPr/>
          <p:nvPr/>
        </p:nvSpPr>
        <p:spPr>
          <a:xfrm>
            <a:off x="577217" y="5359931"/>
            <a:ext cx="28575" cy="216407"/>
          </a:xfrm>
          <a:custGeom>
            <a:avLst/>
            <a:gdLst/>
            <a:ahLst/>
            <a:cxnLst/>
            <a:rect l="l" t="t" r="r" b="b"/>
            <a:pathLst>
              <a:path w="38100" h="216408">
                <a:moveTo>
                  <a:pt x="19107" y="166763"/>
                </a:moveTo>
                <a:lnTo>
                  <a:pt x="24096" y="178540"/>
                </a:lnTo>
                <a:lnTo>
                  <a:pt x="28843" y="190324"/>
                </a:lnTo>
                <a:lnTo>
                  <a:pt x="33183" y="202118"/>
                </a:lnTo>
                <a:lnTo>
                  <a:pt x="33337" y="202564"/>
                </a:lnTo>
                <a:lnTo>
                  <a:pt x="33337" y="211708"/>
                </a:lnTo>
                <a:lnTo>
                  <a:pt x="38100" y="216407"/>
                </a:lnTo>
                <a:lnTo>
                  <a:pt x="38100" y="87502"/>
                </a:lnTo>
                <a:lnTo>
                  <a:pt x="32537" y="76008"/>
                </a:lnTo>
                <a:lnTo>
                  <a:pt x="27429" y="64148"/>
                </a:lnTo>
                <a:lnTo>
                  <a:pt x="22704" y="52061"/>
                </a:lnTo>
                <a:lnTo>
                  <a:pt x="18291" y="39886"/>
                </a:lnTo>
                <a:lnTo>
                  <a:pt x="14118" y="27761"/>
                </a:lnTo>
                <a:lnTo>
                  <a:pt x="10114" y="15826"/>
                </a:lnTo>
                <a:lnTo>
                  <a:pt x="6209" y="4218"/>
                </a:lnTo>
                <a:lnTo>
                  <a:pt x="3402" y="13031"/>
                </a:lnTo>
                <a:lnTo>
                  <a:pt x="2329" y="25819"/>
                </a:lnTo>
                <a:lnTo>
                  <a:pt x="1509" y="38430"/>
                </a:lnTo>
                <a:lnTo>
                  <a:pt x="908" y="50928"/>
                </a:lnTo>
                <a:lnTo>
                  <a:pt x="493" y="63380"/>
                </a:lnTo>
                <a:lnTo>
                  <a:pt x="228" y="75851"/>
                </a:lnTo>
                <a:lnTo>
                  <a:pt x="81" y="88405"/>
                </a:lnTo>
                <a:lnTo>
                  <a:pt x="0" y="119633"/>
                </a:lnTo>
                <a:lnTo>
                  <a:pt x="4321" y="131428"/>
                </a:lnTo>
                <a:lnTo>
                  <a:pt x="9055" y="143212"/>
                </a:lnTo>
                <a:lnTo>
                  <a:pt x="14038" y="154989"/>
                </a:lnTo>
                <a:lnTo>
                  <a:pt x="19107" y="166763"/>
                </a:lnTo>
                <a:close/>
              </a:path>
            </a:pathLst>
          </a:custGeom>
          <a:solidFill>
            <a:srgbClr val="766E53"/>
          </a:solidFill>
        </p:spPr>
        <p:txBody>
          <a:bodyPr wrap="square" lIns="0" tIns="0" rIns="0" bIns="0" rtlCol="0">
            <a:noAutofit/>
          </a:bodyPr>
          <a:lstStyle/>
          <a:p>
            <a:endParaRPr/>
          </a:p>
        </p:txBody>
      </p:sp>
      <p:sp>
        <p:nvSpPr>
          <p:cNvPr id="16" name="object 16"/>
          <p:cNvSpPr/>
          <p:nvPr/>
        </p:nvSpPr>
        <p:spPr>
          <a:xfrm>
            <a:off x="637793" y="6245375"/>
            <a:ext cx="178308" cy="621791"/>
          </a:xfrm>
          <a:custGeom>
            <a:avLst/>
            <a:gdLst/>
            <a:ahLst/>
            <a:cxnLst/>
            <a:rect l="l" t="t" r="r" b="b"/>
            <a:pathLst>
              <a:path w="237744" h="621791">
                <a:moveTo>
                  <a:pt x="230268" y="603828"/>
                </a:moveTo>
                <a:lnTo>
                  <a:pt x="222926" y="585861"/>
                </a:lnTo>
                <a:lnTo>
                  <a:pt x="215714" y="567887"/>
                </a:lnTo>
                <a:lnTo>
                  <a:pt x="208629" y="549902"/>
                </a:lnTo>
                <a:lnTo>
                  <a:pt x="201668" y="531904"/>
                </a:lnTo>
                <a:lnTo>
                  <a:pt x="194826" y="513888"/>
                </a:lnTo>
                <a:lnTo>
                  <a:pt x="188101" y="495852"/>
                </a:lnTo>
                <a:lnTo>
                  <a:pt x="181490" y="477792"/>
                </a:lnTo>
                <a:lnTo>
                  <a:pt x="174988" y="459704"/>
                </a:lnTo>
                <a:lnTo>
                  <a:pt x="168592" y="441584"/>
                </a:lnTo>
                <a:lnTo>
                  <a:pt x="162299" y="423431"/>
                </a:lnTo>
                <a:lnTo>
                  <a:pt x="156106" y="405239"/>
                </a:lnTo>
                <a:lnTo>
                  <a:pt x="150009" y="387006"/>
                </a:lnTo>
                <a:lnTo>
                  <a:pt x="144004" y="368728"/>
                </a:lnTo>
                <a:lnTo>
                  <a:pt x="138088" y="350402"/>
                </a:lnTo>
                <a:lnTo>
                  <a:pt x="132258" y="332023"/>
                </a:lnTo>
                <a:lnTo>
                  <a:pt x="126511" y="313590"/>
                </a:lnTo>
                <a:lnTo>
                  <a:pt x="120842" y="295098"/>
                </a:lnTo>
                <a:lnTo>
                  <a:pt x="115249" y="276544"/>
                </a:lnTo>
                <a:lnTo>
                  <a:pt x="109728" y="257924"/>
                </a:lnTo>
                <a:lnTo>
                  <a:pt x="104327" y="246071"/>
                </a:lnTo>
                <a:lnTo>
                  <a:pt x="99032" y="234323"/>
                </a:lnTo>
                <a:lnTo>
                  <a:pt x="93825" y="222664"/>
                </a:lnTo>
                <a:lnTo>
                  <a:pt x="88691" y="211079"/>
                </a:lnTo>
                <a:lnTo>
                  <a:pt x="83614" y="199550"/>
                </a:lnTo>
                <a:lnTo>
                  <a:pt x="78577" y="188062"/>
                </a:lnTo>
                <a:lnTo>
                  <a:pt x="73565" y="176598"/>
                </a:lnTo>
                <a:lnTo>
                  <a:pt x="68561" y="165143"/>
                </a:lnTo>
                <a:lnTo>
                  <a:pt x="63550" y="153681"/>
                </a:lnTo>
                <a:lnTo>
                  <a:pt x="58516" y="142194"/>
                </a:lnTo>
                <a:lnTo>
                  <a:pt x="53442" y="130668"/>
                </a:lnTo>
                <a:lnTo>
                  <a:pt x="48313" y="119086"/>
                </a:lnTo>
                <a:lnTo>
                  <a:pt x="43112" y="107432"/>
                </a:lnTo>
                <a:lnTo>
                  <a:pt x="37824" y="95690"/>
                </a:lnTo>
                <a:lnTo>
                  <a:pt x="32433" y="83844"/>
                </a:lnTo>
                <a:lnTo>
                  <a:pt x="32004" y="82905"/>
                </a:lnTo>
                <a:lnTo>
                  <a:pt x="27830" y="71057"/>
                </a:lnTo>
                <a:lnTo>
                  <a:pt x="23256" y="59209"/>
                </a:lnTo>
                <a:lnTo>
                  <a:pt x="18442" y="47361"/>
                </a:lnTo>
                <a:lnTo>
                  <a:pt x="13549" y="35514"/>
                </a:lnTo>
                <a:lnTo>
                  <a:pt x="8735" y="23666"/>
                </a:lnTo>
                <a:lnTo>
                  <a:pt x="4162" y="11818"/>
                </a:lnTo>
                <a:lnTo>
                  <a:pt x="0" y="0"/>
                </a:lnTo>
                <a:lnTo>
                  <a:pt x="2336" y="12326"/>
                </a:lnTo>
                <a:lnTo>
                  <a:pt x="4758" y="24653"/>
                </a:lnTo>
                <a:lnTo>
                  <a:pt x="7266" y="36979"/>
                </a:lnTo>
                <a:lnTo>
                  <a:pt x="9858" y="49305"/>
                </a:lnTo>
                <a:lnTo>
                  <a:pt x="12536" y="61631"/>
                </a:lnTo>
                <a:lnTo>
                  <a:pt x="15299" y="73957"/>
                </a:lnTo>
                <a:lnTo>
                  <a:pt x="18148" y="86283"/>
                </a:lnTo>
                <a:lnTo>
                  <a:pt x="21081" y="98609"/>
                </a:lnTo>
                <a:lnTo>
                  <a:pt x="24100" y="110935"/>
                </a:lnTo>
                <a:lnTo>
                  <a:pt x="27205" y="123260"/>
                </a:lnTo>
                <a:lnTo>
                  <a:pt x="30394" y="135586"/>
                </a:lnTo>
                <a:lnTo>
                  <a:pt x="33669" y="147912"/>
                </a:lnTo>
                <a:lnTo>
                  <a:pt x="37029" y="160238"/>
                </a:lnTo>
                <a:lnTo>
                  <a:pt x="40474" y="172564"/>
                </a:lnTo>
                <a:lnTo>
                  <a:pt x="44005" y="184890"/>
                </a:lnTo>
                <a:lnTo>
                  <a:pt x="47621" y="197217"/>
                </a:lnTo>
                <a:lnTo>
                  <a:pt x="51322" y="209543"/>
                </a:lnTo>
                <a:lnTo>
                  <a:pt x="54864" y="221081"/>
                </a:lnTo>
                <a:lnTo>
                  <a:pt x="57494" y="233738"/>
                </a:lnTo>
                <a:lnTo>
                  <a:pt x="63501" y="257581"/>
                </a:lnTo>
                <a:lnTo>
                  <a:pt x="71747" y="281967"/>
                </a:lnTo>
                <a:lnTo>
                  <a:pt x="80729" y="302174"/>
                </a:lnTo>
                <a:lnTo>
                  <a:pt x="88372" y="318850"/>
                </a:lnTo>
                <a:lnTo>
                  <a:pt x="96076" y="335582"/>
                </a:lnTo>
                <a:lnTo>
                  <a:pt x="103839" y="352363"/>
                </a:lnTo>
                <a:lnTo>
                  <a:pt x="111656" y="369185"/>
                </a:lnTo>
                <a:lnTo>
                  <a:pt x="119525" y="386041"/>
                </a:lnTo>
                <a:lnTo>
                  <a:pt x="127442" y="402926"/>
                </a:lnTo>
                <a:lnTo>
                  <a:pt x="135404" y="419831"/>
                </a:lnTo>
                <a:lnTo>
                  <a:pt x="143407" y="436749"/>
                </a:lnTo>
                <a:lnTo>
                  <a:pt x="151447" y="453675"/>
                </a:lnTo>
                <a:lnTo>
                  <a:pt x="159522" y="470601"/>
                </a:lnTo>
                <a:lnTo>
                  <a:pt x="167627" y="487520"/>
                </a:lnTo>
                <a:lnTo>
                  <a:pt x="175760" y="504425"/>
                </a:lnTo>
                <a:lnTo>
                  <a:pt x="183917" y="521309"/>
                </a:lnTo>
                <a:lnTo>
                  <a:pt x="192095" y="538165"/>
                </a:lnTo>
                <a:lnTo>
                  <a:pt x="200290" y="554987"/>
                </a:lnTo>
                <a:lnTo>
                  <a:pt x="208498" y="571768"/>
                </a:lnTo>
                <a:lnTo>
                  <a:pt x="216717" y="588500"/>
                </a:lnTo>
                <a:lnTo>
                  <a:pt x="224942" y="605177"/>
                </a:lnTo>
                <a:lnTo>
                  <a:pt x="228642" y="612645"/>
                </a:lnTo>
                <a:lnTo>
                  <a:pt x="233937" y="612645"/>
                </a:lnTo>
                <a:lnTo>
                  <a:pt x="230268" y="603828"/>
                </a:lnTo>
                <a:close/>
              </a:path>
            </a:pathLst>
          </a:custGeom>
          <a:solidFill>
            <a:srgbClr val="766E53"/>
          </a:solidFill>
        </p:spPr>
        <p:txBody>
          <a:bodyPr wrap="square" lIns="0" tIns="0" rIns="0" bIns="0" rtlCol="0">
            <a:noAutofit/>
          </a:bodyPr>
          <a:lstStyle/>
          <a:p>
            <a:endParaRPr/>
          </a:p>
        </p:txBody>
      </p:sp>
      <p:sp>
        <p:nvSpPr>
          <p:cNvPr id="17" name="object 17"/>
          <p:cNvSpPr/>
          <p:nvPr/>
        </p:nvSpPr>
        <p:spPr>
          <a:xfrm>
            <a:off x="390503" y="4392169"/>
            <a:ext cx="402" cy="7641"/>
          </a:xfrm>
          <a:custGeom>
            <a:avLst/>
            <a:gdLst/>
            <a:ahLst/>
            <a:cxnLst/>
            <a:rect l="l" t="t" r="r" b="b"/>
            <a:pathLst>
              <a:path w="536" h="7641">
                <a:moveTo>
                  <a:pt x="536" y="7641"/>
                </a:moveTo>
                <a:lnTo>
                  <a:pt x="281" y="1777"/>
                </a:lnTo>
                <a:lnTo>
                  <a:pt x="0" y="0"/>
                </a:lnTo>
                <a:lnTo>
                  <a:pt x="536" y="7641"/>
                </a:lnTo>
                <a:close/>
              </a:path>
            </a:pathLst>
          </a:custGeom>
          <a:solidFill>
            <a:srgbClr val="766E53"/>
          </a:solidFill>
        </p:spPr>
        <p:txBody>
          <a:bodyPr wrap="square" lIns="0" tIns="0" rIns="0" bIns="0" rtlCol="0">
            <a:noAutofit/>
          </a:bodyPr>
          <a:lstStyle/>
          <a:p>
            <a:endParaRPr/>
          </a:p>
        </p:txBody>
      </p:sp>
      <p:sp>
        <p:nvSpPr>
          <p:cNvPr id="18" name="object 18"/>
          <p:cNvSpPr/>
          <p:nvPr/>
        </p:nvSpPr>
        <p:spPr>
          <a:xfrm>
            <a:off x="20586" y="-1524"/>
            <a:ext cx="369929" cy="4393670"/>
          </a:xfrm>
          <a:custGeom>
            <a:avLst/>
            <a:gdLst/>
            <a:ahLst/>
            <a:cxnLst/>
            <a:rect l="l" t="t" r="r" b="b"/>
            <a:pathLst>
              <a:path w="493239" h="4393670">
                <a:moveTo>
                  <a:pt x="492904" y="4388891"/>
                </a:moveTo>
                <a:lnTo>
                  <a:pt x="491948" y="4376386"/>
                </a:lnTo>
                <a:lnTo>
                  <a:pt x="490919" y="4363806"/>
                </a:lnTo>
                <a:lnTo>
                  <a:pt x="489828" y="4351165"/>
                </a:lnTo>
                <a:lnTo>
                  <a:pt x="488685" y="4338471"/>
                </a:lnTo>
                <a:lnTo>
                  <a:pt x="487501" y="4325737"/>
                </a:lnTo>
                <a:lnTo>
                  <a:pt x="486288" y="4312974"/>
                </a:lnTo>
                <a:lnTo>
                  <a:pt x="485057" y="4300191"/>
                </a:lnTo>
                <a:lnTo>
                  <a:pt x="483817" y="4287401"/>
                </a:lnTo>
                <a:lnTo>
                  <a:pt x="482581" y="4274614"/>
                </a:lnTo>
                <a:lnTo>
                  <a:pt x="481358" y="4261842"/>
                </a:lnTo>
                <a:lnTo>
                  <a:pt x="480161" y="4249095"/>
                </a:lnTo>
                <a:lnTo>
                  <a:pt x="479000" y="4236384"/>
                </a:lnTo>
                <a:lnTo>
                  <a:pt x="477886" y="4223720"/>
                </a:lnTo>
                <a:lnTo>
                  <a:pt x="476829" y="4211115"/>
                </a:lnTo>
                <a:lnTo>
                  <a:pt x="475841" y="4198580"/>
                </a:lnTo>
                <a:lnTo>
                  <a:pt x="474933" y="4186124"/>
                </a:lnTo>
                <a:lnTo>
                  <a:pt x="474599" y="4181221"/>
                </a:lnTo>
                <a:lnTo>
                  <a:pt x="474599" y="4142994"/>
                </a:lnTo>
                <a:lnTo>
                  <a:pt x="464603" y="4097822"/>
                </a:lnTo>
                <a:lnTo>
                  <a:pt x="454751" y="4052714"/>
                </a:lnTo>
                <a:lnTo>
                  <a:pt x="445043" y="4007662"/>
                </a:lnTo>
                <a:lnTo>
                  <a:pt x="435479" y="3962660"/>
                </a:lnTo>
                <a:lnTo>
                  <a:pt x="426059" y="3917699"/>
                </a:lnTo>
                <a:lnTo>
                  <a:pt x="416783" y="3872775"/>
                </a:lnTo>
                <a:lnTo>
                  <a:pt x="407650" y="3827878"/>
                </a:lnTo>
                <a:lnTo>
                  <a:pt x="398662" y="3783002"/>
                </a:lnTo>
                <a:lnTo>
                  <a:pt x="389818" y="3738141"/>
                </a:lnTo>
                <a:lnTo>
                  <a:pt x="381117" y="3693287"/>
                </a:lnTo>
                <a:lnTo>
                  <a:pt x="372560" y="3648432"/>
                </a:lnTo>
                <a:lnTo>
                  <a:pt x="364147" y="3603571"/>
                </a:lnTo>
                <a:lnTo>
                  <a:pt x="355878" y="3558695"/>
                </a:lnTo>
                <a:lnTo>
                  <a:pt x="347753" y="3513798"/>
                </a:lnTo>
                <a:lnTo>
                  <a:pt x="339771" y="3468874"/>
                </a:lnTo>
                <a:lnTo>
                  <a:pt x="331933" y="3423913"/>
                </a:lnTo>
                <a:lnTo>
                  <a:pt x="324239" y="3378911"/>
                </a:lnTo>
                <a:lnTo>
                  <a:pt x="316688" y="3333859"/>
                </a:lnTo>
                <a:lnTo>
                  <a:pt x="309281" y="3288751"/>
                </a:lnTo>
                <a:lnTo>
                  <a:pt x="302018" y="3243579"/>
                </a:lnTo>
                <a:lnTo>
                  <a:pt x="292742" y="3187644"/>
                </a:lnTo>
                <a:lnTo>
                  <a:pt x="283610" y="3131768"/>
                </a:lnTo>
                <a:lnTo>
                  <a:pt x="274622" y="3075942"/>
                </a:lnTo>
                <a:lnTo>
                  <a:pt x="265777" y="3020154"/>
                </a:lnTo>
                <a:lnTo>
                  <a:pt x="257077" y="2964394"/>
                </a:lnTo>
                <a:lnTo>
                  <a:pt x="248520" y="2908651"/>
                </a:lnTo>
                <a:lnTo>
                  <a:pt x="240107" y="2852914"/>
                </a:lnTo>
                <a:lnTo>
                  <a:pt x="231837" y="2797173"/>
                </a:lnTo>
                <a:lnTo>
                  <a:pt x="223712" y="2741418"/>
                </a:lnTo>
                <a:lnTo>
                  <a:pt x="215730" y="2685637"/>
                </a:lnTo>
                <a:lnTo>
                  <a:pt x="207891" y="2629819"/>
                </a:lnTo>
                <a:lnTo>
                  <a:pt x="200197" y="2573955"/>
                </a:lnTo>
                <a:lnTo>
                  <a:pt x="192646" y="2518034"/>
                </a:lnTo>
                <a:lnTo>
                  <a:pt x="185239" y="2462044"/>
                </a:lnTo>
                <a:lnTo>
                  <a:pt x="177976" y="2405975"/>
                </a:lnTo>
                <a:lnTo>
                  <a:pt x="170856" y="2349816"/>
                </a:lnTo>
                <a:lnTo>
                  <a:pt x="163880" y="2293558"/>
                </a:lnTo>
                <a:lnTo>
                  <a:pt x="157048" y="2237189"/>
                </a:lnTo>
                <a:lnTo>
                  <a:pt x="150359" y="2180698"/>
                </a:lnTo>
                <a:lnTo>
                  <a:pt x="143814" y="2124075"/>
                </a:lnTo>
                <a:lnTo>
                  <a:pt x="137415" y="2068105"/>
                </a:lnTo>
                <a:lnTo>
                  <a:pt x="131159" y="2012132"/>
                </a:lnTo>
                <a:lnTo>
                  <a:pt x="125047" y="1956152"/>
                </a:lnTo>
                <a:lnTo>
                  <a:pt x="119079" y="1900160"/>
                </a:lnTo>
                <a:lnTo>
                  <a:pt x="113255" y="1844155"/>
                </a:lnTo>
                <a:lnTo>
                  <a:pt x="107575" y="1788131"/>
                </a:lnTo>
                <a:lnTo>
                  <a:pt x="102038" y="1732085"/>
                </a:lnTo>
                <a:lnTo>
                  <a:pt x="96645" y="1676014"/>
                </a:lnTo>
                <a:lnTo>
                  <a:pt x="91396" y="1619915"/>
                </a:lnTo>
                <a:lnTo>
                  <a:pt x="86290" y="1563782"/>
                </a:lnTo>
                <a:lnTo>
                  <a:pt x="81329" y="1507614"/>
                </a:lnTo>
                <a:lnTo>
                  <a:pt x="76511" y="1451405"/>
                </a:lnTo>
                <a:lnTo>
                  <a:pt x="71837" y="1395153"/>
                </a:lnTo>
                <a:lnTo>
                  <a:pt x="67307" y="1338855"/>
                </a:lnTo>
                <a:lnTo>
                  <a:pt x="62920" y="1282505"/>
                </a:lnTo>
                <a:lnTo>
                  <a:pt x="58678" y="1226101"/>
                </a:lnTo>
                <a:lnTo>
                  <a:pt x="54579" y="1169639"/>
                </a:lnTo>
                <a:lnTo>
                  <a:pt x="50624" y="1113116"/>
                </a:lnTo>
                <a:lnTo>
                  <a:pt x="46813" y="1056528"/>
                </a:lnTo>
                <a:lnTo>
                  <a:pt x="43145" y="999871"/>
                </a:lnTo>
                <a:lnTo>
                  <a:pt x="40269" y="943902"/>
                </a:lnTo>
                <a:lnTo>
                  <a:pt x="37392" y="887933"/>
                </a:lnTo>
                <a:lnTo>
                  <a:pt x="34516" y="831964"/>
                </a:lnTo>
                <a:lnTo>
                  <a:pt x="31639" y="775995"/>
                </a:lnTo>
                <a:lnTo>
                  <a:pt x="28763" y="720026"/>
                </a:lnTo>
                <a:lnTo>
                  <a:pt x="27325" y="692042"/>
                </a:lnTo>
                <a:lnTo>
                  <a:pt x="25887" y="664057"/>
                </a:lnTo>
                <a:lnTo>
                  <a:pt x="24449" y="636073"/>
                </a:lnTo>
                <a:lnTo>
                  <a:pt x="23010" y="608088"/>
                </a:lnTo>
                <a:lnTo>
                  <a:pt x="21572" y="580104"/>
                </a:lnTo>
                <a:lnTo>
                  <a:pt x="20134" y="552119"/>
                </a:lnTo>
                <a:lnTo>
                  <a:pt x="18696" y="524135"/>
                </a:lnTo>
                <a:lnTo>
                  <a:pt x="17257" y="496150"/>
                </a:lnTo>
                <a:lnTo>
                  <a:pt x="15819" y="468166"/>
                </a:lnTo>
                <a:lnTo>
                  <a:pt x="14381" y="440182"/>
                </a:lnTo>
                <a:lnTo>
                  <a:pt x="13663" y="417966"/>
                </a:lnTo>
                <a:lnTo>
                  <a:pt x="12948" y="395816"/>
                </a:lnTo>
                <a:lnTo>
                  <a:pt x="12240" y="373723"/>
                </a:lnTo>
                <a:lnTo>
                  <a:pt x="11543" y="351682"/>
                </a:lnTo>
                <a:lnTo>
                  <a:pt x="10861" y="329684"/>
                </a:lnTo>
                <a:lnTo>
                  <a:pt x="10196" y="307722"/>
                </a:lnTo>
                <a:lnTo>
                  <a:pt x="9553" y="285788"/>
                </a:lnTo>
                <a:lnTo>
                  <a:pt x="8936" y="263877"/>
                </a:lnTo>
                <a:lnTo>
                  <a:pt x="8347" y="241980"/>
                </a:lnTo>
                <a:lnTo>
                  <a:pt x="7790" y="220091"/>
                </a:lnTo>
                <a:lnTo>
                  <a:pt x="7269" y="198201"/>
                </a:lnTo>
                <a:lnTo>
                  <a:pt x="6788" y="176304"/>
                </a:lnTo>
                <a:lnTo>
                  <a:pt x="6350" y="154393"/>
                </a:lnTo>
                <a:lnTo>
                  <a:pt x="5959" y="132459"/>
                </a:lnTo>
                <a:lnTo>
                  <a:pt x="5618" y="110497"/>
                </a:lnTo>
                <a:lnTo>
                  <a:pt x="5331" y="88499"/>
                </a:lnTo>
                <a:lnTo>
                  <a:pt x="5101" y="66458"/>
                </a:lnTo>
                <a:lnTo>
                  <a:pt x="4933" y="44365"/>
                </a:lnTo>
                <a:lnTo>
                  <a:pt x="4799" y="1524"/>
                </a:lnTo>
                <a:lnTo>
                  <a:pt x="4" y="1524"/>
                </a:lnTo>
                <a:lnTo>
                  <a:pt x="134" y="44365"/>
                </a:lnTo>
                <a:lnTo>
                  <a:pt x="291" y="66458"/>
                </a:lnTo>
                <a:lnTo>
                  <a:pt x="498" y="88499"/>
                </a:lnTo>
                <a:lnTo>
                  <a:pt x="749" y="110497"/>
                </a:lnTo>
                <a:lnTo>
                  <a:pt x="1035" y="132459"/>
                </a:lnTo>
                <a:lnTo>
                  <a:pt x="1350" y="154393"/>
                </a:lnTo>
                <a:lnTo>
                  <a:pt x="1687" y="176304"/>
                </a:lnTo>
                <a:lnTo>
                  <a:pt x="2038" y="198201"/>
                </a:lnTo>
                <a:lnTo>
                  <a:pt x="2397" y="220091"/>
                </a:lnTo>
                <a:lnTo>
                  <a:pt x="2755" y="241980"/>
                </a:lnTo>
                <a:lnTo>
                  <a:pt x="3106" y="263877"/>
                </a:lnTo>
                <a:lnTo>
                  <a:pt x="3443" y="285788"/>
                </a:lnTo>
                <a:lnTo>
                  <a:pt x="3758" y="307722"/>
                </a:lnTo>
                <a:lnTo>
                  <a:pt x="4045" y="329684"/>
                </a:lnTo>
                <a:lnTo>
                  <a:pt x="4295" y="351682"/>
                </a:lnTo>
                <a:lnTo>
                  <a:pt x="4502" y="373723"/>
                </a:lnTo>
                <a:lnTo>
                  <a:pt x="4660" y="395816"/>
                </a:lnTo>
                <a:lnTo>
                  <a:pt x="4794" y="440182"/>
                </a:lnTo>
                <a:lnTo>
                  <a:pt x="6198" y="468167"/>
                </a:lnTo>
                <a:lnTo>
                  <a:pt x="7541" y="496155"/>
                </a:lnTo>
                <a:lnTo>
                  <a:pt x="8833" y="524151"/>
                </a:lnTo>
                <a:lnTo>
                  <a:pt x="10086" y="552158"/>
                </a:lnTo>
                <a:lnTo>
                  <a:pt x="11310" y="580179"/>
                </a:lnTo>
                <a:lnTo>
                  <a:pt x="12516" y="608219"/>
                </a:lnTo>
                <a:lnTo>
                  <a:pt x="13715" y="636280"/>
                </a:lnTo>
                <a:lnTo>
                  <a:pt x="14918" y="664366"/>
                </a:lnTo>
                <a:lnTo>
                  <a:pt x="16135" y="692481"/>
                </a:lnTo>
                <a:lnTo>
                  <a:pt x="17377" y="720629"/>
                </a:lnTo>
                <a:lnTo>
                  <a:pt x="18656" y="748813"/>
                </a:lnTo>
                <a:lnTo>
                  <a:pt x="19980" y="777037"/>
                </a:lnTo>
                <a:lnTo>
                  <a:pt x="21363" y="805305"/>
                </a:lnTo>
                <a:lnTo>
                  <a:pt x="22814" y="833619"/>
                </a:lnTo>
                <a:lnTo>
                  <a:pt x="24344" y="861984"/>
                </a:lnTo>
                <a:lnTo>
                  <a:pt x="25963" y="890404"/>
                </a:lnTo>
                <a:lnTo>
                  <a:pt x="27684" y="918881"/>
                </a:lnTo>
                <a:lnTo>
                  <a:pt x="29516" y="947420"/>
                </a:lnTo>
                <a:lnTo>
                  <a:pt x="31470" y="976024"/>
                </a:lnTo>
                <a:lnTo>
                  <a:pt x="33557" y="1004697"/>
                </a:lnTo>
                <a:lnTo>
                  <a:pt x="36506" y="1060700"/>
                </a:lnTo>
                <a:lnTo>
                  <a:pt x="39602" y="1116769"/>
                </a:lnTo>
                <a:lnTo>
                  <a:pt x="42849" y="1172896"/>
                </a:lnTo>
                <a:lnTo>
                  <a:pt x="46251" y="1229074"/>
                </a:lnTo>
                <a:lnTo>
                  <a:pt x="49811" y="1285295"/>
                </a:lnTo>
                <a:lnTo>
                  <a:pt x="53533" y="1341552"/>
                </a:lnTo>
                <a:lnTo>
                  <a:pt x="57420" y="1397839"/>
                </a:lnTo>
                <a:lnTo>
                  <a:pt x="61476" y="1454146"/>
                </a:lnTo>
                <a:lnTo>
                  <a:pt x="65705" y="1510469"/>
                </a:lnTo>
                <a:lnTo>
                  <a:pt x="70110" y="1566799"/>
                </a:lnTo>
                <a:lnTo>
                  <a:pt x="74695" y="1623128"/>
                </a:lnTo>
                <a:lnTo>
                  <a:pt x="79463" y="1679451"/>
                </a:lnTo>
                <a:lnTo>
                  <a:pt x="84418" y="1735758"/>
                </a:lnTo>
                <a:lnTo>
                  <a:pt x="89563" y="1792045"/>
                </a:lnTo>
                <a:lnTo>
                  <a:pt x="94903" y="1848302"/>
                </a:lnTo>
                <a:lnTo>
                  <a:pt x="100440" y="1904523"/>
                </a:lnTo>
                <a:lnTo>
                  <a:pt x="106178" y="1960701"/>
                </a:lnTo>
                <a:lnTo>
                  <a:pt x="112122" y="2016828"/>
                </a:lnTo>
                <a:lnTo>
                  <a:pt x="118273" y="2072897"/>
                </a:lnTo>
                <a:lnTo>
                  <a:pt x="124637" y="2128901"/>
                </a:lnTo>
                <a:lnTo>
                  <a:pt x="130463" y="2184869"/>
                </a:lnTo>
                <a:lnTo>
                  <a:pt x="136436" y="2240838"/>
                </a:lnTo>
                <a:lnTo>
                  <a:pt x="142560" y="2296808"/>
                </a:lnTo>
                <a:lnTo>
                  <a:pt x="148839" y="2352777"/>
                </a:lnTo>
                <a:lnTo>
                  <a:pt x="155275" y="2408747"/>
                </a:lnTo>
                <a:lnTo>
                  <a:pt x="161874" y="2464717"/>
                </a:lnTo>
                <a:lnTo>
                  <a:pt x="168638" y="2520688"/>
                </a:lnTo>
                <a:lnTo>
                  <a:pt x="175571" y="2576660"/>
                </a:lnTo>
                <a:lnTo>
                  <a:pt x="182677" y="2632632"/>
                </a:lnTo>
                <a:lnTo>
                  <a:pt x="189958" y="2688605"/>
                </a:lnTo>
                <a:lnTo>
                  <a:pt x="197420" y="2744580"/>
                </a:lnTo>
                <a:lnTo>
                  <a:pt x="205064" y="2800555"/>
                </a:lnTo>
                <a:lnTo>
                  <a:pt x="212896" y="2856531"/>
                </a:lnTo>
                <a:lnTo>
                  <a:pt x="220918" y="2912509"/>
                </a:lnTo>
                <a:lnTo>
                  <a:pt x="229134" y="2968488"/>
                </a:lnTo>
                <a:lnTo>
                  <a:pt x="237548" y="3024468"/>
                </a:lnTo>
                <a:lnTo>
                  <a:pt x="246163" y="3080450"/>
                </a:lnTo>
                <a:lnTo>
                  <a:pt x="254984" y="3136433"/>
                </a:lnTo>
                <a:lnTo>
                  <a:pt x="264012" y="3192418"/>
                </a:lnTo>
                <a:lnTo>
                  <a:pt x="273253" y="3248406"/>
                </a:lnTo>
                <a:lnTo>
                  <a:pt x="281990" y="3304339"/>
                </a:lnTo>
                <a:lnTo>
                  <a:pt x="290939" y="3360203"/>
                </a:lnTo>
                <a:lnTo>
                  <a:pt x="300096" y="3416003"/>
                </a:lnTo>
                <a:lnTo>
                  <a:pt x="309458" y="3471742"/>
                </a:lnTo>
                <a:lnTo>
                  <a:pt x="319022" y="3527423"/>
                </a:lnTo>
                <a:lnTo>
                  <a:pt x="328783" y="3583050"/>
                </a:lnTo>
                <a:lnTo>
                  <a:pt x="338738" y="3638627"/>
                </a:lnTo>
                <a:lnTo>
                  <a:pt x="348884" y="3694157"/>
                </a:lnTo>
                <a:lnTo>
                  <a:pt x="359217" y="3749645"/>
                </a:lnTo>
                <a:lnTo>
                  <a:pt x="369733" y="3805094"/>
                </a:lnTo>
                <a:lnTo>
                  <a:pt x="380429" y="3860508"/>
                </a:lnTo>
                <a:lnTo>
                  <a:pt x="391301" y="3915890"/>
                </a:lnTo>
                <a:lnTo>
                  <a:pt x="402345" y="3971244"/>
                </a:lnTo>
                <a:lnTo>
                  <a:pt x="413559" y="4026575"/>
                </a:lnTo>
                <a:lnTo>
                  <a:pt x="424938" y="4081885"/>
                </a:lnTo>
                <a:lnTo>
                  <a:pt x="436478" y="4137178"/>
                </a:lnTo>
                <a:lnTo>
                  <a:pt x="448177" y="4192458"/>
                </a:lnTo>
                <a:lnTo>
                  <a:pt x="460031" y="4247729"/>
                </a:lnTo>
                <a:lnTo>
                  <a:pt x="472035" y="4302995"/>
                </a:lnTo>
                <a:lnTo>
                  <a:pt x="484187" y="4358259"/>
                </a:lnTo>
                <a:lnTo>
                  <a:pt x="488217" y="4370655"/>
                </a:lnTo>
                <a:lnTo>
                  <a:pt x="491556" y="4383051"/>
                </a:lnTo>
                <a:lnTo>
                  <a:pt x="493239" y="4393670"/>
                </a:lnTo>
                <a:lnTo>
                  <a:pt x="492904" y="4388891"/>
                </a:lnTo>
                <a:close/>
              </a:path>
            </a:pathLst>
          </a:custGeom>
          <a:solidFill>
            <a:srgbClr val="766E53"/>
          </a:solidFill>
        </p:spPr>
        <p:txBody>
          <a:bodyPr wrap="square" lIns="0" tIns="0" rIns="0" bIns="0" rtlCol="0">
            <a:noAutofit/>
          </a:bodyPr>
          <a:lstStyle/>
          <a:p>
            <a:endParaRPr/>
          </a:p>
        </p:txBody>
      </p:sp>
      <p:sp>
        <p:nvSpPr>
          <p:cNvPr id="19" name="object 19"/>
          <p:cNvSpPr/>
          <p:nvPr/>
        </p:nvSpPr>
        <p:spPr>
          <a:xfrm>
            <a:off x="412623" y="4315968"/>
            <a:ext cx="317754" cy="1581912"/>
          </a:xfrm>
          <a:custGeom>
            <a:avLst/>
            <a:gdLst/>
            <a:ahLst/>
            <a:cxnLst/>
            <a:rect l="l" t="t" r="r" b="b"/>
            <a:pathLst>
              <a:path w="423672" h="1581912">
                <a:moveTo>
                  <a:pt x="25127" y="109295"/>
                </a:moveTo>
                <a:lnTo>
                  <a:pt x="12421" y="54652"/>
                </a:lnTo>
                <a:lnTo>
                  <a:pt x="0" y="0"/>
                </a:lnTo>
                <a:lnTo>
                  <a:pt x="1444" y="15105"/>
                </a:lnTo>
                <a:lnTo>
                  <a:pt x="5814" y="60413"/>
                </a:lnTo>
                <a:lnTo>
                  <a:pt x="10314" y="105710"/>
                </a:lnTo>
                <a:lnTo>
                  <a:pt x="15043" y="151003"/>
                </a:lnTo>
                <a:lnTo>
                  <a:pt x="20097" y="196295"/>
                </a:lnTo>
                <a:lnTo>
                  <a:pt x="25574" y="241592"/>
                </a:lnTo>
                <a:lnTo>
                  <a:pt x="31573" y="286900"/>
                </a:lnTo>
                <a:lnTo>
                  <a:pt x="43852" y="342242"/>
                </a:lnTo>
                <a:lnTo>
                  <a:pt x="54074" y="382409"/>
                </a:lnTo>
                <a:lnTo>
                  <a:pt x="64376" y="422511"/>
                </a:lnTo>
                <a:lnTo>
                  <a:pt x="74761" y="462552"/>
                </a:lnTo>
                <a:lnTo>
                  <a:pt x="85232" y="502535"/>
                </a:lnTo>
                <a:lnTo>
                  <a:pt x="95794" y="542463"/>
                </a:lnTo>
                <a:lnTo>
                  <a:pt x="106450" y="582341"/>
                </a:lnTo>
                <a:lnTo>
                  <a:pt x="117203" y="622171"/>
                </a:lnTo>
                <a:lnTo>
                  <a:pt x="128058" y="661959"/>
                </a:lnTo>
                <a:lnTo>
                  <a:pt x="139017" y="701706"/>
                </a:lnTo>
                <a:lnTo>
                  <a:pt x="150084" y="741418"/>
                </a:lnTo>
                <a:lnTo>
                  <a:pt x="161264" y="781096"/>
                </a:lnTo>
                <a:lnTo>
                  <a:pt x="172559" y="820746"/>
                </a:lnTo>
                <a:lnTo>
                  <a:pt x="183974" y="860370"/>
                </a:lnTo>
                <a:lnTo>
                  <a:pt x="195511" y="899973"/>
                </a:lnTo>
                <a:lnTo>
                  <a:pt x="207175" y="939558"/>
                </a:lnTo>
                <a:lnTo>
                  <a:pt x="218969" y="979128"/>
                </a:lnTo>
                <a:lnTo>
                  <a:pt x="230897" y="1018687"/>
                </a:lnTo>
                <a:lnTo>
                  <a:pt x="242962" y="1058239"/>
                </a:lnTo>
                <a:lnTo>
                  <a:pt x="255168" y="1097787"/>
                </a:lnTo>
                <a:lnTo>
                  <a:pt x="271065" y="1146666"/>
                </a:lnTo>
                <a:lnTo>
                  <a:pt x="287020" y="1195519"/>
                </a:lnTo>
                <a:lnTo>
                  <a:pt x="303091" y="1244317"/>
                </a:lnTo>
                <a:lnTo>
                  <a:pt x="319335" y="1293031"/>
                </a:lnTo>
                <a:lnTo>
                  <a:pt x="335810" y="1341631"/>
                </a:lnTo>
                <a:lnTo>
                  <a:pt x="352573" y="1390088"/>
                </a:lnTo>
                <a:lnTo>
                  <a:pt x="369684" y="1438374"/>
                </a:lnTo>
                <a:lnTo>
                  <a:pt x="387198" y="1486460"/>
                </a:lnTo>
                <a:lnTo>
                  <a:pt x="405175" y="1534315"/>
                </a:lnTo>
                <a:lnTo>
                  <a:pt x="423672" y="1581911"/>
                </a:lnTo>
                <a:lnTo>
                  <a:pt x="423672" y="1457274"/>
                </a:lnTo>
                <a:lnTo>
                  <a:pt x="417172" y="1438578"/>
                </a:lnTo>
                <a:lnTo>
                  <a:pt x="410677" y="1419883"/>
                </a:lnTo>
                <a:lnTo>
                  <a:pt x="404188" y="1401188"/>
                </a:lnTo>
                <a:lnTo>
                  <a:pt x="397711" y="1382493"/>
                </a:lnTo>
                <a:lnTo>
                  <a:pt x="391248" y="1363798"/>
                </a:lnTo>
                <a:lnTo>
                  <a:pt x="384803" y="1345103"/>
                </a:lnTo>
                <a:lnTo>
                  <a:pt x="378379" y="1326408"/>
                </a:lnTo>
                <a:lnTo>
                  <a:pt x="371981" y="1307712"/>
                </a:lnTo>
                <a:lnTo>
                  <a:pt x="365613" y="1289017"/>
                </a:lnTo>
                <a:lnTo>
                  <a:pt x="359276" y="1270320"/>
                </a:lnTo>
                <a:lnTo>
                  <a:pt x="352976" y="1251623"/>
                </a:lnTo>
                <a:lnTo>
                  <a:pt x="346716" y="1232926"/>
                </a:lnTo>
                <a:lnTo>
                  <a:pt x="340499" y="1214227"/>
                </a:lnTo>
                <a:lnTo>
                  <a:pt x="334329" y="1195528"/>
                </a:lnTo>
                <a:lnTo>
                  <a:pt x="328210" y="1176828"/>
                </a:lnTo>
                <a:lnTo>
                  <a:pt x="322145" y="1158127"/>
                </a:lnTo>
                <a:lnTo>
                  <a:pt x="316138" y="1139424"/>
                </a:lnTo>
                <a:lnTo>
                  <a:pt x="310192" y="1120721"/>
                </a:lnTo>
                <a:lnTo>
                  <a:pt x="304312" y="1102016"/>
                </a:lnTo>
                <a:lnTo>
                  <a:pt x="298500" y="1083309"/>
                </a:lnTo>
                <a:lnTo>
                  <a:pt x="281276" y="1030033"/>
                </a:lnTo>
                <a:lnTo>
                  <a:pt x="264272" y="976620"/>
                </a:lnTo>
                <a:lnTo>
                  <a:pt x="247492" y="923078"/>
                </a:lnTo>
                <a:lnTo>
                  <a:pt x="230940" y="869415"/>
                </a:lnTo>
                <a:lnTo>
                  <a:pt x="214619" y="815637"/>
                </a:lnTo>
                <a:lnTo>
                  <a:pt x="198533" y="761752"/>
                </a:lnTo>
                <a:lnTo>
                  <a:pt x="182686" y="707765"/>
                </a:lnTo>
                <a:lnTo>
                  <a:pt x="167080" y="653686"/>
                </a:lnTo>
                <a:lnTo>
                  <a:pt x="151721" y="599520"/>
                </a:lnTo>
                <a:lnTo>
                  <a:pt x="136610" y="545274"/>
                </a:lnTo>
                <a:lnTo>
                  <a:pt x="121752" y="490956"/>
                </a:lnTo>
                <a:lnTo>
                  <a:pt x="107151" y="436573"/>
                </a:lnTo>
                <a:lnTo>
                  <a:pt x="92810" y="382131"/>
                </a:lnTo>
                <a:lnTo>
                  <a:pt x="78732" y="327638"/>
                </a:lnTo>
                <a:lnTo>
                  <a:pt x="64921" y="273101"/>
                </a:lnTo>
                <a:lnTo>
                  <a:pt x="51381" y="218527"/>
                </a:lnTo>
                <a:lnTo>
                  <a:pt x="38115" y="163923"/>
                </a:lnTo>
                <a:lnTo>
                  <a:pt x="25127" y="109295"/>
                </a:lnTo>
                <a:close/>
              </a:path>
            </a:pathLst>
          </a:custGeom>
          <a:solidFill>
            <a:srgbClr val="766E53"/>
          </a:solidFill>
        </p:spPr>
        <p:txBody>
          <a:bodyPr wrap="square" lIns="0" tIns="0" rIns="0" bIns="0" rtlCol="0">
            <a:noAutofit/>
          </a:bodyPr>
          <a:lstStyle/>
          <a:p>
            <a:endParaRPr/>
          </a:p>
        </p:txBody>
      </p:sp>
      <p:sp>
        <p:nvSpPr>
          <p:cNvPr id="20" name="object 20"/>
          <p:cNvSpPr/>
          <p:nvPr/>
        </p:nvSpPr>
        <p:spPr>
          <a:xfrm>
            <a:off x="754381" y="5862851"/>
            <a:ext cx="323468" cy="990599"/>
          </a:xfrm>
          <a:custGeom>
            <a:avLst/>
            <a:gdLst/>
            <a:ahLst/>
            <a:cxnLst/>
            <a:rect l="l" t="t" r="r" b="b"/>
            <a:pathLst>
              <a:path w="431291" h="990599">
                <a:moveTo>
                  <a:pt x="5141" y="12833"/>
                </a:moveTo>
                <a:lnTo>
                  <a:pt x="418" y="1044"/>
                </a:lnTo>
                <a:lnTo>
                  <a:pt x="0" y="0"/>
                </a:lnTo>
                <a:lnTo>
                  <a:pt x="98" y="36429"/>
                </a:lnTo>
                <a:lnTo>
                  <a:pt x="457" y="61624"/>
                </a:lnTo>
                <a:lnTo>
                  <a:pt x="1256" y="87342"/>
                </a:lnTo>
                <a:lnTo>
                  <a:pt x="2669" y="113408"/>
                </a:lnTo>
                <a:lnTo>
                  <a:pt x="4787" y="138785"/>
                </a:lnTo>
                <a:lnTo>
                  <a:pt x="14134" y="162471"/>
                </a:lnTo>
                <a:lnTo>
                  <a:pt x="23488" y="186154"/>
                </a:lnTo>
                <a:lnTo>
                  <a:pt x="32857" y="209830"/>
                </a:lnTo>
                <a:lnTo>
                  <a:pt x="42246" y="233495"/>
                </a:lnTo>
                <a:lnTo>
                  <a:pt x="51665" y="257146"/>
                </a:lnTo>
                <a:lnTo>
                  <a:pt x="61119" y="280780"/>
                </a:lnTo>
                <a:lnTo>
                  <a:pt x="70616" y="304391"/>
                </a:lnTo>
                <a:lnTo>
                  <a:pt x="80163" y="327978"/>
                </a:lnTo>
                <a:lnTo>
                  <a:pt x="89768" y="351536"/>
                </a:lnTo>
                <a:lnTo>
                  <a:pt x="99437" y="375062"/>
                </a:lnTo>
                <a:lnTo>
                  <a:pt x="109179" y="398552"/>
                </a:lnTo>
                <a:lnTo>
                  <a:pt x="118999" y="422003"/>
                </a:lnTo>
                <a:lnTo>
                  <a:pt x="128905" y="445411"/>
                </a:lnTo>
                <a:lnTo>
                  <a:pt x="138905" y="468772"/>
                </a:lnTo>
                <a:lnTo>
                  <a:pt x="149005" y="492083"/>
                </a:lnTo>
                <a:lnTo>
                  <a:pt x="159214" y="515340"/>
                </a:lnTo>
                <a:lnTo>
                  <a:pt x="169537" y="538540"/>
                </a:lnTo>
                <a:lnTo>
                  <a:pt x="179983" y="561678"/>
                </a:lnTo>
                <a:lnTo>
                  <a:pt x="190558" y="584752"/>
                </a:lnTo>
                <a:lnTo>
                  <a:pt x="201269" y="607758"/>
                </a:lnTo>
                <a:lnTo>
                  <a:pt x="209930" y="627139"/>
                </a:lnTo>
                <a:lnTo>
                  <a:pt x="218659" y="646516"/>
                </a:lnTo>
                <a:lnTo>
                  <a:pt x="227453" y="665886"/>
                </a:lnTo>
                <a:lnTo>
                  <a:pt x="236308" y="685246"/>
                </a:lnTo>
                <a:lnTo>
                  <a:pt x="245220" y="704591"/>
                </a:lnTo>
                <a:lnTo>
                  <a:pt x="254187" y="723918"/>
                </a:lnTo>
                <a:lnTo>
                  <a:pt x="263203" y="743223"/>
                </a:lnTo>
                <a:lnTo>
                  <a:pt x="272267" y="762503"/>
                </a:lnTo>
                <a:lnTo>
                  <a:pt x="281374" y="781755"/>
                </a:lnTo>
                <a:lnTo>
                  <a:pt x="290522" y="800974"/>
                </a:lnTo>
                <a:lnTo>
                  <a:pt x="299705" y="820157"/>
                </a:lnTo>
                <a:lnTo>
                  <a:pt x="308921" y="839301"/>
                </a:lnTo>
                <a:lnTo>
                  <a:pt x="318167" y="858402"/>
                </a:lnTo>
                <a:lnTo>
                  <a:pt x="327439" y="877456"/>
                </a:lnTo>
                <a:lnTo>
                  <a:pt x="336732" y="896460"/>
                </a:lnTo>
                <a:lnTo>
                  <a:pt x="346045" y="915410"/>
                </a:lnTo>
                <a:lnTo>
                  <a:pt x="355373" y="934302"/>
                </a:lnTo>
                <a:lnTo>
                  <a:pt x="364712" y="953134"/>
                </a:lnTo>
                <a:lnTo>
                  <a:pt x="374060" y="971900"/>
                </a:lnTo>
                <a:lnTo>
                  <a:pt x="383413" y="990599"/>
                </a:lnTo>
                <a:lnTo>
                  <a:pt x="431291" y="990599"/>
                </a:lnTo>
                <a:lnTo>
                  <a:pt x="421268" y="971182"/>
                </a:lnTo>
                <a:lnTo>
                  <a:pt x="411311" y="951692"/>
                </a:lnTo>
                <a:lnTo>
                  <a:pt x="401418" y="932132"/>
                </a:lnTo>
                <a:lnTo>
                  <a:pt x="391585" y="912499"/>
                </a:lnTo>
                <a:lnTo>
                  <a:pt x="381809" y="892794"/>
                </a:lnTo>
                <a:lnTo>
                  <a:pt x="372085" y="873018"/>
                </a:lnTo>
                <a:lnTo>
                  <a:pt x="362412" y="853170"/>
                </a:lnTo>
                <a:lnTo>
                  <a:pt x="352785" y="833250"/>
                </a:lnTo>
                <a:lnTo>
                  <a:pt x="343200" y="813259"/>
                </a:lnTo>
                <a:lnTo>
                  <a:pt x="333655" y="793195"/>
                </a:lnTo>
                <a:lnTo>
                  <a:pt x="324146" y="773060"/>
                </a:lnTo>
                <a:lnTo>
                  <a:pt x="314670" y="752854"/>
                </a:lnTo>
                <a:lnTo>
                  <a:pt x="305222" y="732575"/>
                </a:lnTo>
                <a:lnTo>
                  <a:pt x="295800" y="712225"/>
                </a:lnTo>
                <a:lnTo>
                  <a:pt x="286400" y="691803"/>
                </a:lnTo>
                <a:lnTo>
                  <a:pt x="277019" y="671310"/>
                </a:lnTo>
                <a:lnTo>
                  <a:pt x="267653" y="650745"/>
                </a:lnTo>
                <a:lnTo>
                  <a:pt x="258298" y="630108"/>
                </a:lnTo>
                <a:lnTo>
                  <a:pt x="248952" y="609399"/>
                </a:lnTo>
                <a:lnTo>
                  <a:pt x="239610" y="588619"/>
                </a:lnTo>
                <a:lnTo>
                  <a:pt x="228179" y="563424"/>
                </a:lnTo>
                <a:lnTo>
                  <a:pt x="216884" y="538096"/>
                </a:lnTo>
                <a:lnTo>
                  <a:pt x="205719" y="512647"/>
                </a:lnTo>
                <a:lnTo>
                  <a:pt x="194676" y="487086"/>
                </a:lnTo>
                <a:lnTo>
                  <a:pt x="183748" y="461425"/>
                </a:lnTo>
                <a:lnTo>
                  <a:pt x="172929" y="435674"/>
                </a:lnTo>
                <a:lnTo>
                  <a:pt x="162210" y="409845"/>
                </a:lnTo>
                <a:lnTo>
                  <a:pt x="151585" y="383947"/>
                </a:lnTo>
                <a:lnTo>
                  <a:pt x="141046" y="357992"/>
                </a:lnTo>
                <a:lnTo>
                  <a:pt x="130586" y="331990"/>
                </a:lnTo>
                <a:lnTo>
                  <a:pt x="120198" y="305953"/>
                </a:lnTo>
                <a:lnTo>
                  <a:pt x="109874" y="279890"/>
                </a:lnTo>
                <a:lnTo>
                  <a:pt x="99609" y="253813"/>
                </a:lnTo>
                <a:lnTo>
                  <a:pt x="89393" y="227733"/>
                </a:lnTo>
                <a:lnTo>
                  <a:pt x="79221" y="201660"/>
                </a:lnTo>
                <a:lnTo>
                  <a:pt x="69084" y="175605"/>
                </a:lnTo>
                <a:lnTo>
                  <a:pt x="58976" y="149579"/>
                </a:lnTo>
                <a:lnTo>
                  <a:pt x="48890" y="123592"/>
                </a:lnTo>
                <a:lnTo>
                  <a:pt x="38818" y="97655"/>
                </a:lnTo>
                <a:lnTo>
                  <a:pt x="28752" y="71780"/>
                </a:lnTo>
                <a:lnTo>
                  <a:pt x="24029" y="59991"/>
                </a:lnTo>
                <a:lnTo>
                  <a:pt x="19307" y="48201"/>
                </a:lnTo>
                <a:lnTo>
                  <a:pt x="14585" y="36412"/>
                </a:lnTo>
                <a:lnTo>
                  <a:pt x="9864" y="24622"/>
                </a:lnTo>
                <a:lnTo>
                  <a:pt x="5141" y="12833"/>
                </a:lnTo>
                <a:close/>
              </a:path>
            </a:pathLst>
          </a:custGeom>
          <a:solidFill>
            <a:srgbClr val="766E53"/>
          </a:solidFill>
        </p:spPr>
        <p:txBody>
          <a:bodyPr wrap="square" lIns="0" tIns="0" rIns="0" bIns="0" rtlCol="0">
            <a:noAutofit/>
          </a:bodyPr>
          <a:lstStyle/>
          <a:p>
            <a:endParaRPr/>
          </a:p>
        </p:txBody>
      </p:sp>
      <p:sp>
        <p:nvSpPr>
          <p:cNvPr id="21" name="object 21"/>
          <p:cNvSpPr/>
          <p:nvPr/>
        </p:nvSpPr>
        <p:spPr>
          <a:xfrm>
            <a:off x="390906" y="4364736"/>
            <a:ext cx="413766" cy="2235708"/>
          </a:xfrm>
          <a:custGeom>
            <a:avLst/>
            <a:gdLst/>
            <a:ahLst/>
            <a:cxnLst/>
            <a:rect l="l" t="t" r="r" b="b"/>
            <a:pathLst>
              <a:path w="551688" h="2235708">
                <a:moveTo>
                  <a:pt x="3670" y="36614"/>
                </a:moveTo>
                <a:lnTo>
                  <a:pt x="11442" y="109834"/>
                </a:lnTo>
                <a:lnTo>
                  <a:pt x="19790" y="183016"/>
                </a:lnTo>
                <a:lnTo>
                  <a:pt x="28714" y="256133"/>
                </a:lnTo>
                <a:lnTo>
                  <a:pt x="38213" y="329152"/>
                </a:lnTo>
                <a:lnTo>
                  <a:pt x="48287" y="402046"/>
                </a:lnTo>
                <a:lnTo>
                  <a:pt x="58937" y="474784"/>
                </a:lnTo>
                <a:lnTo>
                  <a:pt x="70164" y="547336"/>
                </a:lnTo>
                <a:lnTo>
                  <a:pt x="81966" y="619673"/>
                </a:lnTo>
                <a:lnTo>
                  <a:pt x="94344" y="691765"/>
                </a:lnTo>
                <a:lnTo>
                  <a:pt x="109526" y="775070"/>
                </a:lnTo>
                <a:lnTo>
                  <a:pt x="118592" y="822357"/>
                </a:lnTo>
                <a:lnTo>
                  <a:pt x="127945" y="869572"/>
                </a:lnTo>
                <a:lnTo>
                  <a:pt x="137587" y="916715"/>
                </a:lnTo>
                <a:lnTo>
                  <a:pt x="147516" y="963786"/>
                </a:lnTo>
                <a:lnTo>
                  <a:pt x="157734" y="1010784"/>
                </a:lnTo>
                <a:lnTo>
                  <a:pt x="168239" y="1057710"/>
                </a:lnTo>
                <a:lnTo>
                  <a:pt x="179033" y="1104565"/>
                </a:lnTo>
                <a:lnTo>
                  <a:pt x="190114" y="1151347"/>
                </a:lnTo>
                <a:lnTo>
                  <a:pt x="201483" y="1198057"/>
                </a:lnTo>
                <a:lnTo>
                  <a:pt x="213141" y="1244696"/>
                </a:lnTo>
                <a:lnTo>
                  <a:pt x="225086" y="1291262"/>
                </a:lnTo>
                <a:lnTo>
                  <a:pt x="237319" y="1337758"/>
                </a:lnTo>
                <a:lnTo>
                  <a:pt x="249840" y="1384181"/>
                </a:lnTo>
                <a:lnTo>
                  <a:pt x="262649" y="1430533"/>
                </a:lnTo>
                <a:lnTo>
                  <a:pt x="275746" y="1476814"/>
                </a:lnTo>
                <a:lnTo>
                  <a:pt x="289131" y="1523023"/>
                </a:lnTo>
                <a:lnTo>
                  <a:pt x="302803" y="1569161"/>
                </a:lnTo>
                <a:lnTo>
                  <a:pt x="316764" y="1615227"/>
                </a:lnTo>
                <a:lnTo>
                  <a:pt x="331012" y="1661223"/>
                </a:lnTo>
                <a:lnTo>
                  <a:pt x="345552" y="1705880"/>
                </a:lnTo>
                <a:lnTo>
                  <a:pt x="360409" y="1750767"/>
                </a:lnTo>
                <a:lnTo>
                  <a:pt x="375612" y="1795825"/>
                </a:lnTo>
                <a:lnTo>
                  <a:pt x="391189" y="1840999"/>
                </a:lnTo>
                <a:lnTo>
                  <a:pt x="407169" y="1886229"/>
                </a:lnTo>
                <a:lnTo>
                  <a:pt x="423582" y="1931459"/>
                </a:lnTo>
                <a:lnTo>
                  <a:pt x="440454" y="1976632"/>
                </a:lnTo>
                <a:lnTo>
                  <a:pt x="457815" y="2021691"/>
                </a:lnTo>
                <a:lnTo>
                  <a:pt x="475694" y="2066577"/>
                </a:lnTo>
                <a:lnTo>
                  <a:pt x="494118" y="2111235"/>
                </a:lnTo>
                <a:lnTo>
                  <a:pt x="499450" y="2121995"/>
                </a:lnTo>
                <a:lnTo>
                  <a:pt x="504781" y="2132978"/>
                </a:lnTo>
                <a:lnTo>
                  <a:pt x="510112" y="2144162"/>
                </a:lnTo>
                <a:lnTo>
                  <a:pt x="515443" y="2155523"/>
                </a:lnTo>
                <a:lnTo>
                  <a:pt x="520774" y="2167040"/>
                </a:lnTo>
                <a:lnTo>
                  <a:pt x="526106" y="2178688"/>
                </a:lnTo>
                <a:lnTo>
                  <a:pt x="531437" y="2190446"/>
                </a:lnTo>
                <a:lnTo>
                  <a:pt x="536768" y="2202291"/>
                </a:lnTo>
                <a:lnTo>
                  <a:pt x="542099" y="2214200"/>
                </a:lnTo>
                <a:lnTo>
                  <a:pt x="547431" y="2226150"/>
                </a:lnTo>
                <a:lnTo>
                  <a:pt x="551688" y="2235708"/>
                </a:lnTo>
                <a:lnTo>
                  <a:pt x="547664" y="2223661"/>
                </a:lnTo>
                <a:lnTo>
                  <a:pt x="543643" y="2211615"/>
                </a:lnTo>
                <a:lnTo>
                  <a:pt x="539621" y="2199569"/>
                </a:lnTo>
                <a:lnTo>
                  <a:pt x="537298" y="2192616"/>
                </a:lnTo>
                <a:lnTo>
                  <a:pt x="534258" y="2180441"/>
                </a:lnTo>
                <a:lnTo>
                  <a:pt x="531223" y="2168194"/>
                </a:lnTo>
                <a:lnTo>
                  <a:pt x="528195" y="2155883"/>
                </a:lnTo>
                <a:lnTo>
                  <a:pt x="525181" y="2143518"/>
                </a:lnTo>
                <a:lnTo>
                  <a:pt x="522183" y="2131107"/>
                </a:lnTo>
                <a:lnTo>
                  <a:pt x="519207" y="2118657"/>
                </a:lnTo>
                <a:lnTo>
                  <a:pt x="516256" y="2106178"/>
                </a:lnTo>
                <a:lnTo>
                  <a:pt x="513335" y="2093679"/>
                </a:lnTo>
                <a:lnTo>
                  <a:pt x="510447" y="2081166"/>
                </a:lnTo>
                <a:lnTo>
                  <a:pt x="507598" y="2068650"/>
                </a:lnTo>
                <a:lnTo>
                  <a:pt x="504792" y="2056138"/>
                </a:lnTo>
                <a:lnTo>
                  <a:pt x="502032" y="2043639"/>
                </a:lnTo>
                <a:lnTo>
                  <a:pt x="499323" y="2031161"/>
                </a:lnTo>
                <a:lnTo>
                  <a:pt x="496669" y="2018714"/>
                </a:lnTo>
                <a:lnTo>
                  <a:pt x="494075" y="2006304"/>
                </a:lnTo>
                <a:lnTo>
                  <a:pt x="491544" y="1993941"/>
                </a:lnTo>
                <a:lnTo>
                  <a:pt x="489081" y="1981633"/>
                </a:lnTo>
                <a:lnTo>
                  <a:pt x="486691" y="1969389"/>
                </a:lnTo>
                <a:lnTo>
                  <a:pt x="484530" y="1958035"/>
                </a:lnTo>
                <a:lnTo>
                  <a:pt x="478774" y="1942919"/>
                </a:lnTo>
                <a:lnTo>
                  <a:pt x="473021" y="1927736"/>
                </a:lnTo>
                <a:lnTo>
                  <a:pt x="467275" y="1912488"/>
                </a:lnTo>
                <a:lnTo>
                  <a:pt x="461541" y="1897179"/>
                </a:lnTo>
                <a:lnTo>
                  <a:pt x="455820" y="1881812"/>
                </a:lnTo>
                <a:lnTo>
                  <a:pt x="450118" y="1866391"/>
                </a:lnTo>
                <a:lnTo>
                  <a:pt x="444437" y="1850921"/>
                </a:lnTo>
                <a:lnTo>
                  <a:pt x="438782" y="1835403"/>
                </a:lnTo>
                <a:lnTo>
                  <a:pt x="433155" y="1819843"/>
                </a:lnTo>
                <a:lnTo>
                  <a:pt x="427561" y="1804242"/>
                </a:lnTo>
                <a:lnTo>
                  <a:pt x="422003" y="1788606"/>
                </a:lnTo>
                <a:lnTo>
                  <a:pt x="416484" y="1772938"/>
                </a:lnTo>
                <a:lnTo>
                  <a:pt x="411008" y="1757241"/>
                </a:lnTo>
                <a:lnTo>
                  <a:pt x="405580" y="1741519"/>
                </a:lnTo>
                <a:lnTo>
                  <a:pt x="400202" y="1725775"/>
                </a:lnTo>
                <a:lnTo>
                  <a:pt x="394877" y="1710014"/>
                </a:lnTo>
                <a:lnTo>
                  <a:pt x="389611" y="1694238"/>
                </a:lnTo>
                <a:lnTo>
                  <a:pt x="384405" y="1678451"/>
                </a:lnTo>
                <a:lnTo>
                  <a:pt x="379265" y="1662657"/>
                </a:lnTo>
                <a:lnTo>
                  <a:pt x="374192" y="1646859"/>
                </a:lnTo>
                <a:lnTo>
                  <a:pt x="359259" y="1601548"/>
                </a:lnTo>
                <a:lnTo>
                  <a:pt x="344682" y="1556100"/>
                </a:lnTo>
                <a:lnTo>
                  <a:pt x="330458" y="1510522"/>
                </a:lnTo>
                <a:lnTo>
                  <a:pt x="316583" y="1464822"/>
                </a:lnTo>
                <a:lnTo>
                  <a:pt x="303054" y="1419006"/>
                </a:lnTo>
                <a:lnTo>
                  <a:pt x="289866" y="1373082"/>
                </a:lnTo>
                <a:lnTo>
                  <a:pt x="277016" y="1327058"/>
                </a:lnTo>
                <a:lnTo>
                  <a:pt x="264501" y="1280940"/>
                </a:lnTo>
                <a:lnTo>
                  <a:pt x="252318" y="1234736"/>
                </a:lnTo>
                <a:lnTo>
                  <a:pt x="240461" y="1188453"/>
                </a:lnTo>
                <a:lnTo>
                  <a:pt x="228929" y="1142098"/>
                </a:lnTo>
                <a:lnTo>
                  <a:pt x="217717" y="1095679"/>
                </a:lnTo>
                <a:lnTo>
                  <a:pt x="206821" y="1049203"/>
                </a:lnTo>
                <a:lnTo>
                  <a:pt x="196238" y="1002677"/>
                </a:lnTo>
                <a:lnTo>
                  <a:pt x="185965" y="956109"/>
                </a:lnTo>
                <a:lnTo>
                  <a:pt x="175998" y="909505"/>
                </a:lnTo>
                <a:lnTo>
                  <a:pt x="166333" y="862873"/>
                </a:lnTo>
                <a:lnTo>
                  <a:pt x="156967" y="816221"/>
                </a:lnTo>
                <a:lnTo>
                  <a:pt x="147895" y="769555"/>
                </a:lnTo>
                <a:lnTo>
                  <a:pt x="139115" y="722883"/>
                </a:lnTo>
                <a:lnTo>
                  <a:pt x="134150" y="699874"/>
                </a:lnTo>
                <a:lnTo>
                  <a:pt x="129325" y="676795"/>
                </a:lnTo>
                <a:lnTo>
                  <a:pt x="124637" y="653651"/>
                </a:lnTo>
                <a:lnTo>
                  <a:pt x="120082" y="630446"/>
                </a:lnTo>
                <a:lnTo>
                  <a:pt x="115656" y="607183"/>
                </a:lnTo>
                <a:lnTo>
                  <a:pt x="111357" y="583865"/>
                </a:lnTo>
                <a:lnTo>
                  <a:pt x="107180" y="560497"/>
                </a:lnTo>
                <a:lnTo>
                  <a:pt x="103121" y="537081"/>
                </a:lnTo>
                <a:lnTo>
                  <a:pt x="99178" y="513623"/>
                </a:lnTo>
                <a:lnTo>
                  <a:pt x="95346" y="490124"/>
                </a:lnTo>
                <a:lnTo>
                  <a:pt x="91623" y="466590"/>
                </a:lnTo>
                <a:lnTo>
                  <a:pt x="88003" y="443022"/>
                </a:lnTo>
                <a:lnTo>
                  <a:pt x="84484" y="419426"/>
                </a:lnTo>
                <a:lnTo>
                  <a:pt x="81063" y="395804"/>
                </a:lnTo>
                <a:lnTo>
                  <a:pt x="77734" y="372161"/>
                </a:lnTo>
                <a:lnTo>
                  <a:pt x="74496" y="348500"/>
                </a:lnTo>
                <a:lnTo>
                  <a:pt x="71344" y="324824"/>
                </a:lnTo>
                <a:lnTo>
                  <a:pt x="68275" y="301137"/>
                </a:lnTo>
                <a:lnTo>
                  <a:pt x="65284" y="277443"/>
                </a:lnTo>
                <a:lnTo>
                  <a:pt x="62369" y="253745"/>
                </a:lnTo>
                <a:lnTo>
                  <a:pt x="59456" y="240846"/>
                </a:lnTo>
                <a:lnTo>
                  <a:pt x="56478" y="228014"/>
                </a:lnTo>
                <a:lnTo>
                  <a:pt x="53442" y="215242"/>
                </a:lnTo>
                <a:lnTo>
                  <a:pt x="50356" y="202521"/>
                </a:lnTo>
                <a:lnTo>
                  <a:pt x="47227" y="189845"/>
                </a:lnTo>
                <a:lnTo>
                  <a:pt x="44062" y="177206"/>
                </a:lnTo>
                <a:lnTo>
                  <a:pt x="40867" y="164596"/>
                </a:lnTo>
                <a:lnTo>
                  <a:pt x="37652" y="152009"/>
                </a:lnTo>
                <a:lnTo>
                  <a:pt x="34422" y="139437"/>
                </a:lnTo>
                <a:lnTo>
                  <a:pt x="31184" y="126873"/>
                </a:lnTo>
                <a:lnTo>
                  <a:pt x="27947" y="114308"/>
                </a:lnTo>
                <a:lnTo>
                  <a:pt x="24717" y="101736"/>
                </a:lnTo>
                <a:lnTo>
                  <a:pt x="21501" y="89149"/>
                </a:lnTo>
                <a:lnTo>
                  <a:pt x="18307" y="76539"/>
                </a:lnTo>
                <a:lnTo>
                  <a:pt x="15142" y="63900"/>
                </a:lnTo>
                <a:lnTo>
                  <a:pt x="12013" y="51224"/>
                </a:lnTo>
                <a:lnTo>
                  <a:pt x="8927" y="38503"/>
                </a:lnTo>
                <a:lnTo>
                  <a:pt x="5891" y="25731"/>
                </a:lnTo>
                <a:lnTo>
                  <a:pt x="2913" y="12899"/>
                </a:lnTo>
                <a:lnTo>
                  <a:pt x="0" y="0"/>
                </a:lnTo>
                <a:lnTo>
                  <a:pt x="3670" y="36614"/>
                </a:lnTo>
                <a:close/>
              </a:path>
            </a:pathLst>
          </a:custGeom>
          <a:solidFill>
            <a:srgbClr val="766E53"/>
          </a:solidFill>
        </p:spPr>
        <p:txBody>
          <a:bodyPr wrap="square" lIns="0" tIns="0" rIns="0" bIns="0" rtlCol="0">
            <a:noAutofit/>
          </a:bodyPr>
          <a:lstStyle/>
          <a:p>
            <a:endParaRPr/>
          </a:p>
        </p:txBody>
      </p:sp>
      <p:sp>
        <p:nvSpPr>
          <p:cNvPr id="22" name="object 22"/>
          <p:cNvSpPr/>
          <p:nvPr/>
        </p:nvSpPr>
        <p:spPr>
          <a:xfrm>
            <a:off x="353624" y="1289303"/>
            <a:ext cx="127578" cy="3026664"/>
          </a:xfrm>
          <a:custGeom>
            <a:avLst/>
            <a:gdLst/>
            <a:ahLst/>
            <a:cxnLst/>
            <a:rect l="l" t="t" r="r" b="b"/>
            <a:pathLst>
              <a:path w="170104" h="3026664">
                <a:moveTo>
                  <a:pt x="24277" y="2187133"/>
                </a:moveTo>
                <a:lnTo>
                  <a:pt x="23137" y="2139739"/>
                </a:lnTo>
                <a:lnTo>
                  <a:pt x="22197" y="2092363"/>
                </a:lnTo>
                <a:lnTo>
                  <a:pt x="21459" y="2045002"/>
                </a:lnTo>
                <a:lnTo>
                  <a:pt x="20927" y="1997651"/>
                </a:lnTo>
                <a:lnTo>
                  <a:pt x="20606" y="1950307"/>
                </a:lnTo>
                <a:lnTo>
                  <a:pt x="20606" y="1854957"/>
                </a:lnTo>
                <a:lnTo>
                  <a:pt x="20927" y="1807011"/>
                </a:lnTo>
                <a:lnTo>
                  <a:pt x="21459" y="1759121"/>
                </a:lnTo>
                <a:lnTo>
                  <a:pt x="22197" y="1711280"/>
                </a:lnTo>
                <a:lnTo>
                  <a:pt x="23137" y="1663481"/>
                </a:lnTo>
                <a:lnTo>
                  <a:pt x="24277" y="1615718"/>
                </a:lnTo>
                <a:lnTo>
                  <a:pt x="25612" y="1567983"/>
                </a:lnTo>
                <a:lnTo>
                  <a:pt x="27139" y="1520269"/>
                </a:lnTo>
                <a:lnTo>
                  <a:pt x="28854" y="1472569"/>
                </a:lnTo>
                <a:lnTo>
                  <a:pt x="30753" y="1424876"/>
                </a:lnTo>
                <a:lnTo>
                  <a:pt x="32834" y="1377183"/>
                </a:lnTo>
                <a:lnTo>
                  <a:pt x="35092" y="1329483"/>
                </a:lnTo>
                <a:lnTo>
                  <a:pt x="37523" y="1281769"/>
                </a:lnTo>
                <a:lnTo>
                  <a:pt x="40125" y="1234034"/>
                </a:lnTo>
                <a:lnTo>
                  <a:pt x="42894" y="1186271"/>
                </a:lnTo>
                <a:lnTo>
                  <a:pt x="45825" y="1138472"/>
                </a:lnTo>
                <a:lnTo>
                  <a:pt x="48915" y="1090631"/>
                </a:lnTo>
                <a:lnTo>
                  <a:pt x="52161" y="1042741"/>
                </a:lnTo>
                <a:lnTo>
                  <a:pt x="55559" y="994795"/>
                </a:lnTo>
                <a:lnTo>
                  <a:pt x="59106" y="946785"/>
                </a:lnTo>
                <a:lnTo>
                  <a:pt x="60590" y="923106"/>
                </a:lnTo>
                <a:lnTo>
                  <a:pt x="63775" y="875755"/>
                </a:lnTo>
                <a:lnTo>
                  <a:pt x="67250" y="828409"/>
                </a:lnTo>
                <a:lnTo>
                  <a:pt x="71014" y="781066"/>
                </a:lnTo>
                <a:lnTo>
                  <a:pt x="75068" y="733726"/>
                </a:lnTo>
                <a:lnTo>
                  <a:pt x="79411" y="686387"/>
                </a:lnTo>
                <a:lnTo>
                  <a:pt x="84044" y="639047"/>
                </a:lnTo>
                <a:lnTo>
                  <a:pt x="88967" y="591704"/>
                </a:lnTo>
                <a:lnTo>
                  <a:pt x="94179" y="544358"/>
                </a:lnTo>
                <a:lnTo>
                  <a:pt x="99681" y="497007"/>
                </a:lnTo>
                <a:lnTo>
                  <a:pt x="105437" y="449667"/>
                </a:lnTo>
                <a:lnTo>
                  <a:pt x="111259" y="402340"/>
                </a:lnTo>
                <a:lnTo>
                  <a:pt x="117169" y="355008"/>
                </a:lnTo>
                <a:lnTo>
                  <a:pt x="123223" y="307672"/>
                </a:lnTo>
                <a:lnTo>
                  <a:pt x="129480" y="260334"/>
                </a:lnTo>
                <a:lnTo>
                  <a:pt x="135997" y="212994"/>
                </a:lnTo>
                <a:lnTo>
                  <a:pt x="142833" y="165656"/>
                </a:lnTo>
                <a:lnTo>
                  <a:pt x="150046" y="118320"/>
                </a:lnTo>
                <a:lnTo>
                  <a:pt x="157693" y="70988"/>
                </a:lnTo>
                <a:lnTo>
                  <a:pt x="165832" y="23661"/>
                </a:lnTo>
                <a:lnTo>
                  <a:pt x="170104" y="0"/>
                </a:lnTo>
                <a:lnTo>
                  <a:pt x="165278" y="0"/>
                </a:lnTo>
                <a:lnTo>
                  <a:pt x="156736" y="47323"/>
                </a:lnTo>
                <a:lnTo>
                  <a:pt x="148483" y="94653"/>
                </a:lnTo>
                <a:lnTo>
                  <a:pt x="140521" y="141988"/>
                </a:lnTo>
                <a:lnTo>
                  <a:pt x="132847" y="189325"/>
                </a:lnTo>
                <a:lnTo>
                  <a:pt x="125463" y="236664"/>
                </a:lnTo>
                <a:lnTo>
                  <a:pt x="118369" y="284003"/>
                </a:lnTo>
                <a:lnTo>
                  <a:pt x="111565" y="331340"/>
                </a:lnTo>
                <a:lnTo>
                  <a:pt x="105049" y="378675"/>
                </a:lnTo>
                <a:lnTo>
                  <a:pt x="98824" y="426005"/>
                </a:lnTo>
                <a:lnTo>
                  <a:pt x="92888" y="473329"/>
                </a:lnTo>
                <a:lnTo>
                  <a:pt x="87237" y="520683"/>
                </a:lnTo>
                <a:lnTo>
                  <a:pt x="81846" y="568032"/>
                </a:lnTo>
                <a:lnTo>
                  <a:pt x="76687" y="615376"/>
                </a:lnTo>
                <a:lnTo>
                  <a:pt x="71731" y="662717"/>
                </a:lnTo>
                <a:lnTo>
                  <a:pt x="66948" y="710057"/>
                </a:lnTo>
                <a:lnTo>
                  <a:pt x="62310" y="757396"/>
                </a:lnTo>
                <a:lnTo>
                  <a:pt x="57788" y="804737"/>
                </a:lnTo>
                <a:lnTo>
                  <a:pt x="53353" y="852081"/>
                </a:lnTo>
                <a:lnTo>
                  <a:pt x="48976" y="899430"/>
                </a:lnTo>
                <a:lnTo>
                  <a:pt x="44628" y="946785"/>
                </a:lnTo>
                <a:lnTo>
                  <a:pt x="40393" y="994141"/>
                </a:lnTo>
                <a:lnTo>
                  <a:pt x="36375" y="1041568"/>
                </a:lnTo>
                <a:lnTo>
                  <a:pt x="32575" y="1089062"/>
                </a:lnTo>
                <a:lnTo>
                  <a:pt x="28992" y="1136619"/>
                </a:lnTo>
                <a:lnTo>
                  <a:pt x="25626" y="1184235"/>
                </a:lnTo>
                <a:lnTo>
                  <a:pt x="22477" y="1231906"/>
                </a:lnTo>
                <a:lnTo>
                  <a:pt x="19545" y="1279628"/>
                </a:lnTo>
                <a:lnTo>
                  <a:pt x="16830" y="1327398"/>
                </a:lnTo>
                <a:lnTo>
                  <a:pt x="14333" y="1375212"/>
                </a:lnTo>
                <a:lnTo>
                  <a:pt x="12052" y="1423066"/>
                </a:lnTo>
                <a:lnTo>
                  <a:pt x="9989" y="1470956"/>
                </a:lnTo>
                <a:lnTo>
                  <a:pt x="8143" y="1518879"/>
                </a:lnTo>
                <a:lnTo>
                  <a:pt x="6515" y="1566830"/>
                </a:lnTo>
                <a:lnTo>
                  <a:pt x="5103" y="1614806"/>
                </a:lnTo>
                <a:lnTo>
                  <a:pt x="3909" y="1662803"/>
                </a:lnTo>
                <a:lnTo>
                  <a:pt x="2931" y="1710817"/>
                </a:lnTo>
                <a:lnTo>
                  <a:pt x="2171" y="1758844"/>
                </a:lnTo>
                <a:lnTo>
                  <a:pt x="1628" y="1806881"/>
                </a:lnTo>
                <a:lnTo>
                  <a:pt x="1303" y="1854923"/>
                </a:lnTo>
                <a:lnTo>
                  <a:pt x="1194" y="1902968"/>
                </a:lnTo>
                <a:lnTo>
                  <a:pt x="579" y="1948190"/>
                </a:lnTo>
                <a:lnTo>
                  <a:pt x="180" y="1993481"/>
                </a:lnTo>
                <a:lnTo>
                  <a:pt x="0" y="2038836"/>
                </a:lnTo>
                <a:lnTo>
                  <a:pt x="36" y="2084253"/>
                </a:lnTo>
                <a:lnTo>
                  <a:pt x="289" y="2129728"/>
                </a:lnTo>
                <a:lnTo>
                  <a:pt x="760" y="2175256"/>
                </a:lnTo>
                <a:lnTo>
                  <a:pt x="1447" y="2220835"/>
                </a:lnTo>
                <a:lnTo>
                  <a:pt x="2352" y="2266460"/>
                </a:lnTo>
                <a:lnTo>
                  <a:pt x="3474" y="2312127"/>
                </a:lnTo>
                <a:lnTo>
                  <a:pt x="4813" y="2357834"/>
                </a:lnTo>
                <a:lnTo>
                  <a:pt x="6370" y="2403576"/>
                </a:lnTo>
                <a:lnTo>
                  <a:pt x="8143" y="2449349"/>
                </a:lnTo>
                <a:lnTo>
                  <a:pt x="10134" y="2495150"/>
                </a:lnTo>
                <a:lnTo>
                  <a:pt x="12342" y="2540975"/>
                </a:lnTo>
                <a:lnTo>
                  <a:pt x="14767" y="2586821"/>
                </a:lnTo>
                <a:lnTo>
                  <a:pt x="17409" y="2632683"/>
                </a:lnTo>
                <a:lnTo>
                  <a:pt x="20269" y="2678558"/>
                </a:lnTo>
                <a:lnTo>
                  <a:pt x="23345" y="2724443"/>
                </a:lnTo>
                <a:lnTo>
                  <a:pt x="26639" y="2770333"/>
                </a:lnTo>
                <a:lnTo>
                  <a:pt x="30150" y="2816225"/>
                </a:lnTo>
                <a:lnTo>
                  <a:pt x="32775" y="2828430"/>
                </a:lnTo>
                <a:lnTo>
                  <a:pt x="35400" y="2840723"/>
                </a:lnTo>
                <a:lnTo>
                  <a:pt x="38024" y="2853092"/>
                </a:lnTo>
                <a:lnTo>
                  <a:pt x="40649" y="2865524"/>
                </a:lnTo>
                <a:lnTo>
                  <a:pt x="43274" y="2878007"/>
                </a:lnTo>
                <a:lnTo>
                  <a:pt x="45899" y="2890529"/>
                </a:lnTo>
                <a:lnTo>
                  <a:pt x="48524" y="2903077"/>
                </a:lnTo>
                <a:lnTo>
                  <a:pt x="51149" y="2915640"/>
                </a:lnTo>
                <a:lnTo>
                  <a:pt x="53774" y="2928205"/>
                </a:lnTo>
                <a:lnTo>
                  <a:pt x="56398" y="2940759"/>
                </a:lnTo>
                <a:lnTo>
                  <a:pt x="59023" y="2953291"/>
                </a:lnTo>
                <a:lnTo>
                  <a:pt x="61648" y="2965788"/>
                </a:lnTo>
                <a:lnTo>
                  <a:pt x="64273" y="2978238"/>
                </a:lnTo>
                <a:lnTo>
                  <a:pt x="66898" y="2990628"/>
                </a:lnTo>
                <a:lnTo>
                  <a:pt x="69523" y="3002947"/>
                </a:lnTo>
                <a:lnTo>
                  <a:pt x="72147" y="3015182"/>
                </a:lnTo>
                <a:lnTo>
                  <a:pt x="73584" y="3021838"/>
                </a:lnTo>
                <a:lnTo>
                  <a:pt x="78410" y="3026664"/>
                </a:lnTo>
                <a:lnTo>
                  <a:pt x="76362" y="3014033"/>
                </a:lnTo>
                <a:lnTo>
                  <a:pt x="74459" y="3001404"/>
                </a:lnTo>
                <a:lnTo>
                  <a:pt x="69501" y="2963519"/>
                </a:lnTo>
                <a:lnTo>
                  <a:pt x="65430" y="2925648"/>
                </a:lnTo>
                <a:lnTo>
                  <a:pt x="61939" y="2887798"/>
                </a:lnTo>
                <a:lnTo>
                  <a:pt x="59106" y="2854579"/>
                </a:lnTo>
                <a:lnTo>
                  <a:pt x="55559" y="2806551"/>
                </a:lnTo>
                <a:lnTo>
                  <a:pt x="52161" y="2758592"/>
                </a:lnTo>
                <a:lnTo>
                  <a:pt x="48915" y="2710699"/>
                </a:lnTo>
                <a:lnTo>
                  <a:pt x="45825" y="2662866"/>
                </a:lnTo>
                <a:lnTo>
                  <a:pt x="42894" y="2615092"/>
                </a:lnTo>
                <a:lnTo>
                  <a:pt x="40125" y="2567372"/>
                </a:lnTo>
                <a:lnTo>
                  <a:pt x="37523" y="2519703"/>
                </a:lnTo>
                <a:lnTo>
                  <a:pt x="35092" y="2472081"/>
                </a:lnTo>
                <a:lnTo>
                  <a:pt x="32834" y="2424502"/>
                </a:lnTo>
                <a:lnTo>
                  <a:pt x="30753" y="2376963"/>
                </a:lnTo>
                <a:lnTo>
                  <a:pt x="28854" y="2329461"/>
                </a:lnTo>
                <a:lnTo>
                  <a:pt x="27139" y="2281990"/>
                </a:lnTo>
                <a:lnTo>
                  <a:pt x="25612" y="2234549"/>
                </a:lnTo>
                <a:lnTo>
                  <a:pt x="24277" y="2187133"/>
                </a:lnTo>
                <a:close/>
              </a:path>
            </a:pathLst>
          </a:custGeom>
          <a:solidFill>
            <a:srgbClr val="766E53"/>
          </a:solidFill>
        </p:spPr>
        <p:txBody>
          <a:bodyPr wrap="square" lIns="0" tIns="0" rIns="0" bIns="0" rtlCol="0">
            <a:noAutofit/>
          </a:bodyPr>
          <a:lstStyle/>
          <a:p>
            <a:endParaRPr/>
          </a:p>
        </p:txBody>
      </p:sp>
      <p:sp>
        <p:nvSpPr>
          <p:cNvPr id="23" name="object 23"/>
          <p:cNvSpPr/>
          <p:nvPr/>
        </p:nvSpPr>
        <p:spPr>
          <a:xfrm>
            <a:off x="833247" y="6571511"/>
            <a:ext cx="100584" cy="281939"/>
          </a:xfrm>
          <a:custGeom>
            <a:avLst/>
            <a:gdLst/>
            <a:ahLst/>
            <a:cxnLst/>
            <a:rect l="l" t="t" r="r" b="b"/>
            <a:pathLst>
              <a:path w="134112" h="281939">
                <a:moveTo>
                  <a:pt x="105371" y="281939"/>
                </a:moveTo>
                <a:lnTo>
                  <a:pt x="134112" y="281939"/>
                </a:lnTo>
                <a:lnTo>
                  <a:pt x="126963" y="268284"/>
                </a:lnTo>
                <a:lnTo>
                  <a:pt x="119882" y="254562"/>
                </a:lnTo>
                <a:lnTo>
                  <a:pt x="112866" y="240775"/>
                </a:lnTo>
                <a:lnTo>
                  <a:pt x="105911" y="226927"/>
                </a:lnTo>
                <a:lnTo>
                  <a:pt x="99014" y="213021"/>
                </a:lnTo>
                <a:lnTo>
                  <a:pt x="92170" y="199062"/>
                </a:lnTo>
                <a:lnTo>
                  <a:pt x="85376" y="185053"/>
                </a:lnTo>
                <a:lnTo>
                  <a:pt x="78629" y="170997"/>
                </a:lnTo>
                <a:lnTo>
                  <a:pt x="71925" y="156898"/>
                </a:lnTo>
                <a:lnTo>
                  <a:pt x="65260" y="142759"/>
                </a:lnTo>
                <a:lnTo>
                  <a:pt x="58631" y="128585"/>
                </a:lnTo>
                <a:lnTo>
                  <a:pt x="52035" y="114379"/>
                </a:lnTo>
                <a:lnTo>
                  <a:pt x="45467" y="100144"/>
                </a:lnTo>
                <a:lnTo>
                  <a:pt x="38925" y="85884"/>
                </a:lnTo>
                <a:lnTo>
                  <a:pt x="32404" y="71602"/>
                </a:lnTo>
                <a:lnTo>
                  <a:pt x="25901" y="57303"/>
                </a:lnTo>
                <a:lnTo>
                  <a:pt x="19413" y="42989"/>
                </a:lnTo>
                <a:lnTo>
                  <a:pt x="12936" y="28665"/>
                </a:lnTo>
                <a:lnTo>
                  <a:pt x="6466" y="14334"/>
                </a:lnTo>
                <a:lnTo>
                  <a:pt x="0" y="0"/>
                </a:lnTo>
                <a:lnTo>
                  <a:pt x="4347" y="14334"/>
                </a:lnTo>
                <a:lnTo>
                  <a:pt x="8770" y="28665"/>
                </a:lnTo>
                <a:lnTo>
                  <a:pt x="13272" y="42989"/>
                </a:lnTo>
                <a:lnTo>
                  <a:pt x="17856" y="57303"/>
                </a:lnTo>
                <a:lnTo>
                  <a:pt x="22527" y="71602"/>
                </a:lnTo>
                <a:lnTo>
                  <a:pt x="27288" y="85884"/>
                </a:lnTo>
                <a:lnTo>
                  <a:pt x="32141" y="100144"/>
                </a:lnTo>
                <a:lnTo>
                  <a:pt x="37092" y="114379"/>
                </a:lnTo>
                <a:lnTo>
                  <a:pt x="42144" y="128585"/>
                </a:lnTo>
                <a:lnTo>
                  <a:pt x="47299" y="142759"/>
                </a:lnTo>
                <a:lnTo>
                  <a:pt x="52562" y="156898"/>
                </a:lnTo>
                <a:lnTo>
                  <a:pt x="57937" y="170997"/>
                </a:lnTo>
                <a:lnTo>
                  <a:pt x="63426" y="185053"/>
                </a:lnTo>
                <a:lnTo>
                  <a:pt x="69034" y="199062"/>
                </a:lnTo>
                <a:lnTo>
                  <a:pt x="74764" y="213021"/>
                </a:lnTo>
                <a:lnTo>
                  <a:pt x="80620" y="226927"/>
                </a:lnTo>
                <a:lnTo>
                  <a:pt x="86605" y="240775"/>
                </a:lnTo>
                <a:lnTo>
                  <a:pt x="92723" y="254562"/>
                </a:lnTo>
                <a:lnTo>
                  <a:pt x="98977" y="268284"/>
                </a:lnTo>
                <a:lnTo>
                  <a:pt x="105371" y="281939"/>
                </a:lnTo>
                <a:close/>
              </a:path>
            </a:pathLst>
          </a:custGeom>
          <a:solidFill>
            <a:srgbClr val="766E53"/>
          </a:solidFill>
        </p:spPr>
        <p:txBody>
          <a:bodyPr wrap="square" lIns="0" tIns="0" rIns="0" bIns="0" rtlCol="0">
            <a:noAutofit/>
          </a:bodyPr>
          <a:lstStyle/>
          <a:p>
            <a:endParaRPr/>
          </a:p>
        </p:txBody>
      </p:sp>
      <p:sp>
        <p:nvSpPr>
          <p:cNvPr id="24" name="object 24"/>
          <p:cNvSpPr/>
          <p:nvPr/>
        </p:nvSpPr>
        <p:spPr>
          <a:xfrm>
            <a:off x="377202" y="4107202"/>
            <a:ext cx="61721" cy="512063"/>
          </a:xfrm>
          <a:custGeom>
            <a:avLst/>
            <a:gdLst/>
            <a:ahLst/>
            <a:cxnLst/>
            <a:rect l="l" t="t" r="r" b="b"/>
            <a:pathLst>
              <a:path w="82295" h="512063">
                <a:moveTo>
                  <a:pt x="5140" y="101106"/>
                </a:moveTo>
                <a:lnTo>
                  <a:pt x="6335" y="113842"/>
                </a:lnTo>
                <a:lnTo>
                  <a:pt x="7560" y="126606"/>
                </a:lnTo>
                <a:lnTo>
                  <a:pt x="8803" y="139388"/>
                </a:lnTo>
                <a:lnTo>
                  <a:pt x="10054" y="152175"/>
                </a:lnTo>
                <a:lnTo>
                  <a:pt x="11302" y="164958"/>
                </a:lnTo>
                <a:lnTo>
                  <a:pt x="12536" y="177726"/>
                </a:lnTo>
                <a:lnTo>
                  <a:pt x="13745" y="190468"/>
                </a:lnTo>
                <a:lnTo>
                  <a:pt x="14917" y="203172"/>
                </a:lnTo>
                <a:lnTo>
                  <a:pt x="16041" y="215829"/>
                </a:lnTo>
                <a:lnTo>
                  <a:pt x="17107" y="228427"/>
                </a:lnTo>
                <a:lnTo>
                  <a:pt x="18104" y="240956"/>
                </a:lnTo>
                <a:lnTo>
                  <a:pt x="19020" y="253404"/>
                </a:lnTo>
                <a:lnTo>
                  <a:pt x="19367" y="258445"/>
                </a:lnTo>
                <a:lnTo>
                  <a:pt x="22305" y="271326"/>
                </a:lnTo>
                <a:lnTo>
                  <a:pt x="25309" y="284145"/>
                </a:lnTo>
                <a:lnTo>
                  <a:pt x="28371" y="296907"/>
                </a:lnTo>
                <a:lnTo>
                  <a:pt x="31485" y="309619"/>
                </a:lnTo>
                <a:lnTo>
                  <a:pt x="34641" y="322290"/>
                </a:lnTo>
                <a:lnTo>
                  <a:pt x="37835" y="334925"/>
                </a:lnTo>
                <a:lnTo>
                  <a:pt x="41057" y="347532"/>
                </a:lnTo>
                <a:lnTo>
                  <a:pt x="44301" y="360118"/>
                </a:lnTo>
                <a:lnTo>
                  <a:pt x="47560" y="372689"/>
                </a:lnTo>
                <a:lnTo>
                  <a:pt x="50826" y="385254"/>
                </a:lnTo>
                <a:lnTo>
                  <a:pt x="54093" y="397819"/>
                </a:lnTo>
                <a:lnTo>
                  <a:pt x="57352" y="410390"/>
                </a:lnTo>
                <a:lnTo>
                  <a:pt x="60597" y="422976"/>
                </a:lnTo>
                <a:lnTo>
                  <a:pt x="63820" y="435583"/>
                </a:lnTo>
                <a:lnTo>
                  <a:pt x="67014" y="448218"/>
                </a:lnTo>
                <a:lnTo>
                  <a:pt x="70172" y="460889"/>
                </a:lnTo>
                <a:lnTo>
                  <a:pt x="73286" y="473601"/>
                </a:lnTo>
                <a:lnTo>
                  <a:pt x="76350" y="486363"/>
                </a:lnTo>
                <a:lnTo>
                  <a:pt x="79355" y="499182"/>
                </a:lnTo>
                <a:lnTo>
                  <a:pt x="82295" y="512064"/>
                </a:lnTo>
                <a:lnTo>
                  <a:pt x="80152" y="496994"/>
                </a:lnTo>
                <a:lnTo>
                  <a:pt x="78078" y="481923"/>
                </a:lnTo>
                <a:lnTo>
                  <a:pt x="76069" y="466850"/>
                </a:lnTo>
                <a:lnTo>
                  <a:pt x="74122" y="451776"/>
                </a:lnTo>
                <a:lnTo>
                  <a:pt x="72233" y="436701"/>
                </a:lnTo>
                <a:lnTo>
                  <a:pt x="70398" y="421625"/>
                </a:lnTo>
                <a:lnTo>
                  <a:pt x="68615" y="406548"/>
                </a:lnTo>
                <a:lnTo>
                  <a:pt x="66879" y="391470"/>
                </a:lnTo>
                <a:lnTo>
                  <a:pt x="65187" y="376393"/>
                </a:lnTo>
                <a:lnTo>
                  <a:pt x="63534" y="361315"/>
                </a:lnTo>
                <a:lnTo>
                  <a:pt x="61918" y="346236"/>
                </a:lnTo>
                <a:lnTo>
                  <a:pt x="60335" y="331159"/>
                </a:lnTo>
                <a:lnTo>
                  <a:pt x="58781" y="316081"/>
                </a:lnTo>
                <a:lnTo>
                  <a:pt x="57253" y="301004"/>
                </a:lnTo>
                <a:lnTo>
                  <a:pt x="55746" y="285928"/>
                </a:lnTo>
                <a:lnTo>
                  <a:pt x="54257" y="270853"/>
                </a:lnTo>
                <a:lnTo>
                  <a:pt x="52783" y="255779"/>
                </a:lnTo>
                <a:lnTo>
                  <a:pt x="51320" y="240706"/>
                </a:lnTo>
                <a:lnTo>
                  <a:pt x="49864" y="225635"/>
                </a:lnTo>
                <a:lnTo>
                  <a:pt x="48412" y="210566"/>
                </a:lnTo>
                <a:lnTo>
                  <a:pt x="43573" y="205740"/>
                </a:lnTo>
                <a:lnTo>
                  <a:pt x="40941" y="193563"/>
                </a:lnTo>
                <a:lnTo>
                  <a:pt x="38309" y="181294"/>
                </a:lnTo>
                <a:lnTo>
                  <a:pt x="35678" y="168945"/>
                </a:lnTo>
                <a:lnTo>
                  <a:pt x="33047" y="156528"/>
                </a:lnTo>
                <a:lnTo>
                  <a:pt x="30415" y="144055"/>
                </a:lnTo>
                <a:lnTo>
                  <a:pt x="27784" y="131540"/>
                </a:lnTo>
                <a:lnTo>
                  <a:pt x="25153" y="118995"/>
                </a:lnTo>
                <a:lnTo>
                  <a:pt x="22522" y="106432"/>
                </a:lnTo>
                <a:lnTo>
                  <a:pt x="19891" y="93864"/>
                </a:lnTo>
                <a:lnTo>
                  <a:pt x="17260" y="81304"/>
                </a:lnTo>
                <a:lnTo>
                  <a:pt x="14629" y="68765"/>
                </a:lnTo>
                <a:lnTo>
                  <a:pt x="11998" y="56258"/>
                </a:lnTo>
                <a:lnTo>
                  <a:pt x="9367" y="43796"/>
                </a:lnTo>
                <a:lnTo>
                  <a:pt x="6735" y="31393"/>
                </a:lnTo>
                <a:lnTo>
                  <a:pt x="4104" y="19060"/>
                </a:lnTo>
                <a:lnTo>
                  <a:pt x="1472" y="6810"/>
                </a:lnTo>
                <a:lnTo>
                  <a:pt x="0" y="0"/>
                </a:lnTo>
                <a:lnTo>
                  <a:pt x="0" y="38227"/>
                </a:lnTo>
                <a:lnTo>
                  <a:pt x="880" y="50660"/>
                </a:lnTo>
                <a:lnTo>
                  <a:pt x="1845" y="63175"/>
                </a:lnTo>
                <a:lnTo>
                  <a:pt x="2884" y="75762"/>
                </a:lnTo>
                <a:lnTo>
                  <a:pt x="3986" y="88409"/>
                </a:lnTo>
                <a:lnTo>
                  <a:pt x="5140" y="101106"/>
                </a:lnTo>
                <a:close/>
              </a:path>
            </a:pathLst>
          </a:custGeom>
          <a:solidFill>
            <a:srgbClr val="766E53"/>
          </a:solidFill>
        </p:spPr>
        <p:txBody>
          <a:bodyPr wrap="square" lIns="0" tIns="0" rIns="0" bIns="0" rtlCol="0">
            <a:noAutofit/>
          </a:bodyPr>
          <a:lstStyle/>
          <a:p>
            <a:endParaRPr/>
          </a:p>
        </p:txBody>
      </p:sp>
      <p:sp>
        <p:nvSpPr>
          <p:cNvPr id="25" name="object 25"/>
          <p:cNvSpPr/>
          <p:nvPr/>
        </p:nvSpPr>
        <p:spPr>
          <a:xfrm>
            <a:off x="730379" y="3145559"/>
            <a:ext cx="1057275" cy="2717291"/>
          </a:xfrm>
          <a:custGeom>
            <a:avLst/>
            <a:gdLst/>
            <a:ahLst/>
            <a:cxnLst/>
            <a:rect l="l" t="t" r="r" b="b"/>
            <a:pathLst>
              <a:path w="1409700" h="2717291">
                <a:moveTo>
                  <a:pt x="2410" y="2589076"/>
                </a:moveTo>
                <a:lnTo>
                  <a:pt x="0" y="2626398"/>
                </a:lnTo>
                <a:lnTo>
                  <a:pt x="5421" y="2637694"/>
                </a:lnTo>
                <a:lnTo>
                  <a:pt x="10412" y="2649056"/>
                </a:lnTo>
                <a:lnTo>
                  <a:pt x="15039" y="2660547"/>
                </a:lnTo>
                <a:lnTo>
                  <a:pt x="19365" y="2672232"/>
                </a:lnTo>
                <a:lnTo>
                  <a:pt x="23455" y="2684175"/>
                </a:lnTo>
                <a:lnTo>
                  <a:pt x="27375" y="2696443"/>
                </a:lnTo>
                <a:lnTo>
                  <a:pt x="31190" y="2709098"/>
                </a:lnTo>
                <a:lnTo>
                  <a:pt x="33566" y="2717291"/>
                </a:lnTo>
                <a:lnTo>
                  <a:pt x="33592" y="2704621"/>
                </a:lnTo>
                <a:lnTo>
                  <a:pt x="33777" y="2691949"/>
                </a:lnTo>
                <a:lnTo>
                  <a:pt x="34278" y="2679276"/>
                </a:lnTo>
                <a:lnTo>
                  <a:pt x="35253" y="2666603"/>
                </a:lnTo>
                <a:lnTo>
                  <a:pt x="36862" y="2653931"/>
                </a:lnTo>
                <a:lnTo>
                  <a:pt x="38353" y="2645537"/>
                </a:lnTo>
                <a:lnTo>
                  <a:pt x="39395" y="2608184"/>
                </a:lnTo>
                <a:lnTo>
                  <a:pt x="43377" y="2533310"/>
                </a:lnTo>
                <a:lnTo>
                  <a:pt x="49819" y="2458283"/>
                </a:lnTo>
                <a:lnTo>
                  <a:pt x="58633" y="2383187"/>
                </a:lnTo>
                <a:lnTo>
                  <a:pt x="69734" y="2308107"/>
                </a:lnTo>
                <a:lnTo>
                  <a:pt x="83036" y="2233130"/>
                </a:lnTo>
                <a:lnTo>
                  <a:pt x="90485" y="2195707"/>
                </a:lnTo>
                <a:lnTo>
                  <a:pt x="98452" y="2158340"/>
                </a:lnTo>
                <a:lnTo>
                  <a:pt x="106927" y="2121043"/>
                </a:lnTo>
                <a:lnTo>
                  <a:pt x="115897" y="2083823"/>
                </a:lnTo>
                <a:lnTo>
                  <a:pt x="125353" y="2046694"/>
                </a:lnTo>
                <a:lnTo>
                  <a:pt x="135284" y="2009665"/>
                </a:lnTo>
                <a:lnTo>
                  <a:pt x="145679" y="1972746"/>
                </a:lnTo>
                <a:lnTo>
                  <a:pt x="156527" y="1935949"/>
                </a:lnTo>
                <a:lnTo>
                  <a:pt x="167817" y="1899284"/>
                </a:lnTo>
                <a:lnTo>
                  <a:pt x="191687" y="1827659"/>
                </a:lnTo>
                <a:lnTo>
                  <a:pt x="217224" y="1756380"/>
                </a:lnTo>
                <a:lnTo>
                  <a:pt x="244372" y="1685507"/>
                </a:lnTo>
                <a:lnTo>
                  <a:pt x="273075" y="1615097"/>
                </a:lnTo>
                <a:lnTo>
                  <a:pt x="303274" y="1545209"/>
                </a:lnTo>
                <a:lnTo>
                  <a:pt x="334913" y="1475899"/>
                </a:lnTo>
                <a:lnTo>
                  <a:pt x="351255" y="1441480"/>
                </a:lnTo>
                <a:lnTo>
                  <a:pt x="384946" y="1373147"/>
                </a:lnTo>
                <a:lnTo>
                  <a:pt x="419935" y="1305539"/>
                </a:lnTo>
                <a:lnTo>
                  <a:pt x="456164" y="1238712"/>
                </a:lnTo>
                <a:lnTo>
                  <a:pt x="474725" y="1205611"/>
                </a:lnTo>
                <a:lnTo>
                  <a:pt x="492887" y="1171981"/>
                </a:lnTo>
                <a:lnTo>
                  <a:pt x="511399" y="1138565"/>
                </a:lnTo>
                <a:lnTo>
                  <a:pt x="530255" y="1105358"/>
                </a:lnTo>
                <a:lnTo>
                  <a:pt x="549448" y="1072358"/>
                </a:lnTo>
                <a:lnTo>
                  <a:pt x="568971" y="1039560"/>
                </a:lnTo>
                <a:lnTo>
                  <a:pt x="588817" y="1006961"/>
                </a:lnTo>
                <a:lnTo>
                  <a:pt x="608979" y="974556"/>
                </a:lnTo>
                <a:lnTo>
                  <a:pt x="629450" y="942343"/>
                </a:lnTo>
                <a:lnTo>
                  <a:pt x="650223" y="910317"/>
                </a:lnTo>
                <a:lnTo>
                  <a:pt x="671290" y="878474"/>
                </a:lnTo>
                <a:lnTo>
                  <a:pt x="692645" y="846812"/>
                </a:lnTo>
                <a:lnTo>
                  <a:pt x="714280" y="815326"/>
                </a:lnTo>
                <a:lnTo>
                  <a:pt x="736189" y="784013"/>
                </a:lnTo>
                <a:lnTo>
                  <a:pt x="758365" y="752869"/>
                </a:lnTo>
                <a:lnTo>
                  <a:pt x="780799" y="721889"/>
                </a:lnTo>
                <a:lnTo>
                  <a:pt x="803487" y="691072"/>
                </a:lnTo>
                <a:lnTo>
                  <a:pt x="826420" y="660411"/>
                </a:lnTo>
                <a:lnTo>
                  <a:pt x="849591" y="629905"/>
                </a:lnTo>
                <a:lnTo>
                  <a:pt x="872993" y="599550"/>
                </a:lnTo>
                <a:lnTo>
                  <a:pt x="896619" y="569340"/>
                </a:lnTo>
                <a:lnTo>
                  <a:pt x="908162" y="554273"/>
                </a:lnTo>
                <a:lnTo>
                  <a:pt x="919777" y="539213"/>
                </a:lnTo>
                <a:lnTo>
                  <a:pt x="931464" y="524167"/>
                </a:lnTo>
                <a:lnTo>
                  <a:pt x="943223" y="509142"/>
                </a:lnTo>
                <a:lnTo>
                  <a:pt x="955055" y="494147"/>
                </a:lnTo>
                <a:lnTo>
                  <a:pt x="966960" y="479186"/>
                </a:lnTo>
                <a:lnTo>
                  <a:pt x="978936" y="464269"/>
                </a:lnTo>
                <a:lnTo>
                  <a:pt x="990986" y="449402"/>
                </a:lnTo>
                <a:lnTo>
                  <a:pt x="1003107" y="434592"/>
                </a:lnTo>
                <a:lnTo>
                  <a:pt x="1015301" y="419846"/>
                </a:lnTo>
                <a:lnTo>
                  <a:pt x="1027567" y="405171"/>
                </a:lnTo>
                <a:lnTo>
                  <a:pt x="1039906" y="390575"/>
                </a:lnTo>
                <a:lnTo>
                  <a:pt x="1052317" y="376065"/>
                </a:lnTo>
                <a:lnTo>
                  <a:pt x="1064801" y="361648"/>
                </a:lnTo>
                <a:lnTo>
                  <a:pt x="1077356" y="347331"/>
                </a:lnTo>
                <a:lnTo>
                  <a:pt x="1089985" y="333120"/>
                </a:lnTo>
                <a:lnTo>
                  <a:pt x="1102685" y="319025"/>
                </a:lnTo>
                <a:lnTo>
                  <a:pt x="1115458" y="305050"/>
                </a:lnTo>
                <a:lnTo>
                  <a:pt x="1128304" y="291205"/>
                </a:lnTo>
                <a:lnTo>
                  <a:pt x="1141221" y="277494"/>
                </a:lnTo>
                <a:lnTo>
                  <a:pt x="1149733" y="268055"/>
                </a:lnTo>
                <a:lnTo>
                  <a:pt x="1158242" y="258615"/>
                </a:lnTo>
                <a:lnTo>
                  <a:pt x="1166749" y="249176"/>
                </a:lnTo>
                <a:lnTo>
                  <a:pt x="1175253" y="239737"/>
                </a:lnTo>
                <a:lnTo>
                  <a:pt x="1183756" y="230300"/>
                </a:lnTo>
                <a:lnTo>
                  <a:pt x="1192258" y="220863"/>
                </a:lnTo>
                <a:lnTo>
                  <a:pt x="1200760" y="211428"/>
                </a:lnTo>
                <a:lnTo>
                  <a:pt x="1209260" y="201994"/>
                </a:lnTo>
                <a:lnTo>
                  <a:pt x="1217762" y="192562"/>
                </a:lnTo>
                <a:lnTo>
                  <a:pt x="1226263" y="183132"/>
                </a:lnTo>
                <a:lnTo>
                  <a:pt x="1234766" y="173704"/>
                </a:lnTo>
                <a:lnTo>
                  <a:pt x="1243270" y="164278"/>
                </a:lnTo>
                <a:lnTo>
                  <a:pt x="1251776" y="154855"/>
                </a:lnTo>
                <a:lnTo>
                  <a:pt x="1260285" y="145435"/>
                </a:lnTo>
                <a:lnTo>
                  <a:pt x="1268796" y="136018"/>
                </a:lnTo>
                <a:lnTo>
                  <a:pt x="1279213" y="125430"/>
                </a:lnTo>
                <a:lnTo>
                  <a:pt x="1287907" y="116767"/>
                </a:lnTo>
                <a:lnTo>
                  <a:pt x="1296706" y="108012"/>
                </a:lnTo>
                <a:lnTo>
                  <a:pt x="1305604" y="99181"/>
                </a:lnTo>
                <a:lnTo>
                  <a:pt x="1314593" y="90291"/>
                </a:lnTo>
                <a:lnTo>
                  <a:pt x="1323665" y="81358"/>
                </a:lnTo>
                <a:lnTo>
                  <a:pt x="1332811" y="72398"/>
                </a:lnTo>
                <a:lnTo>
                  <a:pt x="1342025" y="63428"/>
                </a:lnTo>
                <a:lnTo>
                  <a:pt x="1351299" y="54465"/>
                </a:lnTo>
                <a:lnTo>
                  <a:pt x="1360624" y="45525"/>
                </a:lnTo>
                <a:lnTo>
                  <a:pt x="1369994" y="36625"/>
                </a:lnTo>
                <a:lnTo>
                  <a:pt x="1379399" y="27780"/>
                </a:lnTo>
                <a:lnTo>
                  <a:pt x="1388833" y="19008"/>
                </a:lnTo>
                <a:lnTo>
                  <a:pt x="1398287" y="10325"/>
                </a:lnTo>
                <a:lnTo>
                  <a:pt x="1407754" y="1747"/>
                </a:lnTo>
                <a:lnTo>
                  <a:pt x="1409700" y="0"/>
                </a:lnTo>
                <a:lnTo>
                  <a:pt x="1404874" y="0"/>
                </a:lnTo>
                <a:lnTo>
                  <a:pt x="1395262" y="8642"/>
                </a:lnTo>
                <a:lnTo>
                  <a:pt x="1385656" y="17285"/>
                </a:lnTo>
                <a:lnTo>
                  <a:pt x="1376064" y="25928"/>
                </a:lnTo>
                <a:lnTo>
                  <a:pt x="1366495" y="34570"/>
                </a:lnTo>
                <a:lnTo>
                  <a:pt x="1356959" y="43213"/>
                </a:lnTo>
                <a:lnTo>
                  <a:pt x="1347464" y="51856"/>
                </a:lnTo>
                <a:lnTo>
                  <a:pt x="1338018" y="60498"/>
                </a:lnTo>
                <a:lnTo>
                  <a:pt x="1328632" y="69141"/>
                </a:lnTo>
                <a:lnTo>
                  <a:pt x="1319314" y="77784"/>
                </a:lnTo>
                <a:lnTo>
                  <a:pt x="1310072" y="86427"/>
                </a:lnTo>
                <a:lnTo>
                  <a:pt x="1300916" y="95069"/>
                </a:lnTo>
                <a:lnTo>
                  <a:pt x="1291854" y="103712"/>
                </a:lnTo>
                <a:lnTo>
                  <a:pt x="1282896" y="112355"/>
                </a:lnTo>
                <a:lnTo>
                  <a:pt x="1274050" y="120997"/>
                </a:lnTo>
                <a:lnTo>
                  <a:pt x="1265808" y="129159"/>
                </a:lnTo>
                <a:lnTo>
                  <a:pt x="1257159" y="138772"/>
                </a:lnTo>
                <a:lnTo>
                  <a:pt x="1248507" y="148374"/>
                </a:lnTo>
                <a:lnTo>
                  <a:pt x="1239852" y="157957"/>
                </a:lnTo>
                <a:lnTo>
                  <a:pt x="1231194" y="167511"/>
                </a:lnTo>
                <a:lnTo>
                  <a:pt x="1222533" y="177029"/>
                </a:lnTo>
                <a:lnTo>
                  <a:pt x="1213870" y="186502"/>
                </a:lnTo>
                <a:lnTo>
                  <a:pt x="1205205" y="195922"/>
                </a:lnTo>
                <a:lnTo>
                  <a:pt x="1196538" y="205282"/>
                </a:lnTo>
                <a:lnTo>
                  <a:pt x="1187870" y="214572"/>
                </a:lnTo>
                <a:lnTo>
                  <a:pt x="1179201" y="223784"/>
                </a:lnTo>
                <a:lnTo>
                  <a:pt x="1170530" y="232911"/>
                </a:lnTo>
                <a:lnTo>
                  <a:pt x="1161858" y="241944"/>
                </a:lnTo>
                <a:lnTo>
                  <a:pt x="1153186" y="250874"/>
                </a:lnTo>
                <a:lnTo>
                  <a:pt x="1144513" y="259695"/>
                </a:lnTo>
                <a:lnTo>
                  <a:pt x="1136395" y="267842"/>
                </a:lnTo>
                <a:lnTo>
                  <a:pt x="1122808" y="282206"/>
                </a:lnTo>
                <a:lnTo>
                  <a:pt x="1109359" y="296571"/>
                </a:lnTo>
                <a:lnTo>
                  <a:pt x="1096046" y="310942"/>
                </a:lnTo>
                <a:lnTo>
                  <a:pt x="1082866" y="325322"/>
                </a:lnTo>
                <a:lnTo>
                  <a:pt x="1069814" y="339715"/>
                </a:lnTo>
                <a:lnTo>
                  <a:pt x="1056887" y="354124"/>
                </a:lnTo>
                <a:lnTo>
                  <a:pt x="1044083" y="368554"/>
                </a:lnTo>
                <a:lnTo>
                  <a:pt x="1031396" y="383008"/>
                </a:lnTo>
                <a:lnTo>
                  <a:pt x="1018824" y="397490"/>
                </a:lnTo>
                <a:lnTo>
                  <a:pt x="1006363" y="412003"/>
                </a:lnTo>
                <a:lnTo>
                  <a:pt x="994010" y="426552"/>
                </a:lnTo>
                <a:lnTo>
                  <a:pt x="981761" y="441140"/>
                </a:lnTo>
                <a:lnTo>
                  <a:pt x="969613" y="455770"/>
                </a:lnTo>
                <a:lnTo>
                  <a:pt x="957562" y="470446"/>
                </a:lnTo>
                <a:lnTo>
                  <a:pt x="945604" y="485173"/>
                </a:lnTo>
                <a:lnTo>
                  <a:pt x="933736" y="499954"/>
                </a:lnTo>
                <a:lnTo>
                  <a:pt x="921955" y="514792"/>
                </a:lnTo>
                <a:lnTo>
                  <a:pt x="910256" y="529691"/>
                </a:lnTo>
                <a:lnTo>
                  <a:pt x="898637" y="544656"/>
                </a:lnTo>
                <a:lnTo>
                  <a:pt x="887094" y="559688"/>
                </a:lnTo>
                <a:lnTo>
                  <a:pt x="862778" y="589898"/>
                </a:lnTo>
                <a:lnTo>
                  <a:pt x="838750" y="620252"/>
                </a:lnTo>
                <a:lnTo>
                  <a:pt x="815009" y="650751"/>
                </a:lnTo>
                <a:lnTo>
                  <a:pt x="791556" y="681394"/>
                </a:lnTo>
                <a:lnTo>
                  <a:pt x="768391" y="712182"/>
                </a:lnTo>
                <a:lnTo>
                  <a:pt x="745515" y="743114"/>
                </a:lnTo>
                <a:lnTo>
                  <a:pt x="722926" y="774190"/>
                </a:lnTo>
                <a:lnTo>
                  <a:pt x="700626" y="805410"/>
                </a:lnTo>
                <a:lnTo>
                  <a:pt x="678614" y="836774"/>
                </a:lnTo>
                <a:lnTo>
                  <a:pt x="656891" y="868283"/>
                </a:lnTo>
                <a:lnTo>
                  <a:pt x="635457" y="899935"/>
                </a:lnTo>
                <a:lnTo>
                  <a:pt x="614311" y="931730"/>
                </a:lnTo>
                <a:lnTo>
                  <a:pt x="593454" y="963670"/>
                </a:lnTo>
                <a:lnTo>
                  <a:pt x="572885" y="995753"/>
                </a:lnTo>
                <a:lnTo>
                  <a:pt x="532616" y="1060349"/>
                </a:lnTo>
                <a:lnTo>
                  <a:pt x="493504" y="1125518"/>
                </a:lnTo>
                <a:lnTo>
                  <a:pt x="455548" y="1191259"/>
                </a:lnTo>
                <a:lnTo>
                  <a:pt x="436299" y="1225050"/>
                </a:lnTo>
                <a:lnTo>
                  <a:pt x="417414" y="1258986"/>
                </a:lnTo>
                <a:lnTo>
                  <a:pt x="398897" y="1293066"/>
                </a:lnTo>
                <a:lnTo>
                  <a:pt x="380753" y="1327291"/>
                </a:lnTo>
                <a:lnTo>
                  <a:pt x="362983" y="1361660"/>
                </a:lnTo>
                <a:lnTo>
                  <a:pt x="345593" y="1396173"/>
                </a:lnTo>
                <a:lnTo>
                  <a:pt x="328585" y="1430831"/>
                </a:lnTo>
                <a:lnTo>
                  <a:pt x="311962" y="1465632"/>
                </a:lnTo>
                <a:lnTo>
                  <a:pt x="295729" y="1500578"/>
                </a:lnTo>
                <a:lnTo>
                  <a:pt x="279888" y="1535668"/>
                </a:lnTo>
                <a:lnTo>
                  <a:pt x="264444" y="1570901"/>
                </a:lnTo>
                <a:lnTo>
                  <a:pt x="249400" y="1606278"/>
                </a:lnTo>
                <a:lnTo>
                  <a:pt x="234758" y="1641799"/>
                </a:lnTo>
                <a:lnTo>
                  <a:pt x="220524" y="1677463"/>
                </a:lnTo>
                <a:lnTo>
                  <a:pt x="206700" y="1713271"/>
                </a:lnTo>
                <a:lnTo>
                  <a:pt x="193289" y="1749222"/>
                </a:lnTo>
                <a:lnTo>
                  <a:pt x="180295" y="1785317"/>
                </a:lnTo>
                <a:lnTo>
                  <a:pt x="167722" y="1821554"/>
                </a:lnTo>
                <a:lnTo>
                  <a:pt x="155574" y="1857935"/>
                </a:lnTo>
                <a:lnTo>
                  <a:pt x="143852" y="1894458"/>
                </a:lnTo>
                <a:lnTo>
                  <a:pt x="131876" y="1929730"/>
                </a:lnTo>
                <a:lnTo>
                  <a:pt x="120403" y="1965204"/>
                </a:lnTo>
                <a:lnTo>
                  <a:pt x="109434" y="2000870"/>
                </a:lnTo>
                <a:lnTo>
                  <a:pt x="98969" y="2036718"/>
                </a:lnTo>
                <a:lnTo>
                  <a:pt x="89007" y="2072737"/>
                </a:lnTo>
                <a:lnTo>
                  <a:pt x="79549" y="2108917"/>
                </a:lnTo>
                <a:lnTo>
                  <a:pt x="70594" y="2145247"/>
                </a:lnTo>
                <a:lnTo>
                  <a:pt x="62143" y="2181717"/>
                </a:lnTo>
                <a:lnTo>
                  <a:pt x="54195" y="2218315"/>
                </a:lnTo>
                <a:lnTo>
                  <a:pt x="46751" y="2255032"/>
                </a:lnTo>
                <a:lnTo>
                  <a:pt x="39811" y="2291857"/>
                </a:lnTo>
                <a:lnTo>
                  <a:pt x="33374" y="2328779"/>
                </a:lnTo>
                <a:lnTo>
                  <a:pt x="27440" y="2365788"/>
                </a:lnTo>
                <a:lnTo>
                  <a:pt x="22010" y="2402874"/>
                </a:lnTo>
                <a:lnTo>
                  <a:pt x="17083" y="2440025"/>
                </a:lnTo>
                <a:lnTo>
                  <a:pt x="12660" y="2477231"/>
                </a:lnTo>
                <a:lnTo>
                  <a:pt x="8740" y="2514482"/>
                </a:lnTo>
                <a:lnTo>
                  <a:pt x="5323" y="2551767"/>
                </a:lnTo>
                <a:lnTo>
                  <a:pt x="2410" y="2589076"/>
                </a:lnTo>
                <a:close/>
              </a:path>
            </a:pathLst>
          </a:custGeom>
          <a:solidFill>
            <a:srgbClr val="766E53"/>
          </a:solidFill>
        </p:spPr>
        <p:txBody>
          <a:bodyPr wrap="square" lIns="0" tIns="0" rIns="0" bIns="0" rtlCol="0">
            <a:noAutofit/>
          </a:bodyPr>
          <a:lstStyle/>
          <a:p>
            <a:endParaRPr/>
          </a:p>
        </p:txBody>
      </p:sp>
      <p:sp>
        <p:nvSpPr>
          <p:cNvPr id="26" name="object 26"/>
          <p:cNvSpPr/>
          <p:nvPr/>
        </p:nvSpPr>
        <p:spPr>
          <a:xfrm>
            <a:off x="804684" y="6600467"/>
            <a:ext cx="91439" cy="252983"/>
          </a:xfrm>
          <a:custGeom>
            <a:avLst/>
            <a:gdLst/>
            <a:ahLst/>
            <a:cxnLst/>
            <a:rect l="l" t="t" r="r" b="b"/>
            <a:pathLst>
              <a:path w="121919" h="252983">
                <a:moveTo>
                  <a:pt x="7598" y="25770"/>
                </a:moveTo>
                <a:lnTo>
                  <a:pt x="11598" y="38646"/>
                </a:lnTo>
                <a:lnTo>
                  <a:pt x="15722" y="51511"/>
                </a:lnTo>
                <a:lnTo>
                  <a:pt x="19964" y="64363"/>
                </a:lnTo>
                <a:lnTo>
                  <a:pt x="24315" y="77196"/>
                </a:lnTo>
                <a:lnTo>
                  <a:pt x="28769" y="90008"/>
                </a:lnTo>
                <a:lnTo>
                  <a:pt x="33318" y="102795"/>
                </a:lnTo>
                <a:lnTo>
                  <a:pt x="37954" y="115554"/>
                </a:lnTo>
                <a:lnTo>
                  <a:pt x="42671" y="128280"/>
                </a:lnTo>
                <a:lnTo>
                  <a:pt x="47462" y="140970"/>
                </a:lnTo>
                <a:lnTo>
                  <a:pt x="52318" y="153621"/>
                </a:lnTo>
                <a:lnTo>
                  <a:pt x="57232" y="166229"/>
                </a:lnTo>
                <a:lnTo>
                  <a:pt x="62198" y="178791"/>
                </a:lnTo>
                <a:lnTo>
                  <a:pt x="67208" y="191303"/>
                </a:lnTo>
                <a:lnTo>
                  <a:pt x="72254" y="203760"/>
                </a:lnTo>
                <a:lnTo>
                  <a:pt x="77330" y="216161"/>
                </a:lnTo>
                <a:lnTo>
                  <a:pt x="82427" y="228501"/>
                </a:lnTo>
                <a:lnTo>
                  <a:pt x="87539" y="240776"/>
                </a:lnTo>
                <a:lnTo>
                  <a:pt x="92659" y="252983"/>
                </a:lnTo>
                <a:lnTo>
                  <a:pt x="121919" y="252983"/>
                </a:lnTo>
                <a:lnTo>
                  <a:pt x="115372" y="240776"/>
                </a:lnTo>
                <a:lnTo>
                  <a:pt x="108894" y="228501"/>
                </a:lnTo>
                <a:lnTo>
                  <a:pt x="102481" y="216161"/>
                </a:lnTo>
                <a:lnTo>
                  <a:pt x="96131" y="203760"/>
                </a:lnTo>
                <a:lnTo>
                  <a:pt x="89839" y="191303"/>
                </a:lnTo>
                <a:lnTo>
                  <a:pt x="83602" y="178791"/>
                </a:lnTo>
                <a:lnTo>
                  <a:pt x="77417" y="166229"/>
                </a:lnTo>
                <a:lnTo>
                  <a:pt x="71279" y="153621"/>
                </a:lnTo>
                <a:lnTo>
                  <a:pt x="65185" y="140970"/>
                </a:lnTo>
                <a:lnTo>
                  <a:pt x="59131" y="128280"/>
                </a:lnTo>
                <a:lnTo>
                  <a:pt x="53113" y="115554"/>
                </a:lnTo>
                <a:lnTo>
                  <a:pt x="47129" y="102795"/>
                </a:lnTo>
                <a:lnTo>
                  <a:pt x="41174" y="90008"/>
                </a:lnTo>
                <a:lnTo>
                  <a:pt x="35244" y="77196"/>
                </a:lnTo>
                <a:lnTo>
                  <a:pt x="29337" y="64363"/>
                </a:lnTo>
                <a:lnTo>
                  <a:pt x="23447" y="51511"/>
                </a:lnTo>
                <a:lnTo>
                  <a:pt x="17572" y="38646"/>
                </a:lnTo>
                <a:lnTo>
                  <a:pt x="11709" y="25770"/>
                </a:lnTo>
                <a:lnTo>
                  <a:pt x="5852" y="12886"/>
                </a:lnTo>
                <a:lnTo>
                  <a:pt x="0" y="0"/>
                </a:lnTo>
                <a:lnTo>
                  <a:pt x="3729" y="12886"/>
                </a:lnTo>
                <a:lnTo>
                  <a:pt x="7598" y="25770"/>
                </a:lnTo>
                <a:close/>
              </a:path>
            </a:pathLst>
          </a:custGeom>
          <a:solidFill>
            <a:srgbClr val="766E53"/>
          </a:solidFill>
        </p:spPr>
        <p:txBody>
          <a:bodyPr wrap="square" lIns="0" tIns="0" rIns="0" bIns="0" rtlCol="0">
            <a:noAutofit/>
          </a:bodyPr>
          <a:lstStyle/>
          <a:p>
            <a:endParaRPr/>
          </a:p>
        </p:txBody>
      </p:sp>
      <p:sp>
        <p:nvSpPr>
          <p:cNvPr id="27" name="object 27"/>
          <p:cNvSpPr/>
          <p:nvPr/>
        </p:nvSpPr>
        <p:spPr>
          <a:xfrm>
            <a:off x="730389" y="5897903"/>
            <a:ext cx="102869" cy="673607"/>
          </a:xfrm>
          <a:custGeom>
            <a:avLst/>
            <a:gdLst/>
            <a:ahLst/>
            <a:cxnLst/>
            <a:rect l="l" t="t" r="r" b="b"/>
            <a:pathLst>
              <a:path w="137159" h="673607">
                <a:moveTo>
                  <a:pt x="4660" y="14959"/>
                </a:moveTo>
                <a:lnTo>
                  <a:pt x="1286" y="4004"/>
                </a:lnTo>
                <a:lnTo>
                  <a:pt x="0" y="0"/>
                </a:lnTo>
                <a:lnTo>
                  <a:pt x="71" y="21497"/>
                </a:lnTo>
                <a:lnTo>
                  <a:pt x="288" y="42991"/>
                </a:lnTo>
                <a:lnTo>
                  <a:pt x="654" y="64477"/>
                </a:lnTo>
                <a:lnTo>
                  <a:pt x="1173" y="85953"/>
                </a:lnTo>
                <a:lnTo>
                  <a:pt x="1847" y="107415"/>
                </a:lnTo>
                <a:lnTo>
                  <a:pt x="2682" y="128858"/>
                </a:lnTo>
                <a:lnTo>
                  <a:pt x="3679" y="150280"/>
                </a:lnTo>
                <a:lnTo>
                  <a:pt x="4843" y="171677"/>
                </a:lnTo>
                <a:lnTo>
                  <a:pt x="6178" y="193046"/>
                </a:lnTo>
                <a:lnTo>
                  <a:pt x="7686" y="214382"/>
                </a:lnTo>
                <a:lnTo>
                  <a:pt x="9372" y="235682"/>
                </a:lnTo>
                <a:lnTo>
                  <a:pt x="11238" y="256943"/>
                </a:lnTo>
                <a:lnTo>
                  <a:pt x="13289" y="278161"/>
                </a:lnTo>
                <a:lnTo>
                  <a:pt x="15528" y="299333"/>
                </a:lnTo>
                <a:lnTo>
                  <a:pt x="17959" y="320454"/>
                </a:lnTo>
                <a:lnTo>
                  <a:pt x="20584" y="341521"/>
                </a:lnTo>
                <a:lnTo>
                  <a:pt x="23409" y="362532"/>
                </a:lnTo>
                <a:lnTo>
                  <a:pt x="26435" y="383481"/>
                </a:lnTo>
                <a:lnTo>
                  <a:pt x="29667" y="404366"/>
                </a:lnTo>
                <a:lnTo>
                  <a:pt x="33108" y="425183"/>
                </a:lnTo>
                <a:lnTo>
                  <a:pt x="38027" y="436703"/>
                </a:lnTo>
                <a:lnTo>
                  <a:pt x="42762" y="448408"/>
                </a:lnTo>
                <a:lnTo>
                  <a:pt x="47354" y="460257"/>
                </a:lnTo>
                <a:lnTo>
                  <a:pt x="51840" y="472211"/>
                </a:lnTo>
                <a:lnTo>
                  <a:pt x="56262" y="484230"/>
                </a:lnTo>
                <a:lnTo>
                  <a:pt x="60658" y="496275"/>
                </a:lnTo>
                <a:lnTo>
                  <a:pt x="65067" y="508307"/>
                </a:lnTo>
                <a:lnTo>
                  <a:pt x="69529" y="520284"/>
                </a:lnTo>
                <a:lnTo>
                  <a:pt x="74083" y="532169"/>
                </a:lnTo>
                <a:lnTo>
                  <a:pt x="78768" y="543922"/>
                </a:lnTo>
                <a:lnTo>
                  <a:pt x="83625" y="555502"/>
                </a:lnTo>
                <a:lnTo>
                  <a:pt x="85128" y="558952"/>
                </a:lnTo>
                <a:lnTo>
                  <a:pt x="90719" y="570516"/>
                </a:lnTo>
                <a:lnTo>
                  <a:pt x="96079" y="582080"/>
                </a:lnTo>
                <a:lnTo>
                  <a:pt x="101267" y="593645"/>
                </a:lnTo>
                <a:lnTo>
                  <a:pt x="106341" y="605211"/>
                </a:lnTo>
                <a:lnTo>
                  <a:pt x="111359" y="616776"/>
                </a:lnTo>
                <a:lnTo>
                  <a:pt x="116379" y="628342"/>
                </a:lnTo>
                <a:lnTo>
                  <a:pt x="121460" y="639907"/>
                </a:lnTo>
                <a:lnTo>
                  <a:pt x="126661" y="651472"/>
                </a:lnTo>
                <a:lnTo>
                  <a:pt x="132038" y="663036"/>
                </a:lnTo>
                <a:lnTo>
                  <a:pt x="137159" y="673608"/>
                </a:lnTo>
                <a:lnTo>
                  <a:pt x="133001" y="661548"/>
                </a:lnTo>
                <a:lnTo>
                  <a:pt x="129631" y="649486"/>
                </a:lnTo>
                <a:lnTo>
                  <a:pt x="120072" y="618395"/>
                </a:lnTo>
                <a:lnTo>
                  <a:pt x="112797" y="591777"/>
                </a:lnTo>
                <a:lnTo>
                  <a:pt x="105869" y="565095"/>
                </a:lnTo>
                <a:lnTo>
                  <a:pt x="99285" y="538352"/>
                </a:lnTo>
                <a:lnTo>
                  <a:pt x="93041" y="511552"/>
                </a:lnTo>
                <a:lnTo>
                  <a:pt x="87135" y="484698"/>
                </a:lnTo>
                <a:lnTo>
                  <a:pt x="81562" y="457793"/>
                </a:lnTo>
                <a:lnTo>
                  <a:pt x="76318" y="430842"/>
                </a:lnTo>
                <a:lnTo>
                  <a:pt x="71401" y="403848"/>
                </a:lnTo>
                <a:lnTo>
                  <a:pt x="66806" y="376815"/>
                </a:lnTo>
                <a:lnTo>
                  <a:pt x="62531" y="349746"/>
                </a:lnTo>
                <a:lnTo>
                  <a:pt x="58571" y="322644"/>
                </a:lnTo>
                <a:lnTo>
                  <a:pt x="54924" y="295514"/>
                </a:lnTo>
                <a:lnTo>
                  <a:pt x="51585" y="268359"/>
                </a:lnTo>
                <a:lnTo>
                  <a:pt x="48551" y="241182"/>
                </a:lnTo>
                <a:lnTo>
                  <a:pt x="45818" y="213988"/>
                </a:lnTo>
                <a:lnTo>
                  <a:pt x="43384" y="186780"/>
                </a:lnTo>
                <a:lnTo>
                  <a:pt x="41244" y="159560"/>
                </a:lnTo>
                <a:lnTo>
                  <a:pt x="39395" y="132334"/>
                </a:lnTo>
                <a:lnTo>
                  <a:pt x="37833" y="105105"/>
                </a:lnTo>
                <a:lnTo>
                  <a:pt x="33987" y="92696"/>
                </a:lnTo>
                <a:lnTo>
                  <a:pt x="29339" y="81098"/>
                </a:lnTo>
                <a:lnTo>
                  <a:pt x="24559" y="69633"/>
                </a:lnTo>
                <a:lnTo>
                  <a:pt x="20314" y="57628"/>
                </a:lnTo>
                <a:lnTo>
                  <a:pt x="18922" y="52552"/>
                </a:lnTo>
                <a:lnTo>
                  <a:pt x="13146" y="39571"/>
                </a:lnTo>
                <a:lnTo>
                  <a:pt x="8503" y="26927"/>
                </a:lnTo>
                <a:lnTo>
                  <a:pt x="4660" y="14959"/>
                </a:lnTo>
                <a:close/>
              </a:path>
            </a:pathLst>
          </a:custGeom>
          <a:solidFill>
            <a:srgbClr val="766E53"/>
          </a:solidFill>
        </p:spPr>
        <p:txBody>
          <a:bodyPr wrap="square" lIns="0" tIns="0" rIns="0" bIns="0" rtlCol="0">
            <a:noAutofit/>
          </a:bodyPr>
          <a:lstStyle/>
          <a:p>
            <a:endParaRPr/>
          </a:p>
        </p:txBody>
      </p:sp>
      <p:sp>
        <p:nvSpPr>
          <p:cNvPr id="28" name="object 28"/>
          <p:cNvSpPr/>
          <p:nvPr/>
        </p:nvSpPr>
        <p:spPr>
          <a:xfrm>
            <a:off x="730379" y="5772935"/>
            <a:ext cx="28575" cy="227075"/>
          </a:xfrm>
          <a:custGeom>
            <a:avLst/>
            <a:gdLst/>
            <a:ahLst/>
            <a:cxnLst/>
            <a:rect l="l" t="t" r="r" b="b"/>
            <a:pathLst>
              <a:path w="38100" h="227075">
                <a:moveTo>
                  <a:pt x="0" y="56724"/>
                </a:moveTo>
                <a:lnTo>
                  <a:pt x="0" y="122999"/>
                </a:lnTo>
                <a:lnTo>
                  <a:pt x="3332" y="133443"/>
                </a:lnTo>
                <a:lnTo>
                  <a:pt x="7008" y="145038"/>
                </a:lnTo>
                <a:lnTo>
                  <a:pt x="11372" y="157441"/>
                </a:lnTo>
                <a:lnTo>
                  <a:pt x="16768" y="170311"/>
                </a:lnTo>
                <a:lnTo>
                  <a:pt x="19050" y="175031"/>
                </a:lnTo>
                <a:lnTo>
                  <a:pt x="22959" y="187409"/>
                </a:lnTo>
                <a:lnTo>
                  <a:pt x="27682" y="198981"/>
                </a:lnTo>
                <a:lnTo>
                  <a:pt x="32529" y="210429"/>
                </a:lnTo>
                <a:lnTo>
                  <a:pt x="36814" y="222435"/>
                </a:lnTo>
                <a:lnTo>
                  <a:pt x="38100" y="227075"/>
                </a:lnTo>
                <a:lnTo>
                  <a:pt x="36896" y="213950"/>
                </a:lnTo>
                <a:lnTo>
                  <a:pt x="35915" y="200847"/>
                </a:lnTo>
                <a:lnTo>
                  <a:pt x="35133" y="187788"/>
                </a:lnTo>
                <a:lnTo>
                  <a:pt x="34528" y="174797"/>
                </a:lnTo>
                <a:lnTo>
                  <a:pt x="34076" y="161896"/>
                </a:lnTo>
                <a:lnTo>
                  <a:pt x="33756" y="149107"/>
                </a:lnTo>
                <a:lnTo>
                  <a:pt x="33545" y="136453"/>
                </a:lnTo>
                <a:lnTo>
                  <a:pt x="33359" y="111638"/>
                </a:lnTo>
                <a:lnTo>
                  <a:pt x="33337" y="89877"/>
                </a:lnTo>
                <a:lnTo>
                  <a:pt x="29540" y="76956"/>
                </a:lnTo>
                <a:lnTo>
                  <a:pt x="25677" y="64466"/>
                </a:lnTo>
                <a:lnTo>
                  <a:pt x="21681" y="52342"/>
                </a:lnTo>
                <a:lnTo>
                  <a:pt x="17485" y="40518"/>
                </a:lnTo>
                <a:lnTo>
                  <a:pt x="13024" y="28928"/>
                </a:lnTo>
                <a:lnTo>
                  <a:pt x="8231" y="17506"/>
                </a:lnTo>
                <a:lnTo>
                  <a:pt x="3039" y="6185"/>
                </a:lnTo>
                <a:lnTo>
                  <a:pt x="0" y="0"/>
                </a:lnTo>
                <a:lnTo>
                  <a:pt x="0" y="56724"/>
                </a:lnTo>
                <a:close/>
              </a:path>
            </a:pathLst>
          </a:custGeom>
          <a:solidFill>
            <a:srgbClr val="766E53"/>
          </a:solidFill>
        </p:spPr>
        <p:txBody>
          <a:bodyPr wrap="square" lIns="0" tIns="0" rIns="0" bIns="0" rtlCol="0">
            <a:noAutofit/>
          </a:bodyPr>
          <a:lstStyle/>
          <a:p>
            <a:endParaRPr/>
          </a:p>
        </p:txBody>
      </p:sp>
      <p:sp>
        <p:nvSpPr>
          <p:cNvPr id="29" name="object 29"/>
          <p:cNvSpPr/>
          <p:nvPr/>
        </p:nvSpPr>
        <p:spPr>
          <a:xfrm>
            <a:off x="754381" y="6323099"/>
            <a:ext cx="158876" cy="530351"/>
          </a:xfrm>
          <a:custGeom>
            <a:avLst/>
            <a:gdLst/>
            <a:ahLst/>
            <a:cxnLst/>
            <a:rect l="l" t="t" r="r" b="b"/>
            <a:pathLst>
              <a:path w="211835" h="530351">
                <a:moveTo>
                  <a:pt x="6594" y="15318"/>
                </a:moveTo>
                <a:lnTo>
                  <a:pt x="1667" y="3762"/>
                </a:lnTo>
                <a:lnTo>
                  <a:pt x="0" y="0"/>
                </a:lnTo>
                <a:lnTo>
                  <a:pt x="2331" y="12171"/>
                </a:lnTo>
                <a:lnTo>
                  <a:pt x="4740" y="24415"/>
                </a:lnTo>
                <a:lnTo>
                  <a:pt x="7221" y="36722"/>
                </a:lnTo>
                <a:lnTo>
                  <a:pt x="9770" y="49084"/>
                </a:lnTo>
                <a:lnTo>
                  <a:pt x="12383" y="61493"/>
                </a:lnTo>
                <a:lnTo>
                  <a:pt x="15055" y="73939"/>
                </a:lnTo>
                <a:lnTo>
                  <a:pt x="17783" y="86415"/>
                </a:lnTo>
                <a:lnTo>
                  <a:pt x="20562" y="98912"/>
                </a:lnTo>
                <a:lnTo>
                  <a:pt x="23387" y="111421"/>
                </a:lnTo>
                <a:lnTo>
                  <a:pt x="26255" y="123935"/>
                </a:lnTo>
                <a:lnTo>
                  <a:pt x="29161" y="136443"/>
                </a:lnTo>
                <a:lnTo>
                  <a:pt x="32101" y="148939"/>
                </a:lnTo>
                <a:lnTo>
                  <a:pt x="35070" y="161413"/>
                </a:lnTo>
                <a:lnTo>
                  <a:pt x="38064" y="173857"/>
                </a:lnTo>
                <a:lnTo>
                  <a:pt x="41079" y="186262"/>
                </a:lnTo>
                <a:lnTo>
                  <a:pt x="44111" y="198620"/>
                </a:lnTo>
                <a:lnTo>
                  <a:pt x="47154" y="210923"/>
                </a:lnTo>
                <a:lnTo>
                  <a:pt x="50206" y="223162"/>
                </a:lnTo>
                <a:lnTo>
                  <a:pt x="52959" y="234124"/>
                </a:lnTo>
                <a:lnTo>
                  <a:pt x="57001" y="246159"/>
                </a:lnTo>
                <a:lnTo>
                  <a:pt x="61044" y="258198"/>
                </a:lnTo>
                <a:lnTo>
                  <a:pt x="65087" y="270240"/>
                </a:lnTo>
                <a:lnTo>
                  <a:pt x="67398" y="277126"/>
                </a:lnTo>
                <a:lnTo>
                  <a:pt x="73177" y="290024"/>
                </a:lnTo>
                <a:lnTo>
                  <a:pt x="78959" y="302919"/>
                </a:lnTo>
                <a:lnTo>
                  <a:pt x="84748" y="315807"/>
                </a:lnTo>
                <a:lnTo>
                  <a:pt x="90548" y="328685"/>
                </a:lnTo>
                <a:lnTo>
                  <a:pt x="96363" y="341548"/>
                </a:lnTo>
                <a:lnTo>
                  <a:pt x="102196" y="354394"/>
                </a:lnTo>
                <a:lnTo>
                  <a:pt x="108050" y="367218"/>
                </a:lnTo>
                <a:lnTo>
                  <a:pt x="113929" y="380017"/>
                </a:lnTo>
                <a:lnTo>
                  <a:pt x="119838" y="392788"/>
                </a:lnTo>
                <a:lnTo>
                  <a:pt x="125779" y="405526"/>
                </a:lnTo>
                <a:lnTo>
                  <a:pt x="131756" y="418229"/>
                </a:lnTo>
                <a:lnTo>
                  <a:pt x="137772" y="430892"/>
                </a:lnTo>
                <a:lnTo>
                  <a:pt x="143832" y="443513"/>
                </a:lnTo>
                <a:lnTo>
                  <a:pt x="149939" y="456087"/>
                </a:lnTo>
                <a:lnTo>
                  <a:pt x="156097" y="468610"/>
                </a:lnTo>
                <a:lnTo>
                  <a:pt x="162309" y="481080"/>
                </a:lnTo>
                <a:lnTo>
                  <a:pt x="168578" y="493493"/>
                </a:lnTo>
                <a:lnTo>
                  <a:pt x="174909" y="505845"/>
                </a:lnTo>
                <a:lnTo>
                  <a:pt x="181305" y="518132"/>
                </a:lnTo>
                <a:lnTo>
                  <a:pt x="187769" y="530351"/>
                </a:lnTo>
                <a:lnTo>
                  <a:pt x="211835" y="530351"/>
                </a:lnTo>
                <a:lnTo>
                  <a:pt x="205407" y="516699"/>
                </a:lnTo>
                <a:lnTo>
                  <a:pt x="199120" y="502978"/>
                </a:lnTo>
                <a:lnTo>
                  <a:pt x="192970" y="489194"/>
                </a:lnTo>
                <a:lnTo>
                  <a:pt x="186954" y="475348"/>
                </a:lnTo>
                <a:lnTo>
                  <a:pt x="181068" y="461445"/>
                </a:lnTo>
                <a:lnTo>
                  <a:pt x="175308" y="447488"/>
                </a:lnTo>
                <a:lnTo>
                  <a:pt x="169671" y="433481"/>
                </a:lnTo>
                <a:lnTo>
                  <a:pt x="164154" y="419428"/>
                </a:lnTo>
                <a:lnTo>
                  <a:pt x="158752" y="405331"/>
                </a:lnTo>
                <a:lnTo>
                  <a:pt x="153462" y="391195"/>
                </a:lnTo>
                <a:lnTo>
                  <a:pt x="148280" y="377024"/>
                </a:lnTo>
                <a:lnTo>
                  <a:pt x="143202" y="362819"/>
                </a:lnTo>
                <a:lnTo>
                  <a:pt x="138226" y="348586"/>
                </a:lnTo>
                <a:lnTo>
                  <a:pt x="133348" y="334328"/>
                </a:lnTo>
                <a:lnTo>
                  <a:pt x="128563" y="320048"/>
                </a:lnTo>
                <a:lnTo>
                  <a:pt x="123868" y="305750"/>
                </a:lnTo>
                <a:lnTo>
                  <a:pt x="119259" y="291438"/>
                </a:lnTo>
                <a:lnTo>
                  <a:pt x="114734" y="277115"/>
                </a:lnTo>
                <a:lnTo>
                  <a:pt x="110288" y="262784"/>
                </a:lnTo>
                <a:lnTo>
                  <a:pt x="105918" y="248450"/>
                </a:lnTo>
                <a:lnTo>
                  <a:pt x="100246" y="236919"/>
                </a:lnTo>
                <a:lnTo>
                  <a:pt x="94807" y="225389"/>
                </a:lnTo>
                <a:lnTo>
                  <a:pt x="89541" y="213859"/>
                </a:lnTo>
                <a:lnTo>
                  <a:pt x="84392" y="202330"/>
                </a:lnTo>
                <a:lnTo>
                  <a:pt x="79299" y="190801"/>
                </a:lnTo>
                <a:lnTo>
                  <a:pt x="74205" y="179272"/>
                </a:lnTo>
                <a:lnTo>
                  <a:pt x="69051" y="167743"/>
                </a:lnTo>
                <a:lnTo>
                  <a:pt x="63778" y="156213"/>
                </a:lnTo>
                <a:lnTo>
                  <a:pt x="58327" y="144683"/>
                </a:lnTo>
                <a:lnTo>
                  <a:pt x="52959" y="133781"/>
                </a:lnTo>
                <a:lnTo>
                  <a:pt x="47966" y="122289"/>
                </a:lnTo>
                <a:lnTo>
                  <a:pt x="43158" y="110614"/>
                </a:lnTo>
                <a:lnTo>
                  <a:pt x="38495" y="98793"/>
                </a:lnTo>
                <a:lnTo>
                  <a:pt x="33938" y="86868"/>
                </a:lnTo>
                <a:lnTo>
                  <a:pt x="29447" y="74877"/>
                </a:lnTo>
                <a:lnTo>
                  <a:pt x="24982" y="62860"/>
                </a:lnTo>
                <a:lnTo>
                  <a:pt x="20504" y="50856"/>
                </a:lnTo>
                <a:lnTo>
                  <a:pt x="15973" y="38905"/>
                </a:lnTo>
                <a:lnTo>
                  <a:pt x="11350" y="27046"/>
                </a:lnTo>
                <a:lnTo>
                  <a:pt x="6594" y="15318"/>
                </a:lnTo>
                <a:close/>
              </a:path>
            </a:pathLst>
          </a:custGeom>
          <a:solidFill>
            <a:srgbClr val="766E53"/>
          </a:solidFill>
        </p:spPr>
        <p:txBody>
          <a:bodyPr wrap="square" lIns="0" tIns="0" rIns="0" bIns="0" rtlCol="0">
            <a:noAutofit/>
          </a:bodyPr>
          <a:lstStyle/>
          <a:p>
            <a:endParaRPr/>
          </a:p>
        </p:txBody>
      </p:sp>
      <p:sp>
        <p:nvSpPr>
          <p:cNvPr id="30" name="object 30"/>
          <p:cNvSpPr/>
          <p:nvPr/>
        </p:nvSpPr>
        <p:spPr>
          <a:xfrm>
            <a:off x="0" y="0"/>
            <a:ext cx="137160" cy="6858000"/>
          </a:xfrm>
          <a:custGeom>
            <a:avLst/>
            <a:gdLst/>
            <a:ahLst/>
            <a:cxnLst/>
            <a:rect l="l" t="t" r="r" b="b"/>
            <a:pathLst>
              <a:path w="182880" h="6858000">
                <a:moveTo>
                  <a:pt x="182880" y="0"/>
                </a:moveTo>
                <a:lnTo>
                  <a:pt x="0" y="0"/>
                </a:lnTo>
                <a:lnTo>
                  <a:pt x="0" y="6857999"/>
                </a:lnTo>
                <a:lnTo>
                  <a:pt x="182880" y="6857999"/>
                </a:lnTo>
                <a:lnTo>
                  <a:pt x="182880" y="0"/>
                </a:lnTo>
                <a:close/>
              </a:path>
            </a:pathLst>
          </a:custGeom>
          <a:solidFill>
            <a:srgbClr val="766E53"/>
          </a:solidFill>
        </p:spPr>
        <p:txBody>
          <a:bodyPr wrap="square" lIns="0" tIns="0" rIns="0" bIns="0" rtlCol="0">
            <a:noAutofit/>
          </a:bodyPr>
          <a:lstStyle/>
          <a:p>
            <a:endParaRPr/>
          </a:p>
        </p:txBody>
      </p:sp>
      <p:sp>
        <p:nvSpPr>
          <p:cNvPr id="31" name="object 31"/>
          <p:cNvSpPr/>
          <p:nvPr/>
        </p:nvSpPr>
        <p:spPr>
          <a:xfrm>
            <a:off x="-3427" y="714755"/>
            <a:ext cx="1197085" cy="507492"/>
          </a:xfrm>
          <a:custGeom>
            <a:avLst/>
            <a:gdLst/>
            <a:ahLst/>
            <a:cxnLst/>
            <a:rect l="l" t="t" r="r" b="b"/>
            <a:pathLst>
              <a:path w="1596113" h="507492">
                <a:moveTo>
                  <a:pt x="1355471" y="502666"/>
                </a:moveTo>
                <a:lnTo>
                  <a:pt x="1356995" y="501142"/>
                </a:lnTo>
                <a:lnTo>
                  <a:pt x="1360424" y="497967"/>
                </a:lnTo>
                <a:lnTo>
                  <a:pt x="1589532" y="268859"/>
                </a:lnTo>
                <a:lnTo>
                  <a:pt x="1594920" y="261504"/>
                </a:lnTo>
                <a:lnTo>
                  <a:pt x="1596113" y="250894"/>
                </a:lnTo>
                <a:lnTo>
                  <a:pt x="1589532" y="240284"/>
                </a:lnTo>
                <a:lnTo>
                  <a:pt x="1360424" y="11303"/>
                </a:lnTo>
                <a:lnTo>
                  <a:pt x="1355471" y="11303"/>
                </a:lnTo>
                <a:lnTo>
                  <a:pt x="1355471" y="6477"/>
                </a:lnTo>
                <a:lnTo>
                  <a:pt x="1350772" y="6477"/>
                </a:lnTo>
                <a:lnTo>
                  <a:pt x="1345946" y="1778"/>
                </a:lnTo>
                <a:lnTo>
                  <a:pt x="1250416" y="1778"/>
                </a:lnTo>
                <a:lnTo>
                  <a:pt x="4572" y="0"/>
                </a:lnTo>
                <a:lnTo>
                  <a:pt x="4572" y="503949"/>
                </a:lnTo>
                <a:lnTo>
                  <a:pt x="1250416" y="507492"/>
                </a:lnTo>
                <a:lnTo>
                  <a:pt x="1350772" y="507492"/>
                </a:lnTo>
                <a:lnTo>
                  <a:pt x="1355471" y="502666"/>
                </a:lnTo>
                <a:close/>
              </a:path>
            </a:pathLst>
          </a:custGeom>
          <a:solidFill>
            <a:srgbClr val="A42F0F"/>
          </a:solidFill>
        </p:spPr>
        <p:txBody>
          <a:bodyPr wrap="square" lIns="0" tIns="0" rIns="0" bIns="0" rtlCol="0">
            <a:noAutofit/>
          </a:bodyPr>
          <a:lstStyle/>
          <a:p>
            <a:endParaRPr/>
          </a:p>
        </p:txBody>
      </p:sp>
      <p:sp>
        <p:nvSpPr>
          <p:cNvPr id="3" name="object 3"/>
          <p:cNvSpPr txBox="1"/>
          <p:nvPr/>
        </p:nvSpPr>
        <p:spPr>
          <a:xfrm>
            <a:off x="798587" y="844800"/>
            <a:ext cx="153629" cy="280212"/>
          </a:xfrm>
          <a:prstGeom prst="rect">
            <a:avLst/>
          </a:prstGeom>
        </p:spPr>
        <p:txBody>
          <a:bodyPr wrap="square" lIns="0" tIns="0" rIns="0" bIns="0" rtlCol="0">
            <a:noAutofit/>
          </a:bodyPr>
          <a:lstStyle/>
          <a:p>
            <a:pPr marL="12700">
              <a:lnSpc>
                <a:spcPts val="2185"/>
              </a:lnSpc>
              <a:spcBef>
                <a:spcPts val="109"/>
              </a:spcBef>
            </a:pPr>
            <a:r>
              <a:rPr sz="2000" spc="0" dirty="0" smtClean="0">
                <a:solidFill>
                  <a:srgbClr val="FDFFFF"/>
                </a:solidFill>
                <a:latin typeface="Century Gothic"/>
                <a:cs typeface="Century Gothic"/>
              </a:rPr>
              <a:t>2</a:t>
            </a:r>
            <a:endParaRPr sz="2000">
              <a:latin typeface="Century Gothic"/>
              <a:cs typeface="Century Gothic"/>
            </a:endParaRPr>
          </a:p>
        </p:txBody>
      </p:sp>
      <p:sp>
        <p:nvSpPr>
          <p:cNvPr id="2" name="object 2"/>
          <p:cNvSpPr txBox="1"/>
          <p:nvPr/>
        </p:nvSpPr>
        <p:spPr>
          <a:xfrm>
            <a:off x="1977496" y="2847034"/>
            <a:ext cx="5700701" cy="1031240"/>
          </a:xfrm>
          <a:prstGeom prst="rect">
            <a:avLst/>
          </a:prstGeom>
        </p:spPr>
        <p:txBody>
          <a:bodyPr wrap="square" lIns="0" tIns="0" rIns="0" bIns="0" rtlCol="0">
            <a:noAutofit/>
          </a:bodyPr>
          <a:lstStyle/>
          <a:p>
            <a:pPr algn="ctr">
              <a:lnSpc>
                <a:spcPts val="3845"/>
              </a:lnSpc>
              <a:spcBef>
                <a:spcPts val="192"/>
              </a:spcBef>
            </a:pPr>
            <a:r>
              <a:rPr sz="3600" b="1" spc="0" dirty="0" smtClean="0">
                <a:solidFill>
                  <a:srgbClr val="252525"/>
                </a:solidFill>
                <a:latin typeface="Century Gothic"/>
                <a:cs typeface="Century Gothic"/>
              </a:rPr>
              <a:t>Introduction to </a:t>
            </a:r>
            <a:r>
              <a:rPr sz="3600" b="1" spc="0" smtClean="0">
                <a:solidFill>
                  <a:srgbClr val="252525"/>
                </a:solidFill>
                <a:latin typeface="Century Gothic"/>
                <a:cs typeface="Century Gothic"/>
              </a:rPr>
              <a:t>environmental </a:t>
            </a:r>
            <a:r>
              <a:rPr sz="5400" b="1" spc="0" baseline="-1510" smtClean="0">
                <a:solidFill>
                  <a:srgbClr val="252525"/>
                </a:solidFill>
                <a:latin typeface="Century Gothic"/>
                <a:cs typeface="Century Gothic"/>
              </a:rPr>
              <a:t>health</a:t>
            </a:r>
            <a:endParaRPr sz="3600">
              <a:latin typeface="Century Gothic"/>
              <a:cs typeface="Century Gothic"/>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458200" cy="1143000"/>
          </a:xfrm>
        </p:spPr>
        <p:txBody>
          <a:bodyPr>
            <a:normAutofit fontScale="90000"/>
          </a:bodyPr>
          <a:lstStyle/>
          <a:p>
            <a:r>
              <a:rPr lang="en-US" b="1" dirty="0" smtClean="0"/>
              <a:t/>
            </a:r>
            <a:br>
              <a:rPr lang="en-US" b="1" dirty="0" smtClean="0"/>
            </a:br>
            <a:r>
              <a:rPr lang="en-US" b="1" dirty="0" smtClean="0"/>
              <a:t>Occurrence </a:t>
            </a:r>
            <a:r>
              <a:rPr lang="en-US" b="1" dirty="0"/>
              <a:t>of ground water and movement:</a:t>
            </a:r>
            <a:r>
              <a:rPr lang="en-US" dirty="0"/>
              <a:t/>
            </a:r>
            <a:br>
              <a:rPr lang="en-US" dirty="0"/>
            </a:br>
            <a:endParaRPr lang="en-US" dirty="0"/>
          </a:p>
        </p:txBody>
      </p:sp>
      <p:sp>
        <p:nvSpPr>
          <p:cNvPr id="3" name="Content Placeholder 2"/>
          <p:cNvSpPr>
            <a:spLocks noGrp="1"/>
          </p:cNvSpPr>
          <p:nvPr>
            <p:ph idx="1"/>
          </p:nvPr>
        </p:nvSpPr>
        <p:spPr>
          <a:xfrm>
            <a:off x="228600" y="1524000"/>
            <a:ext cx="8686800" cy="5181600"/>
          </a:xfrm>
        </p:spPr>
        <p:txBody>
          <a:bodyPr>
            <a:normAutofit/>
          </a:bodyPr>
          <a:lstStyle/>
          <a:p>
            <a:r>
              <a:rPr lang="en-US" sz="3600" dirty="0"/>
              <a:t>When precipitation falls to earth as snow, water or hail, vegetation and buildings intercept some part of it. </a:t>
            </a:r>
            <a:endParaRPr lang="en-US" sz="3600" dirty="0" smtClean="0"/>
          </a:p>
          <a:p>
            <a:r>
              <a:rPr lang="en-US" sz="3600" dirty="0" smtClean="0"/>
              <a:t>This </a:t>
            </a:r>
            <a:r>
              <a:rPr lang="en-US" sz="3600" dirty="0"/>
              <a:t>water doesn’t reach the ground during low intensity storms. </a:t>
            </a:r>
            <a:endParaRPr lang="en-US" sz="3600" dirty="0" smtClean="0"/>
          </a:p>
          <a:p>
            <a:r>
              <a:rPr lang="en-US" sz="3600" dirty="0" smtClean="0"/>
              <a:t>It </a:t>
            </a:r>
            <a:r>
              <a:rPr lang="en-US" sz="3600" dirty="0"/>
              <a:t>is re evaporated. </a:t>
            </a:r>
            <a:endParaRPr lang="en-US" sz="3600" dirty="0" smtClean="0"/>
          </a:p>
          <a:p>
            <a:r>
              <a:rPr lang="en-US" sz="3600" dirty="0" smtClean="0"/>
              <a:t>During </a:t>
            </a:r>
            <a:r>
              <a:rPr lang="en-US" sz="3600" dirty="0"/>
              <a:t>heavy precipitation, water reaches the ground and follows several pathways:</a:t>
            </a:r>
          </a:p>
          <a:p>
            <a:endParaRPr lang="en-US" dirty="0"/>
          </a:p>
        </p:txBody>
      </p:sp>
    </p:spTree>
    <p:extLst>
      <p:ext uri="{BB962C8B-B14F-4D97-AF65-F5344CB8AC3E}">
        <p14:creationId xmlns:p14="http://schemas.microsoft.com/office/powerpoint/2010/main" val="6670527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Occurrence </a:t>
            </a:r>
            <a:r>
              <a:rPr lang="en-US" b="1" dirty="0"/>
              <a:t>of ground water and movement</a:t>
            </a:r>
            <a:r>
              <a:rPr lang="en-US" b="1" dirty="0" smtClean="0"/>
              <a:t>: ……..</a:t>
            </a:r>
            <a:r>
              <a:rPr lang="en-US" dirty="0"/>
              <a:t/>
            </a:r>
            <a:br>
              <a:rPr lang="en-US" dirty="0"/>
            </a:br>
            <a:endParaRPr lang="en-US" dirty="0"/>
          </a:p>
        </p:txBody>
      </p:sp>
      <p:sp>
        <p:nvSpPr>
          <p:cNvPr id="3" name="Content Placeholder 2"/>
          <p:cNvSpPr>
            <a:spLocks noGrp="1"/>
          </p:cNvSpPr>
          <p:nvPr>
            <p:ph idx="1"/>
          </p:nvPr>
        </p:nvSpPr>
        <p:spPr>
          <a:xfrm>
            <a:off x="457200" y="1600206"/>
            <a:ext cx="8382000" cy="4952994"/>
          </a:xfrm>
        </p:spPr>
        <p:txBody>
          <a:bodyPr>
            <a:normAutofit/>
          </a:bodyPr>
          <a:lstStyle/>
          <a:p>
            <a:pPr lvl="0"/>
            <a:r>
              <a:rPr lang="en-US" sz="3600" dirty="0"/>
              <a:t>Some of the precipitation evaporates from the soil surface and returns to the atmosphere almost immediately.</a:t>
            </a:r>
          </a:p>
          <a:p>
            <a:pPr lvl="0"/>
            <a:r>
              <a:rPr lang="en-US" sz="3600" dirty="0"/>
              <a:t>If precipitation exceeds the infiltration and evaporation rates, water will collect on the surface. (Depression storage). </a:t>
            </a:r>
          </a:p>
          <a:p>
            <a:pPr lvl="0"/>
            <a:r>
              <a:rPr lang="en-US" dirty="0"/>
              <a:t>If water continues, water in low lying areas will begin to run together, this is over land flow.</a:t>
            </a:r>
          </a:p>
          <a:p>
            <a:endParaRPr lang="en-US" dirty="0"/>
          </a:p>
        </p:txBody>
      </p:sp>
    </p:spTree>
    <p:extLst>
      <p:ext uri="{BB962C8B-B14F-4D97-AF65-F5344CB8AC3E}">
        <p14:creationId xmlns:p14="http://schemas.microsoft.com/office/powerpoint/2010/main" val="26670033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686800" cy="1066800"/>
          </a:xfrm>
        </p:spPr>
        <p:txBody>
          <a:bodyPr>
            <a:normAutofit fontScale="90000"/>
          </a:bodyPr>
          <a:lstStyle/>
          <a:p>
            <a:r>
              <a:rPr lang="en-US" b="1" dirty="0" smtClean="0"/>
              <a:t/>
            </a:r>
            <a:br>
              <a:rPr lang="en-US" b="1" dirty="0" smtClean="0"/>
            </a:br>
            <a:r>
              <a:rPr lang="en-US" b="1" dirty="0" smtClean="0"/>
              <a:t>Occurrence of ground water and </a:t>
            </a:r>
            <a:r>
              <a:rPr lang="en-US" b="1" dirty="0" err="1" smtClean="0"/>
              <a:t>movt</a:t>
            </a:r>
            <a:r>
              <a:rPr lang="en-US" b="1" dirty="0" smtClean="0"/>
              <a:t>:.</a:t>
            </a:r>
            <a:r>
              <a:rPr lang="en-US" dirty="0" smtClean="0"/>
              <a:t/>
            </a:r>
            <a:br>
              <a:rPr lang="en-US" dirty="0" smtClean="0"/>
            </a:br>
            <a:endParaRPr lang="en-US" dirty="0"/>
          </a:p>
        </p:txBody>
      </p:sp>
      <p:sp>
        <p:nvSpPr>
          <p:cNvPr id="3" name="Content Placeholder 2"/>
          <p:cNvSpPr>
            <a:spLocks noGrp="1"/>
          </p:cNvSpPr>
          <p:nvPr>
            <p:ph idx="1"/>
          </p:nvPr>
        </p:nvSpPr>
        <p:spPr>
          <a:xfrm>
            <a:off x="304800" y="1219200"/>
            <a:ext cx="8534400" cy="5486400"/>
          </a:xfrm>
        </p:spPr>
        <p:txBody>
          <a:bodyPr>
            <a:normAutofit/>
          </a:bodyPr>
          <a:lstStyle/>
          <a:p>
            <a:pPr lvl="0"/>
            <a:r>
              <a:rPr lang="en-US" sz="3600" dirty="0" smtClean="0"/>
              <a:t>The </a:t>
            </a:r>
            <a:r>
              <a:rPr lang="en-US" sz="3600" dirty="0"/>
              <a:t>over land flow that enters streams is called surface </a:t>
            </a:r>
            <a:r>
              <a:rPr lang="en-US" sz="3600" dirty="0">
                <a:solidFill>
                  <a:srgbClr val="7030A0"/>
                </a:solidFill>
              </a:rPr>
              <a:t>run offs.</a:t>
            </a:r>
          </a:p>
          <a:p>
            <a:pPr lvl="0"/>
            <a:r>
              <a:rPr lang="en-US" sz="3600" dirty="0"/>
              <a:t>Water that enters the ground may temporarily remain in the soil zone. </a:t>
            </a:r>
            <a:endParaRPr lang="en-US" sz="3600" dirty="0" smtClean="0"/>
          </a:p>
          <a:p>
            <a:pPr lvl="0"/>
            <a:r>
              <a:rPr lang="en-US" sz="3600" dirty="0" smtClean="0"/>
              <a:t>It </a:t>
            </a:r>
            <a:r>
              <a:rPr lang="en-US" sz="3600" dirty="0"/>
              <a:t>may flow laterally above the ground water table until it reaches a stream or other low lying water body or may continue to infiltrate down ward until it reaches the </a:t>
            </a:r>
            <a:r>
              <a:rPr lang="en-US" sz="3600" dirty="0">
                <a:solidFill>
                  <a:srgbClr val="7030A0"/>
                </a:solidFill>
              </a:rPr>
              <a:t>water table</a:t>
            </a:r>
            <a:r>
              <a:rPr lang="en-US" sz="3600" dirty="0"/>
              <a:t>.</a:t>
            </a:r>
          </a:p>
          <a:p>
            <a:endParaRPr lang="en-US" dirty="0"/>
          </a:p>
        </p:txBody>
      </p:sp>
    </p:spTree>
    <p:extLst>
      <p:ext uri="{BB962C8B-B14F-4D97-AF65-F5344CB8AC3E}">
        <p14:creationId xmlns:p14="http://schemas.microsoft.com/office/powerpoint/2010/main" val="25434003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normAutofit fontScale="90000"/>
          </a:bodyPr>
          <a:lstStyle/>
          <a:p>
            <a:r>
              <a:rPr lang="en-US" b="1" dirty="0"/>
              <a:t/>
            </a:r>
            <a:br>
              <a:rPr lang="en-US" b="1" dirty="0"/>
            </a:br>
            <a:r>
              <a:rPr lang="en-US" b="1" dirty="0" smtClean="0"/>
              <a:t>Occurrence </a:t>
            </a:r>
            <a:r>
              <a:rPr lang="en-US" b="1" dirty="0"/>
              <a:t>of ground water and </a:t>
            </a:r>
            <a:r>
              <a:rPr lang="en-US" b="1" dirty="0" err="1"/>
              <a:t>movt</a:t>
            </a:r>
            <a:r>
              <a:rPr lang="en-US" b="1" dirty="0"/>
              <a:t>:.</a:t>
            </a:r>
            <a:r>
              <a:rPr lang="en-US" dirty="0"/>
              <a:t/>
            </a:r>
            <a:br>
              <a:rPr lang="en-US" dirty="0"/>
            </a:br>
            <a:endParaRPr lang="en-US" dirty="0"/>
          </a:p>
        </p:txBody>
      </p:sp>
      <p:sp>
        <p:nvSpPr>
          <p:cNvPr id="3" name="Content Placeholder 2"/>
          <p:cNvSpPr>
            <a:spLocks noGrp="1"/>
          </p:cNvSpPr>
          <p:nvPr>
            <p:ph idx="1"/>
          </p:nvPr>
        </p:nvSpPr>
        <p:spPr>
          <a:xfrm>
            <a:off x="304800" y="685800"/>
            <a:ext cx="8686800" cy="6019800"/>
          </a:xfrm>
        </p:spPr>
        <p:txBody>
          <a:bodyPr>
            <a:noAutofit/>
          </a:bodyPr>
          <a:lstStyle/>
          <a:p>
            <a:pPr lvl="0"/>
            <a:r>
              <a:rPr lang="en-US" sz="3600" dirty="0"/>
              <a:t>Water that remains in the soil zone may be used by plants or evaporates directly. Ground water is the water that enters freely into wells. </a:t>
            </a:r>
            <a:endParaRPr lang="en-US" sz="3600" dirty="0" smtClean="0"/>
          </a:p>
          <a:p>
            <a:r>
              <a:rPr lang="en-GB" sz="3600" dirty="0"/>
              <a:t>Ground water contamination: Contamination is the degradation of natural water quality as result of mans activities. </a:t>
            </a:r>
          </a:p>
          <a:p>
            <a:r>
              <a:rPr lang="en-GB" sz="3600" dirty="0"/>
              <a:t>The degree of permissible contamination depends on intended end use, or uses of water.</a:t>
            </a:r>
          </a:p>
          <a:p>
            <a:pPr lvl="0"/>
            <a:endParaRPr lang="en-US" sz="3600" dirty="0"/>
          </a:p>
          <a:p>
            <a:endParaRPr lang="en-US" sz="3600" dirty="0"/>
          </a:p>
        </p:txBody>
      </p:sp>
    </p:spTree>
    <p:extLst>
      <p:ext uri="{BB962C8B-B14F-4D97-AF65-F5344CB8AC3E}">
        <p14:creationId xmlns:p14="http://schemas.microsoft.com/office/powerpoint/2010/main" val="24896483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Sources </a:t>
            </a:r>
            <a:r>
              <a:rPr lang="en-US" b="1" dirty="0"/>
              <a:t>of </a:t>
            </a:r>
            <a:r>
              <a:rPr lang="en-US" b="1" dirty="0" smtClean="0"/>
              <a:t>water contamination</a:t>
            </a:r>
            <a:endParaRPr lang="en-US" dirty="0"/>
          </a:p>
        </p:txBody>
      </p:sp>
      <p:sp>
        <p:nvSpPr>
          <p:cNvPr id="3" name="Content Placeholder 2"/>
          <p:cNvSpPr>
            <a:spLocks noGrp="1"/>
          </p:cNvSpPr>
          <p:nvPr>
            <p:ph idx="1"/>
          </p:nvPr>
        </p:nvSpPr>
        <p:spPr/>
        <p:txBody>
          <a:bodyPr>
            <a:normAutofit/>
          </a:bodyPr>
          <a:lstStyle/>
          <a:p>
            <a:r>
              <a:rPr lang="en-US" sz="4000" dirty="0" smtClean="0"/>
              <a:t>Industrial waste </a:t>
            </a:r>
          </a:p>
          <a:p>
            <a:r>
              <a:rPr lang="en-US" sz="4000" dirty="0" smtClean="0"/>
              <a:t>human </a:t>
            </a:r>
            <a:r>
              <a:rPr lang="en-US" sz="4000" dirty="0"/>
              <a:t>excreta, </a:t>
            </a:r>
            <a:endParaRPr lang="en-US" sz="4000" dirty="0" smtClean="0"/>
          </a:p>
          <a:p>
            <a:r>
              <a:rPr lang="en-US" sz="4000" dirty="0" smtClean="0"/>
              <a:t>Grave </a:t>
            </a:r>
            <a:r>
              <a:rPr lang="en-US" sz="4000" dirty="0"/>
              <a:t>yards, </a:t>
            </a:r>
            <a:endParaRPr lang="en-US" sz="4000" dirty="0" smtClean="0"/>
          </a:p>
          <a:p>
            <a:r>
              <a:rPr lang="en-US" sz="4000" dirty="0" smtClean="0"/>
              <a:t>Agricultural </a:t>
            </a:r>
            <a:r>
              <a:rPr lang="en-US" sz="4000" dirty="0"/>
              <a:t>in puts (pesticides, </a:t>
            </a:r>
            <a:r>
              <a:rPr lang="en-US" sz="4000" dirty="0" err="1"/>
              <a:t>acaricides</a:t>
            </a:r>
            <a:r>
              <a:rPr lang="en-US" sz="4000" dirty="0"/>
              <a:t>) </a:t>
            </a:r>
          </a:p>
          <a:p>
            <a:endParaRPr lang="en-US" sz="4000" dirty="0"/>
          </a:p>
        </p:txBody>
      </p:sp>
    </p:spTree>
    <p:extLst>
      <p:ext uri="{BB962C8B-B14F-4D97-AF65-F5344CB8AC3E}">
        <p14:creationId xmlns:p14="http://schemas.microsoft.com/office/powerpoint/2010/main" val="9559751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90600"/>
          </a:xfrm>
        </p:spPr>
        <p:txBody>
          <a:bodyPr>
            <a:normAutofit fontScale="90000"/>
          </a:bodyPr>
          <a:lstStyle/>
          <a:p>
            <a:pPr algn="l"/>
            <a:r>
              <a:rPr lang="en-US" b="1" dirty="0" smtClean="0"/>
              <a:t/>
            </a:r>
            <a:br>
              <a:rPr lang="en-US" b="1" dirty="0" smtClean="0"/>
            </a:br>
            <a:r>
              <a:rPr lang="en-US" b="1" dirty="0" smtClean="0"/>
              <a:t>Common </a:t>
            </a:r>
            <a:r>
              <a:rPr lang="en-US" b="1" dirty="0"/>
              <a:t>sources of </a:t>
            </a:r>
            <a:r>
              <a:rPr lang="en-US" b="1" dirty="0" smtClean="0"/>
              <a:t>water for community consumption</a:t>
            </a:r>
            <a:r>
              <a:rPr lang="en-US" dirty="0" smtClean="0"/>
              <a:t>;</a:t>
            </a:r>
            <a:r>
              <a:rPr lang="en-US" dirty="0"/>
              <a:t/>
            </a:r>
            <a:br>
              <a:rPr lang="en-US" dirty="0"/>
            </a:br>
            <a:endParaRPr lang="en-US" dirty="0"/>
          </a:p>
        </p:txBody>
      </p:sp>
      <p:sp>
        <p:nvSpPr>
          <p:cNvPr id="3" name="Content Placeholder 2"/>
          <p:cNvSpPr>
            <a:spLocks noGrp="1"/>
          </p:cNvSpPr>
          <p:nvPr>
            <p:ph idx="1"/>
          </p:nvPr>
        </p:nvSpPr>
        <p:spPr>
          <a:xfrm>
            <a:off x="457200" y="1295400"/>
            <a:ext cx="8382000" cy="5181600"/>
          </a:xfrm>
        </p:spPr>
        <p:txBody>
          <a:bodyPr>
            <a:normAutofit/>
          </a:bodyPr>
          <a:lstStyle/>
          <a:p>
            <a:r>
              <a:rPr lang="en-GB" dirty="0" smtClean="0"/>
              <a:t>Different </a:t>
            </a:r>
            <a:r>
              <a:rPr lang="en-GB" dirty="0"/>
              <a:t>communities use different types of water, depending on the availability, </a:t>
            </a:r>
            <a:endParaRPr lang="en-GB" dirty="0" smtClean="0"/>
          </a:p>
          <a:p>
            <a:r>
              <a:rPr lang="en-GB" dirty="0" smtClean="0"/>
              <a:t>accessibility</a:t>
            </a:r>
            <a:r>
              <a:rPr lang="en-GB" dirty="0"/>
              <a:t>, </a:t>
            </a:r>
            <a:endParaRPr lang="en-GB" dirty="0" smtClean="0"/>
          </a:p>
          <a:p>
            <a:r>
              <a:rPr lang="en-GB" dirty="0" smtClean="0"/>
              <a:t>affordability </a:t>
            </a:r>
            <a:r>
              <a:rPr lang="en-GB" dirty="0"/>
              <a:t>and </a:t>
            </a:r>
            <a:endParaRPr lang="en-GB" dirty="0" smtClean="0"/>
          </a:p>
          <a:p>
            <a:r>
              <a:rPr lang="en-GB" dirty="0" smtClean="0"/>
              <a:t>acceptability</a:t>
            </a:r>
            <a:r>
              <a:rPr lang="en-GB" dirty="0"/>
              <a:t>. </a:t>
            </a:r>
            <a:endParaRPr lang="en-GB" dirty="0" smtClean="0"/>
          </a:p>
          <a:p>
            <a:pPr marL="0" indent="0">
              <a:buNone/>
            </a:pPr>
            <a:r>
              <a:rPr lang="en-GB" dirty="0" smtClean="0"/>
              <a:t>These </a:t>
            </a:r>
            <a:r>
              <a:rPr lang="en-GB" dirty="0"/>
              <a:t>include; </a:t>
            </a:r>
            <a:endParaRPr lang="en-GB" dirty="0" smtClean="0"/>
          </a:p>
          <a:p>
            <a:r>
              <a:rPr lang="en-GB" dirty="0"/>
              <a:t>Public tap-stands (piped water), </a:t>
            </a:r>
          </a:p>
          <a:p>
            <a:r>
              <a:rPr lang="en-GB" dirty="0"/>
              <a:t>Bore holes, </a:t>
            </a:r>
          </a:p>
          <a:p>
            <a:endParaRPr lang="en-US" dirty="0"/>
          </a:p>
        </p:txBody>
      </p:sp>
    </p:spTree>
    <p:extLst>
      <p:ext uri="{BB962C8B-B14F-4D97-AF65-F5344CB8AC3E}">
        <p14:creationId xmlns:p14="http://schemas.microsoft.com/office/powerpoint/2010/main" val="911946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763000" cy="609600"/>
          </a:xfrm>
        </p:spPr>
        <p:txBody>
          <a:bodyPr>
            <a:normAutofit fontScale="90000"/>
          </a:bodyPr>
          <a:lstStyle/>
          <a:p>
            <a:r>
              <a:rPr lang="en-US" b="1" dirty="0" smtClean="0"/>
              <a:t/>
            </a:r>
            <a:br>
              <a:rPr lang="en-US" b="1" dirty="0" smtClean="0"/>
            </a:br>
            <a:r>
              <a:rPr lang="en-US" b="1" dirty="0" smtClean="0"/>
              <a:t>Common </a:t>
            </a:r>
            <a:r>
              <a:rPr lang="en-US" b="1" dirty="0"/>
              <a:t>sources of </a:t>
            </a:r>
            <a:r>
              <a:rPr lang="en-US" b="1" dirty="0" smtClean="0"/>
              <a:t>water</a:t>
            </a:r>
            <a:r>
              <a:rPr lang="en-US" dirty="0"/>
              <a:t/>
            </a:r>
            <a:br>
              <a:rPr lang="en-US" dirty="0"/>
            </a:br>
            <a:endParaRPr lang="en-US" dirty="0"/>
          </a:p>
        </p:txBody>
      </p:sp>
      <p:sp>
        <p:nvSpPr>
          <p:cNvPr id="3" name="Content Placeholder 2"/>
          <p:cNvSpPr>
            <a:spLocks noGrp="1"/>
          </p:cNvSpPr>
          <p:nvPr>
            <p:ph idx="1"/>
          </p:nvPr>
        </p:nvSpPr>
        <p:spPr>
          <a:xfrm>
            <a:off x="304800" y="838200"/>
            <a:ext cx="8610600" cy="6019800"/>
          </a:xfrm>
        </p:spPr>
        <p:txBody>
          <a:bodyPr>
            <a:noAutofit/>
          </a:bodyPr>
          <a:lstStyle/>
          <a:p>
            <a:r>
              <a:rPr lang="en-GB" sz="3600" dirty="0" smtClean="0"/>
              <a:t>springs </a:t>
            </a:r>
            <a:r>
              <a:rPr lang="en-GB" sz="3600" dirty="0"/>
              <a:t>(protected and unprotected), </a:t>
            </a:r>
          </a:p>
          <a:p>
            <a:r>
              <a:rPr lang="en-GB" sz="3600" dirty="0"/>
              <a:t>shallow wells (protected and unprotected), </a:t>
            </a:r>
          </a:p>
          <a:p>
            <a:r>
              <a:rPr lang="en-GB" sz="3600" dirty="0"/>
              <a:t>ponds, </a:t>
            </a:r>
          </a:p>
          <a:p>
            <a:r>
              <a:rPr lang="en-GB" sz="3600" dirty="0"/>
              <a:t>streams, </a:t>
            </a:r>
          </a:p>
          <a:p>
            <a:r>
              <a:rPr lang="en-GB" sz="3600" dirty="0"/>
              <a:t>rivers, </a:t>
            </a:r>
          </a:p>
          <a:p>
            <a:r>
              <a:rPr lang="en-GB" sz="3600" dirty="0"/>
              <a:t>lakes, </a:t>
            </a:r>
          </a:p>
          <a:p>
            <a:r>
              <a:rPr lang="en-GB" sz="3600" dirty="0"/>
              <a:t>swamps, </a:t>
            </a:r>
          </a:p>
          <a:p>
            <a:r>
              <a:rPr lang="en-GB" sz="3600" dirty="0"/>
              <a:t>rain, </a:t>
            </a:r>
          </a:p>
          <a:p>
            <a:r>
              <a:rPr lang="en-GB" sz="3600" dirty="0"/>
              <a:t>water holes.</a:t>
            </a:r>
            <a:endParaRPr lang="en-US" sz="3600" dirty="0"/>
          </a:p>
          <a:p>
            <a:endParaRPr lang="en-US" sz="3600" dirty="0"/>
          </a:p>
        </p:txBody>
      </p:sp>
    </p:spTree>
    <p:extLst>
      <p:ext uri="{BB962C8B-B14F-4D97-AF65-F5344CB8AC3E}">
        <p14:creationId xmlns:p14="http://schemas.microsoft.com/office/powerpoint/2010/main" val="16807720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pPr algn="l"/>
            <a:r>
              <a:rPr lang="en-US" dirty="0" smtClean="0">
                <a:solidFill>
                  <a:srgbClr val="00B0F0"/>
                </a:solidFill>
              </a:rPr>
              <a:t>Activity</a:t>
            </a:r>
            <a:r>
              <a:rPr lang="en-US" dirty="0" smtClean="0"/>
              <a:t> </a:t>
            </a:r>
            <a:endParaRPr lang="en-US" dirty="0"/>
          </a:p>
        </p:txBody>
      </p:sp>
      <p:sp>
        <p:nvSpPr>
          <p:cNvPr id="3" name="Content Placeholder 2"/>
          <p:cNvSpPr>
            <a:spLocks noGrp="1"/>
          </p:cNvSpPr>
          <p:nvPr>
            <p:ph idx="1"/>
          </p:nvPr>
        </p:nvSpPr>
        <p:spPr>
          <a:xfrm>
            <a:off x="304800" y="1219200"/>
            <a:ext cx="8610600" cy="5410200"/>
          </a:xfrm>
        </p:spPr>
        <p:txBody>
          <a:bodyPr/>
          <a:lstStyle/>
          <a:p>
            <a:pPr marL="0" indent="0">
              <a:buNone/>
            </a:pPr>
            <a:r>
              <a:rPr lang="en-US" dirty="0">
                <a:solidFill>
                  <a:srgbClr val="C00000"/>
                </a:solidFill>
              </a:rPr>
              <a:t>Explain the following terms as applied to the Hydrological cycle?</a:t>
            </a:r>
          </a:p>
          <a:p>
            <a:pPr lvl="0"/>
            <a:r>
              <a:rPr lang="en-US" dirty="0">
                <a:solidFill>
                  <a:srgbClr val="C00000"/>
                </a:solidFill>
              </a:rPr>
              <a:t>Evaporation</a:t>
            </a:r>
          </a:p>
          <a:p>
            <a:pPr lvl="0"/>
            <a:r>
              <a:rPr lang="en-US" dirty="0">
                <a:solidFill>
                  <a:srgbClr val="C00000"/>
                </a:solidFill>
              </a:rPr>
              <a:t>Transpiration</a:t>
            </a:r>
          </a:p>
          <a:p>
            <a:pPr lvl="0"/>
            <a:r>
              <a:rPr lang="en-US" dirty="0">
                <a:solidFill>
                  <a:srgbClr val="C00000"/>
                </a:solidFill>
              </a:rPr>
              <a:t>Precipitation</a:t>
            </a:r>
          </a:p>
          <a:p>
            <a:pPr lvl="0"/>
            <a:r>
              <a:rPr lang="en-US" dirty="0">
                <a:solidFill>
                  <a:srgbClr val="C00000"/>
                </a:solidFill>
              </a:rPr>
              <a:t>condensation</a:t>
            </a:r>
          </a:p>
          <a:p>
            <a:pPr lvl="0"/>
            <a:r>
              <a:rPr lang="en-US" dirty="0">
                <a:solidFill>
                  <a:srgbClr val="C00000"/>
                </a:solidFill>
              </a:rPr>
              <a:t>Run off</a:t>
            </a:r>
          </a:p>
          <a:p>
            <a:endParaRPr lang="en-US" dirty="0">
              <a:solidFill>
                <a:srgbClr val="C00000"/>
              </a:solidFill>
            </a:endParaRPr>
          </a:p>
        </p:txBody>
      </p:sp>
    </p:spTree>
    <p:extLst>
      <p:ext uri="{BB962C8B-B14F-4D97-AF65-F5344CB8AC3E}">
        <p14:creationId xmlns:p14="http://schemas.microsoft.com/office/powerpoint/2010/main" val="4994916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Water sources …….</a:t>
            </a:r>
            <a:endParaRPr lang="en-US" dirty="0"/>
          </a:p>
        </p:txBody>
      </p:sp>
      <p:sp>
        <p:nvSpPr>
          <p:cNvPr id="3" name="Content Placeholder 2"/>
          <p:cNvSpPr>
            <a:spLocks noGrp="1"/>
          </p:cNvSpPr>
          <p:nvPr>
            <p:ph idx="1"/>
          </p:nvPr>
        </p:nvSpPr>
        <p:spPr>
          <a:xfrm>
            <a:off x="304800" y="1295400"/>
            <a:ext cx="8610600" cy="5334000"/>
          </a:xfrm>
        </p:spPr>
        <p:txBody>
          <a:bodyPr>
            <a:normAutofit/>
          </a:bodyPr>
          <a:lstStyle/>
          <a:p>
            <a:r>
              <a:rPr lang="en-US" sz="3600" dirty="0"/>
              <a:t>The sources of water include: </a:t>
            </a:r>
            <a:r>
              <a:rPr lang="en-US" sz="3600" dirty="0" smtClean="0"/>
              <a:t>Lakes</a:t>
            </a:r>
            <a:r>
              <a:rPr lang="en-US" sz="3600" dirty="0"/>
              <a:t>, rivers, ponds, boreholes, wells, springs, rain; </a:t>
            </a:r>
            <a:endParaRPr lang="en-US" sz="3600" dirty="0" smtClean="0"/>
          </a:p>
          <a:p>
            <a:pPr marL="0" indent="0">
              <a:buNone/>
            </a:pPr>
            <a:r>
              <a:rPr lang="en-US" sz="3600" dirty="0" smtClean="0"/>
              <a:t>these </a:t>
            </a:r>
            <a:r>
              <a:rPr lang="en-US" sz="3600" dirty="0"/>
              <a:t>can be divided into three main groups;</a:t>
            </a:r>
          </a:p>
          <a:p>
            <a:pPr lvl="0"/>
            <a:r>
              <a:rPr lang="en-US" sz="3600" dirty="0">
                <a:solidFill>
                  <a:srgbClr val="002060"/>
                </a:solidFill>
              </a:rPr>
              <a:t>Rain water</a:t>
            </a:r>
          </a:p>
          <a:p>
            <a:pPr lvl="0"/>
            <a:r>
              <a:rPr lang="en-US" sz="3600" dirty="0">
                <a:solidFill>
                  <a:srgbClr val="002060"/>
                </a:solidFill>
              </a:rPr>
              <a:t>Surface </a:t>
            </a:r>
            <a:r>
              <a:rPr lang="en-US" sz="3600" dirty="0" smtClean="0">
                <a:solidFill>
                  <a:srgbClr val="002060"/>
                </a:solidFill>
              </a:rPr>
              <a:t>water: </a:t>
            </a:r>
            <a:r>
              <a:rPr lang="en-US" sz="3600" dirty="0">
                <a:solidFill>
                  <a:srgbClr val="002060"/>
                </a:solidFill>
              </a:rPr>
              <a:t>which also includes water that falls on high hills (upland surface water).</a:t>
            </a:r>
          </a:p>
          <a:p>
            <a:pPr lvl="0"/>
            <a:r>
              <a:rPr lang="en-US" sz="3600" dirty="0">
                <a:solidFill>
                  <a:srgbClr val="002060"/>
                </a:solidFill>
              </a:rPr>
              <a:t>Underground water;</a:t>
            </a:r>
          </a:p>
          <a:p>
            <a:endParaRPr lang="en-US" sz="3600" dirty="0"/>
          </a:p>
        </p:txBody>
      </p:sp>
    </p:spTree>
    <p:extLst>
      <p:ext uri="{BB962C8B-B14F-4D97-AF65-F5344CB8AC3E}">
        <p14:creationId xmlns:p14="http://schemas.microsoft.com/office/powerpoint/2010/main" val="14809637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fontScale="90000"/>
          </a:bodyPr>
          <a:lstStyle/>
          <a:p>
            <a:pPr algn="l"/>
            <a:r>
              <a:rPr lang="en-GB" dirty="0" smtClean="0"/>
              <a:t/>
            </a:r>
            <a:br>
              <a:rPr lang="en-GB" dirty="0" smtClean="0"/>
            </a:br>
            <a:r>
              <a:rPr lang="en-GB" b="1" dirty="0" smtClean="0"/>
              <a:t>Rain </a:t>
            </a:r>
            <a:r>
              <a:rPr lang="en-GB" b="1" dirty="0"/>
              <a:t>water;</a:t>
            </a:r>
            <a:r>
              <a:rPr lang="en-US" dirty="0"/>
              <a:t/>
            </a:r>
            <a:br>
              <a:rPr lang="en-US" dirty="0"/>
            </a:br>
            <a:endParaRPr lang="en-US" dirty="0"/>
          </a:p>
        </p:txBody>
      </p:sp>
      <p:sp>
        <p:nvSpPr>
          <p:cNvPr id="3" name="Content Placeholder 2"/>
          <p:cNvSpPr>
            <a:spLocks noGrp="1"/>
          </p:cNvSpPr>
          <p:nvPr>
            <p:ph idx="1"/>
          </p:nvPr>
        </p:nvSpPr>
        <p:spPr>
          <a:xfrm>
            <a:off x="457200" y="1143000"/>
            <a:ext cx="8534400" cy="5562600"/>
          </a:xfrm>
        </p:spPr>
        <p:txBody>
          <a:bodyPr>
            <a:normAutofit fontScale="92500" lnSpcReduction="10000"/>
          </a:bodyPr>
          <a:lstStyle/>
          <a:p>
            <a:pPr marL="0" indent="0">
              <a:buNone/>
            </a:pPr>
            <a:r>
              <a:rPr lang="en-GB" b="1" dirty="0" smtClean="0"/>
              <a:t>Advantages: </a:t>
            </a:r>
          </a:p>
          <a:p>
            <a:r>
              <a:rPr lang="en-GB" dirty="0" smtClean="0"/>
              <a:t>Rain </a:t>
            </a:r>
            <a:r>
              <a:rPr lang="en-GB" dirty="0"/>
              <a:t>water has advantages in a sense that, if collected from iron sheets or tile roofs with gutters into clean closed tanks, this is normally the purest natural water.</a:t>
            </a:r>
            <a:endParaRPr lang="en-US" dirty="0"/>
          </a:p>
          <a:p>
            <a:pPr marL="0" indent="0">
              <a:buNone/>
            </a:pPr>
            <a:r>
              <a:rPr lang="en-US" b="1" dirty="0"/>
              <a:t>Disadvantages; </a:t>
            </a:r>
            <a:endParaRPr lang="en-US" b="1" dirty="0" smtClean="0"/>
          </a:p>
          <a:p>
            <a:r>
              <a:rPr lang="en-US" dirty="0" smtClean="0"/>
              <a:t>It </a:t>
            </a:r>
            <a:r>
              <a:rPr lang="en-US" dirty="0"/>
              <a:t>is very difficult to collect from grass thatched roofs. </a:t>
            </a:r>
            <a:endParaRPr lang="en-US" dirty="0" smtClean="0"/>
          </a:p>
          <a:p>
            <a:r>
              <a:rPr lang="en-US" dirty="0" smtClean="0"/>
              <a:t>Gutters </a:t>
            </a:r>
            <a:r>
              <a:rPr lang="en-US" dirty="0"/>
              <a:t>and large tanks are required to store sufficient rainwater to last into the dry season. </a:t>
            </a:r>
            <a:endParaRPr lang="en-US" dirty="0" smtClean="0"/>
          </a:p>
          <a:p>
            <a:r>
              <a:rPr lang="en-US" dirty="0" smtClean="0"/>
              <a:t>The </a:t>
            </a:r>
            <a:r>
              <a:rPr lang="en-US" dirty="0"/>
              <a:t>water is ‘soft’ and does not contain any essential mineral salts and </a:t>
            </a:r>
          </a:p>
        </p:txBody>
      </p:sp>
    </p:spTree>
    <p:extLst>
      <p:ext uri="{BB962C8B-B14F-4D97-AF65-F5344CB8AC3E}">
        <p14:creationId xmlns:p14="http://schemas.microsoft.com/office/powerpoint/2010/main" val="5489001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0" y="0"/>
            <a:ext cx="9144000" cy="6858000"/>
          </a:xfrm>
          <a:prstGeom prst="rect">
            <a:avLst/>
          </a:prstGeom>
          <a:blipFill>
            <a:blip r:embed="rId2" cstate="print"/>
            <a:stretch>
              <a:fillRect/>
            </a:stretch>
          </a:blipFill>
        </p:spPr>
        <p:txBody>
          <a:bodyPr wrap="square" lIns="0" tIns="0" rIns="0" bIns="0" rtlCol="0">
            <a:noAutofit/>
          </a:bodyPr>
          <a:lstStyle/>
          <a:p>
            <a:endParaRPr/>
          </a:p>
        </p:txBody>
      </p:sp>
      <p:sp>
        <p:nvSpPr>
          <p:cNvPr id="8" name="object 8"/>
          <p:cNvSpPr/>
          <p:nvPr/>
        </p:nvSpPr>
        <p:spPr>
          <a:xfrm>
            <a:off x="0" y="2575581"/>
            <a:ext cx="75438" cy="626363"/>
          </a:xfrm>
          <a:custGeom>
            <a:avLst/>
            <a:gdLst/>
            <a:ahLst/>
            <a:cxnLst/>
            <a:rect l="l" t="t" r="r" b="b"/>
            <a:pathLst>
              <a:path w="100584" h="626363">
                <a:moveTo>
                  <a:pt x="4081" y="18649"/>
                </a:moveTo>
                <a:lnTo>
                  <a:pt x="0" y="0"/>
                </a:lnTo>
                <a:lnTo>
                  <a:pt x="0" y="161162"/>
                </a:lnTo>
                <a:lnTo>
                  <a:pt x="4148" y="181237"/>
                </a:lnTo>
                <a:lnTo>
                  <a:pt x="8362" y="201376"/>
                </a:lnTo>
                <a:lnTo>
                  <a:pt x="12637" y="221577"/>
                </a:lnTo>
                <a:lnTo>
                  <a:pt x="16971" y="241837"/>
                </a:lnTo>
                <a:lnTo>
                  <a:pt x="21359" y="262151"/>
                </a:lnTo>
                <a:lnTo>
                  <a:pt x="25799" y="282517"/>
                </a:lnTo>
                <a:lnTo>
                  <a:pt x="30287" y="302931"/>
                </a:lnTo>
                <a:lnTo>
                  <a:pt x="34820" y="323389"/>
                </a:lnTo>
                <a:lnTo>
                  <a:pt x="39394" y="343889"/>
                </a:lnTo>
                <a:lnTo>
                  <a:pt x="44005" y="364426"/>
                </a:lnTo>
                <a:lnTo>
                  <a:pt x="48651" y="384998"/>
                </a:lnTo>
                <a:lnTo>
                  <a:pt x="53327" y="405600"/>
                </a:lnTo>
                <a:lnTo>
                  <a:pt x="58031" y="426230"/>
                </a:lnTo>
                <a:lnTo>
                  <a:pt x="62759" y="446884"/>
                </a:lnTo>
                <a:lnTo>
                  <a:pt x="67508" y="467558"/>
                </a:lnTo>
                <a:lnTo>
                  <a:pt x="72274" y="488249"/>
                </a:lnTo>
                <a:lnTo>
                  <a:pt x="77053" y="508955"/>
                </a:lnTo>
                <a:lnTo>
                  <a:pt x="81843" y="529670"/>
                </a:lnTo>
                <a:lnTo>
                  <a:pt x="86639" y="550393"/>
                </a:lnTo>
                <a:lnTo>
                  <a:pt x="91440" y="571118"/>
                </a:lnTo>
                <a:lnTo>
                  <a:pt x="92092" y="583648"/>
                </a:lnTo>
                <a:lnTo>
                  <a:pt x="93835" y="596178"/>
                </a:lnTo>
                <a:lnTo>
                  <a:pt x="96349" y="608707"/>
                </a:lnTo>
                <a:lnTo>
                  <a:pt x="99314" y="621237"/>
                </a:lnTo>
                <a:lnTo>
                  <a:pt x="100584" y="626363"/>
                </a:lnTo>
                <a:lnTo>
                  <a:pt x="99245" y="613271"/>
                </a:lnTo>
                <a:lnTo>
                  <a:pt x="97968" y="600241"/>
                </a:lnTo>
                <a:lnTo>
                  <a:pt x="96746" y="587265"/>
                </a:lnTo>
                <a:lnTo>
                  <a:pt x="95573" y="574337"/>
                </a:lnTo>
                <a:lnTo>
                  <a:pt x="94440" y="561451"/>
                </a:lnTo>
                <a:lnTo>
                  <a:pt x="93341" y="548598"/>
                </a:lnTo>
                <a:lnTo>
                  <a:pt x="92270" y="535774"/>
                </a:lnTo>
                <a:lnTo>
                  <a:pt x="91220" y="522969"/>
                </a:lnTo>
                <a:lnTo>
                  <a:pt x="90183" y="510179"/>
                </a:lnTo>
                <a:lnTo>
                  <a:pt x="89153" y="497395"/>
                </a:lnTo>
                <a:lnTo>
                  <a:pt x="88124" y="484611"/>
                </a:lnTo>
                <a:lnTo>
                  <a:pt x="87087" y="471821"/>
                </a:lnTo>
                <a:lnTo>
                  <a:pt x="86037" y="459016"/>
                </a:lnTo>
                <a:lnTo>
                  <a:pt x="84966" y="446192"/>
                </a:lnTo>
                <a:lnTo>
                  <a:pt x="83867" y="433339"/>
                </a:lnTo>
                <a:lnTo>
                  <a:pt x="82734" y="420453"/>
                </a:lnTo>
                <a:lnTo>
                  <a:pt x="81561" y="407525"/>
                </a:lnTo>
                <a:lnTo>
                  <a:pt x="80339" y="394549"/>
                </a:lnTo>
                <a:lnTo>
                  <a:pt x="79062" y="381519"/>
                </a:lnTo>
                <a:lnTo>
                  <a:pt x="77724" y="368426"/>
                </a:lnTo>
                <a:lnTo>
                  <a:pt x="73642" y="350429"/>
                </a:lnTo>
                <a:lnTo>
                  <a:pt x="69622" y="332366"/>
                </a:lnTo>
                <a:lnTo>
                  <a:pt x="65657" y="314241"/>
                </a:lnTo>
                <a:lnTo>
                  <a:pt x="61740" y="296058"/>
                </a:lnTo>
                <a:lnTo>
                  <a:pt x="57864" y="277820"/>
                </a:lnTo>
                <a:lnTo>
                  <a:pt x="54022" y="259531"/>
                </a:lnTo>
                <a:lnTo>
                  <a:pt x="50208" y="241193"/>
                </a:lnTo>
                <a:lnTo>
                  <a:pt x="46414" y="222811"/>
                </a:lnTo>
                <a:lnTo>
                  <a:pt x="42635" y="204388"/>
                </a:lnTo>
                <a:lnTo>
                  <a:pt x="38861" y="185928"/>
                </a:lnTo>
                <a:lnTo>
                  <a:pt x="35088" y="167432"/>
                </a:lnTo>
                <a:lnTo>
                  <a:pt x="31309" y="148906"/>
                </a:lnTo>
                <a:lnTo>
                  <a:pt x="27515" y="130353"/>
                </a:lnTo>
                <a:lnTo>
                  <a:pt x="23701" y="111776"/>
                </a:lnTo>
                <a:lnTo>
                  <a:pt x="19859" y="93178"/>
                </a:lnTo>
                <a:lnTo>
                  <a:pt x="15983" y="74563"/>
                </a:lnTo>
                <a:lnTo>
                  <a:pt x="12066" y="55934"/>
                </a:lnTo>
                <a:lnTo>
                  <a:pt x="8101" y="37295"/>
                </a:lnTo>
                <a:lnTo>
                  <a:pt x="4081" y="18649"/>
                </a:lnTo>
                <a:close/>
              </a:path>
            </a:pathLst>
          </a:custGeom>
          <a:solidFill>
            <a:srgbClr val="766E53"/>
          </a:solidFill>
        </p:spPr>
        <p:txBody>
          <a:bodyPr wrap="square" lIns="0" tIns="0" rIns="0" bIns="0" rtlCol="0">
            <a:noAutofit/>
          </a:bodyPr>
          <a:lstStyle/>
          <a:p>
            <a:endParaRPr/>
          </a:p>
        </p:txBody>
      </p:sp>
      <p:sp>
        <p:nvSpPr>
          <p:cNvPr id="9" name="object 9"/>
          <p:cNvSpPr/>
          <p:nvPr/>
        </p:nvSpPr>
        <p:spPr>
          <a:xfrm>
            <a:off x="96014" y="3156204"/>
            <a:ext cx="485775" cy="2322576"/>
          </a:xfrm>
          <a:custGeom>
            <a:avLst/>
            <a:gdLst/>
            <a:ahLst/>
            <a:cxnLst/>
            <a:rect l="l" t="t" r="r" b="b"/>
            <a:pathLst>
              <a:path w="647700" h="2322576">
                <a:moveTo>
                  <a:pt x="38039" y="161596"/>
                </a:moveTo>
                <a:lnTo>
                  <a:pt x="18877" y="80833"/>
                </a:lnTo>
                <a:lnTo>
                  <a:pt x="0" y="0"/>
                </a:lnTo>
                <a:lnTo>
                  <a:pt x="1388" y="13863"/>
                </a:lnTo>
                <a:lnTo>
                  <a:pt x="2777" y="27788"/>
                </a:lnTo>
                <a:lnTo>
                  <a:pt x="4165" y="41768"/>
                </a:lnTo>
                <a:lnTo>
                  <a:pt x="5553" y="55795"/>
                </a:lnTo>
                <a:lnTo>
                  <a:pt x="6941" y="69863"/>
                </a:lnTo>
                <a:lnTo>
                  <a:pt x="8329" y="83965"/>
                </a:lnTo>
                <a:lnTo>
                  <a:pt x="9717" y="98094"/>
                </a:lnTo>
                <a:lnTo>
                  <a:pt x="11105" y="112243"/>
                </a:lnTo>
                <a:lnTo>
                  <a:pt x="12493" y="126405"/>
                </a:lnTo>
                <a:lnTo>
                  <a:pt x="13881" y="140573"/>
                </a:lnTo>
                <a:lnTo>
                  <a:pt x="15268" y="154739"/>
                </a:lnTo>
                <a:lnTo>
                  <a:pt x="19432" y="197165"/>
                </a:lnTo>
                <a:lnTo>
                  <a:pt x="23596" y="239331"/>
                </a:lnTo>
                <a:lnTo>
                  <a:pt x="27762" y="281050"/>
                </a:lnTo>
                <a:lnTo>
                  <a:pt x="44488" y="348105"/>
                </a:lnTo>
                <a:lnTo>
                  <a:pt x="61359" y="415153"/>
                </a:lnTo>
                <a:lnTo>
                  <a:pt x="78383" y="482187"/>
                </a:lnTo>
                <a:lnTo>
                  <a:pt x="95567" y="549200"/>
                </a:lnTo>
                <a:lnTo>
                  <a:pt x="112917" y="616186"/>
                </a:lnTo>
                <a:lnTo>
                  <a:pt x="130441" y="683136"/>
                </a:lnTo>
                <a:lnTo>
                  <a:pt x="148145" y="750045"/>
                </a:lnTo>
                <a:lnTo>
                  <a:pt x="166036" y="816905"/>
                </a:lnTo>
                <a:lnTo>
                  <a:pt x="184122" y="883710"/>
                </a:lnTo>
                <a:lnTo>
                  <a:pt x="202409" y="950452"/>
                </a:lnTo>
                <a:lnTo>
                  <a:pt x="220904" y="1017124"/>
                </a:lnTo>
                <a:lnTo>
                  <a:pt x="239614" y="1083720"/>
                </a:lnTo>
                <a:lnTo>
                  <a:pt x="258547" y="1150232"/>
                </a:lnTo>
                <a:lnTo>
                  <a:pt x="277708" y="1216655"/>
                </a:lnTo>
                <a:lnTo>
                  <a:pt x="297106" y="1282979"/>
                </a:lnTo>
                <a:lnTo>
                  <a:pt x="316747" y="1349200"/>
                </a:lnTo>
                <a:lnTo>
                  <a:pt x="336637" y="1415309"/>
                </a:lnTo>
                <a:lnTo>
                  <a:pt x="356785" y="1481300"/>
                </a:lnTo>
                <a:lnTo>
                  <a:pt x="377196" y="1547166"/>
                </a:lnTo>
                <a:lnTo>
                  <a:pt x="397878" y="1612900"/>
                </a:lnTo>
                <a:lnTo>
                  <a:pt x="421479" y="1684658"/>
                </a:lnTo>
                <a:lnTo>
                  <a:pt x="445136" y="1756164"/>
                </a:lnTo>
                <a:lnTo>
                  <a:pt x="468905" y="1827445"/>
                </a:lnTo>
                <a:lnTo>
                  <a:pt x="492842" y="1898532"/>
                </a:lnTo>
                <a:lnTo>
                  <a:pt x="517001" y="1969452"/>
                </a:lnTo>
                <a:lnTo>
                  <a:pt x="541438" y="2040235"/>
                </a:lnTo>
                <a:lnTo>
                  <a:pt x="566208" y="2110910"/>
                </a:lnTo>
                <a:lnTo>
                  <a:pt x="591368" y="2181506"/>
                </a:lnTo>
                <a:lnTo>
                  <a:pt x="616972" y="2252051"/>
                </a:lnTo>
                <a:lnTo>
                  <a:pt x="643077" y="2322576"/>
                </a:lnTo>
                <a:lnTo>
                  <a:pt x="643225" y="2284096"/>
                </a:lnTo>
                <a:lnTo>
                  <a:pt x="643429" y="2271594"/>
                </a:lnTo>
                <a:lnTo>
                  <a:pt x="643764" y="2259144"/>
                </a:lnTo>
                <a:lnTo>
                  <a:pt x="644265" y="2246680"/>
                </a:lnTo>
                <a:lnTo>
                  <a:pt x="644963" y="2234135"/>
                </a:lnTo>
                <a:lnTo>
                  <a:pt x="645893" y="2221443"/>
                </a:lnTo>
                <a:lnTo>
                  <a:pt x="647087" y="2208538"/>
                </a:lnTo>
                <a:lnTo>
                  <a:pt x="647700" y="2202815"/>
                </a:lnTo>
                <a:lnTo>
                  <a:pt x="636630" y="2173045"/>
                </a:lnTo>
                <a:lnTo>
                  <a:pt x="625630" y="2143211"/>
                </a:lnTo>
                <a:lnTo>
                  <a:pt x="614700" y="2113318"/>
                </a:lnTo>
                <a:lnTo>
                  <a:pt x="603839" y="2083367"/>
                </a:lnTo>
                <a:lnTo>
                  <a:pt x="593047" y="2053363"/>
                </a:lnTo>
                <a:lnTo>
                  <a:pt x="582325" y="2023309"/>
                </a:lnTo>
                <a:lnTo>
                  <a:pt x="571673" y="1993207"/>
                </a:lnTo>
                <a:lnTo>
                  <a:pt x="561090" y="1963061"/>
                </a:lnTo>
                <a:lnTo>
                  <a:pt x="550576" y="1932874"/>
                </a:lnTo>
                <a:lnTo>
                  <a:pt x="540132" y="1902650"/>
                </a:lnTo>
                <a:lnTo>
                  <a:pt x="529757" y="1872392"/>
                </a:lnTo>
                <a:lnTo>
                  <a:pt x="519452" y="1842102"/>
                </a:lnTo>
                <a:lnTo>
                  <a:pt x="509216" y="1811785"/>
                </a:lnTo>
                <a:lnTo>
                  <a:pt x="499050" y="1781443"/>
                </a:lnTo>
                <a:lnTo>
                  <a:pt x="488953" y="1751079"/>
                </a:lnTo>
                <a:lnTo>
                  <a:pt x="478925" y="1720698"/>
                </a:lnTo>
                <a:lnTo>
                  <a:pt x="468967" y="1690302"/>
                </a:lnTo>
                <a:lnTo>
                  <a:pt x="459078" y="1659894"/>
                </a:lnTo>
                <a:lnTo>
                  <a:pt x="449259" y="1629478"/>
                </a:lnTo>
                <a:lnTo>
                  <a:pt x="439508" y="1599057"/>
                </a:lnTo>
                <a:lnTo>
                  <a:pt x="414040" y="1520196"/>
                </a:lnTo>
                <a:lnTo>
                  <a:pt x="388980" y="1441198"/>
                </a:lnTo>
                <a:lnTo>
                  <a:pt x="364324" y="1362066"/>
                </a:lnTo>
                <a:lnTo>
                  <a:pt x="340062" y="1282805"/>
                </a:lnTo>
                <a:lnTo>
                  <a:pt x="316189" y="1203418"/>
                </a:lnTo>
                <a:lnTo>
                  <a:pt x="292698" y="1123908"/>
                </a:lnTo>
                <a:lnTo>
                  <a:pt x="269581" y="1044279"/>
                </a:lnTo>
                <a:lnTo>
                  <a:pt x="246832" y="964536"/>
                </a:lnTo>
                <a:lnTo>
                  <a:pt x="224443" y="884681"/>
                </a:lnTo>
                <a:lnTo>
                  <a:pt x="202409" y="804719"/>
                </a:lnTo>
                <a:lnTo>
                  <a:pt x="180721" y="724653"/>
                </a:lnTo>
                <a:lnTo>
                  <a:pt x="159374" y="644487"/>
                </a:lnTo>
                <a:lnTo>
                  <a:pt x="138359" y="564224"/>
                </a:lnTo>
                <a:lnTo>
                  <a:pt x="117671" y="483869"/>
                </a:lnTo>
                <a:lnTo>
                  <a:pt x="97301" y="403425"/>
                </a:lnTo>
                <a:lnTo>
                  <a:pt x="77244" y="322895"/>
                </a:lnTo>
                <a:lnTo>
                  <a:pt x="57492" y="242284"/>
                </a:lnTo>
                <a:lnTo>
                  <a:pt x="38039" y="161596"/>
                </a:lnTo>
                <a:close/>
              </a:path>
            </a:pathLst>
          </a:custGeom>
          <a:solidFill>
            <a:srgbClr val="766E53"/>
          </a:solidFill>
        </p:spPr>
        <p:txBody>
          <a:bodyPr wrap="square" lIns="0" tIns="0" rIns="0" bIns="0" rtlCol="0">
            <a:noAutofit/>
          </a:bodyPr>
          <a:lstStyle/>
          <a:p>
            <a:endParaRPr/>
          </a:p>
        </p:txBody>
      </p:sp>
      <p:sp>
        <p:nvSpPr>
          <p:cNvPr id="10" name="object 10"/>
          <p:cNvSpPr/>
          <p:nvPr/>
        </p:nvSpPr>
        <p:spPr>
          <a:xfrm>
            <a:off x="605792" y="5446797"/>
            <a:ext cx="456057" cy="1420367"/>
          </a:xfrm>
          <a:custGeom>
            <a:avLst/>
            <a:gdLst/>
            <a:ahLst/>
            <a:cxnLst/>
            <a:rect l="l" t="t" r="r" b="b"/>
            <a:pathLst>
              <a:path w="608076" h="1420367">
                <a:moveTo>
                  <a:pt x="594951" y="1393388"/>
                </a:moveTo>
                <a:lnTo>
                  <a:pt x="581832" y="1366406"/>
                </a:lnTo>
                <a:lnTo>
                  <a:pt x="568727" y="1339417"/>
                </a:lnTo>
                <a:lnTo>
                  <a:pt x="555642" y="1312417"/>
                </a:lnTo>
                <a:lnTo>
                  <a:pt x="542584" y="1285404"/>
                </a:lnTo>
                <a:lnTo>
                  <a:pt x="529560" y="1258374"/>
                </a:lnTo>
                <a:lnTo>
                  <a:pt x="516577" y="1231323"/>
                </a:lnTo>
                <a:lnTo>
                  <a:pt x="503642" y="1204248"/>
                </a:lnTo>
                <a:lnTo>
                  <a:pt x="490763" y="1177145"/>
                </a:lnTo>
                <a:lnTo>
                  <a:pt x="477945" y="1150011"/>
                </a:lnTo>
                <a:lnTo>
                  <a:pt x="465196" y="1122843"/>
                </a:lnTo>
                <a:lnTo>
                  <a:pt x="452523" y="1095637"/>
                </a:lnTo>
                <a:lnTo>
                  <a:pt x="439933" y="1068389"/>
                </a:lnTo>
                <a:lnTo>
                  <a:pt x="427433" y="1041096"/>
                </a:lnTo>
                <a:lnTo>
                  <a:pt x="415030" y="1013754"/>
                </a:lnTo>
                <a:lnTo>
                  <a:pt x="402731" y="986361"/>
                </a:lnTo>
                <a:lnTo>
                  <a:pt x="390542" y="958912"/>
                </a:lnTo>
                <a:lnTo>
                  <a:pt x="378471" y="931404"/>
                </a:lnTo>
                <a:lnTo>
                  <a:pt x="366525" y="903834"/>
                </a:lnTo>
                <a:lnTo>
                  <a:pt x="354711" y="876198"/>
                </a:lnTo>
                <a:lnTo>
                  <a:pt x="337505" y="838118"/>
                </a:lnTo>
                <a:lnTo>
                  <a:pt x="320438" y="799970"/>
                </a:lnTo>
                <a:lnTo>
                  <a:pt x="303508" y="761752"/>
                </a:lnTo>
                <a:lnTo>
                  <a:pt x="286717" y="723464"/>
                </a:lnTo>
                <a:lnTo>
                  <a:pt x="270064" y="685108"/>
                </a:lnTo>
                <a:lnTo>
                  <a:pt x="253550" y="646682"/>
                </a:lnTo>
                <a:lnTo>
                  <a:pt x="237173" y="608187"/>
                </a:lnTo>
                <a:lnTo>
                  <a:pt x="220935" y="569623"/>
                </a:lnTo>
                <a:lnTo>
                  <a:pt x="204834" y="530990"/>
                </a:lnTo>
                <a:lnTo>
                  <a:pt x="188872" y="492288"/>
                </a:lnTo>
                <a:lnTo>
                  <a:pt x="173048" y="453517"/>
                </a:lnTo>
                <a:lnTo>
                  <a:pt x="157363" y="414676"/>
                </a:lnTo>
                <a:lnTo>
                  <a:pt x="141815" y="375767"/>
                </a:lnTo>
                <a:lnTo>
                  <a:pt x="126406" y="336789"/>
                </a:lnTo>
                <a:lnTo>
                  <a:pt x="111135" y="297742"/>
                </a:lnTo>
                <a:lnTo>
                  <a:pt x="96003" y="258626"/>
                </a:lnTo>
                <a:lnTo>
                  <a:pt x="81008" y="219441"/>
                </a:lnTo>
                <a:lnTo>
                  <a:pt x="66152" y="180187"/>
                </a:lnTo>
                <a:lnTo>
                  <a:pt x="51434" y="140864"/>
                </a:lnTo>
                <a:lnTo>
                  <a:pt x="36855" y="101473"/>
                </a:lnTo>
                <a:lnTo>
                  <a:pt x="31986" y="90076"/>
                </a:lnTo>
                <a:lnTo>
                  <a:pt x="27160" y="78627"/>
                </a:lnTo>
                <a:lnTo>
                  <a:pt x="22425" y="67082"/>
                </a:lnTo>
                <a:lnTo>
                  <a:pt x="17824" y="55401"/>
                </a:lnTo>
                <a:lnTo>
                  <a:pt x="13403" y="43541"/>
                </a:lnTo>
                <a:lnTo>
                  <a:pt x="9207" y="31459"/>
                </a:lnTo>
                <a:lnTo>
                  <a:pt x="5283" y="19113"/>
                </a:lnTo>
                <a:lnTo>
                  <a:pt x="1674" y="6462"/>
                </a:lnTo>
                <a:lnTo>
                  <a:pt x="0" y="0"/>
                </a:lnTo>
                <a:lnTo>
                  <a:pt x="0" y="76043"/>
                </a:lnTo>
                <a:lnTo>
                  <a:pt x="0" y="133731"/>
                </a:lnTo>
                <a:lnTo>
                  <a:pt x="14578" y="172434"/>
                </a:lnTo>
                <a:lnTo>
                  <a:pt x="29292" y="211068"/>
                </a:lnTo>
                <a:lnTo>
                  <a:pt x="44137" y="249633"/>
                </a:lnTo>
                <a:lnTo>
                  <a:pt x="59110" y="288129"/>
                </a:lnTo>
                <a:lnTo>
                  <a:pt x="74208" y="326555"/>
                </a:lnTo>
                <a:lnTo>
                  <a:pt x="89426" y="364912"/>
                </a:lnTo>
                <a:lnTo>
                  <a:pt x="104762" y="403200"/>
                </a:lnTo>
                <a:lnTo>
                  <a:pt x="120212" y="441419"/>
                </a:lnTo>
                <a:lnTo>
                  <a:pt x="135773" y="479568"/>
                </a:lnTo>
                <a:lnTo>
                  <a:pt x="151441" y="517648"/>
                </a:lnTo>
                <a:lnTo>
                  <a:pt x="167212" y="555659"/>
                </a:lnTo>
                <a:lnTo>
                  <a:pt x="183083" y="593601"/>
                </a:lnTo>
                <a:lnTo>
                  <a:pt x="199052" y="631474"/>
                </a:lnTo>
                <a:lnTo>
                  <a:pt x="215113" y="669278"/>
                </a:lnTo>
                <a:lnTo>
                  <a:pt x="231264" y="707013"/>
                </a:lnTo>
                <a:lnTo>
                  <a:pt x="247502" y="744679"/>
                </a:lnTo>
                <a:lnTo>
                  <a:pt x="263822" y="782275"/>
                </a:lnTo>
                <a:lnTo>
                  <a:pt x="280221" y="819803"/>
                </a:lnTo>
                <a:lnTo>
                  <a:pt x="296697" y="857261"/>
                </a:lnTo>
                <a:lnTo>
                  <a:pt x="313245" y="894651"/>
                </a:lnTo>
                <a:lnTo>
                  <a:pt x="337007" y="947222"/>
                </a:lnTo>
                <a:lnTo>
                  <a:pt x="361264" y="999793"/>
                </a:lnTo>
                <a:lnTo>
                  <a:pt x="385963" y="1052365"/>
                </a:lnTo>
                <a:lnTo>
                  <a:pt x="411049" y="1104937"/>
                </a:lnTo>
                <a:lnTo>
                  <a:pt x="436468" y="1157509"/>
                </a:lnTo>
                <a:lnTo>
                  <a:pt x="462167" y="1210081"/>
                </a:lnTo>
                <a:lnTo>
                  <a:pt x="488091" y="1262653"/>
                </a:lnTo>
                <a:lnTo>
                  <a:pt x="514186" y="1315225"/>
                </a:lnTo>
                <a:lnTo>
                  <a:pt x="540398" y="1367796"/>
                </a:lnTo>
                <a:lnTo>
                  <a:pt x="562101" y="1411221"/>
                </a:lnTo>
                <a:lnTo>
                  <a:pt x="603626" y="1411221"/>
                </a:lnTo>
                <a:lnTo>
                  <a:pt x="594951" y="1393388"/>
                </a:lnTo>
                <a:close/>
              </a:path>
            </a:pathLst>
          </a:custGeom>
          <a:solidFill>
            <a:srgbClr val="766E53"/>
          </a:solidFill>
        </p:spPr>
        <p:txBody>
          <a:bodyPr wrap="square" lIns="0" tIns="0" rIns="0" bIns="0" rtlCol="0">
            <a:noAutofit/>
          </a:bodyPr>
          <a:lstStyle/>
          <a:p>
            <a:endParaRPr/>
          </a:p>
        </p:txBody>
      </p:sp>
      <p:sp>
        <p:nvSpPr>
          <p:cNvPr id="11" name="object 11"/>
          <p:cNvSpPr/>
          <p:nvPr/>
        </p:nvSpPr>
        <p:spPr>
          <a:xfrm>
            <a:off x="720089" y="6504453"/>
            <a:ext cx="128016" cy="362711"/>
          </a:xfrm>
          <a:custGeom>
            <a:avLst/>
            <a:gdLst/>
            <a:ahLst/>
            <a:cxnLst/>
            <a:rect l="l" t="t" r="r" b="b"/>
            <a:pathLst>
              <a:path w="170688" h="362711">
                <a:moveTo>
                  <a:pt x="161726" y="344805"/>
                </a:moveTo>
                <a:lnTo>
                  <a:pt x="152830" y="326895"/>
                </a:lnTo>
                <a:lnTo>
                  <a:pt x="143997" y="308978"/>
                </a:lnTo>
                <a:lnTo>
                  <a:pt x="135222" y="291050"/>
                </a:lnTo>
                <a:lnTo>
                  <a:pt x="126503" y="273109"/>
                </a:lnTo>
                <a:lnTo>
                  <a:pt x="117835" y="255151"/>
                </a:lnTo>
                <a:lnTo>
                  <a:pt x="109216" y="237172"/>
                </a:lnTo>
                <a:lnTo>
                  <a:pt x="100642" y="219169"/>
                </a:lnTo>
                <a:lnTo>
                  <a:pt x="92109" y="201139"/>
                </a:lnTo>
                <a:lnTo>
                  <a:pt x="83615" y="183077"/>
                </a:lnTo>
                <a:lnTo>
                  <a:pt x="75155" y="164981"/>
                </a:lnTo>
                <a:lnTo>
                  <a:pt x="66726" y="146847"/>
                </a:lnTo>
                <a:lnTo>
                  <a:pt x="58324" y="128672"/>
                </a:lnTo>
                <a:lnTo>
                  <a:pt x="49947" y="110452"/>
                </a:lnTo>
                <a:lnTo>
                  <a:pt x="41591" y="92184"/>
                </a:lnTo>
                <a:lnTo>
                  <a:pt x="33252" y="73864"/>
                </a:lnTo>
                <a:lnTo>
                  <a:pt x="24927" y="55489"/>
                </a:lnTo>
                <a:lnTo>
                  <a:pt x="16612" y="37056"/>
                </a:lnTo>
                <a:lnTo>
                  <a:pt x="8304" y="18560"/>
                </a:lnTo>
                <a:lnTo>
                  <a:pt x="0" y="0"/>
                </a:lnTo>
                <a:lnTo>
                  <a:pt x="5571" y="18560"/>
                </a:lnTo>
                <a:lnTo>
                  <a:pt x="11214" y="37056"/>
                </a:lnTo>
                <a:lnTo>
                  <a:pt x="16934" y="55489"/>
                </a:lnTo>
                <a:lnTo>
                  <a:pt x="22733" y="73864"/>
                </a:lnTo>
                <a:lnTo>
                  <a:pt x="28616" y="92184"/>
                </a:lnTo>
                <a:lnTo>
                  <a:pt x="34585" y="110452"/>
                </a:lnTo>
                <a:lnTo>
                  <a:pt x="40643" y="128672"/>
                </a:lnTo>
                <a:lnTo>
                  <a:pt x="46796" y="146847"/>
                </a:lnTo>
                <a:lnTo>
                  <a:pt x="53045" y="164981"/>
                </a:lnTo>
                <a:lnTo>
                  <a:pt x="59394" y="183077"/>
                </a:lnTo>
                <a:lnTo>
                  <a:pt x="65848" y="201139"/>
                </a:lnTo>
                <a:lnTo>
                  <a:pt x="72408" y="219169"/>
                </a:lnTo>
                <a:lnTo>
                  <a:pt x="79079" y="237172"/>
                </a:lnTo>
                <a:lnTo>
                  <a:pt x="85865" y="255151"/>
                </a:lnTo>
                <a:lnTo>
                  <a:pt x="92768" y="273109"/>
                </a:lnTo>
                <a:lnTo>
                  <a:pt x="99793" y="291050"/>
                </a:lnTo>
                <a:lnTo>
                  <a:pt x="106942" y="308978"/>
                </a:lnTo>
                <a:lnTo>
                  <a:pt x="114219" y="326895"/>
                </a:lnTo>
                <a:lnTo>
                  <a:pt x="121627" y="344805"/>
                </a:lnTo>
                <a:lnTo>
                  <a:pt x="125318" y="353565"/>
                </a:lnTo>
                <a:lnTo>
                  <a:pt x="166110" y="353565"/>
                </a:lnTo>
                <a:lnTo>
                  <a:pt x="161726" y="344805"/>
                </a:lnTo>
                <a:close/>
              </a:path>
            </a:pathLst>
          </a:custGeom>
          <a:solidFill>
            <a:srgbClr val="766E53"/>
          </a:solidFill>
        </p:spPr>
        <p:txBody>
          <a:bodyPr wrap="square" lIns="0" tIns="0" rIns="0" bIns="0" rtlCol="0">
            <a:noAutofit/>
          </a:bodyPr>
          <a:lstStyle/>
          <a:p>
            <a:endParaRPr/>
          </a:p>
        </p:txBody>
      </p:sp>
      <p:sp>
        <p:nvSpPr>
          <p:cNvPr id="12" name="object 12"/>
          <p:cNvSpPr/>
          <p:nvPr/>
        </p:nvSpPr>
        <p:spPr>
          <a:xfrm>
            <a:off x="75439" y="3201924"/>
            <a:ext cx="616076" cy="3328416"/>
          </a:xfrm>
          <a:custGeom>
            <a:avLst/>
            <a:gdLst/>
            <a:ahLst/>
            <a:cxnLst/>
            <a:rect l="l" t="t" r="r" b="b"/>
            <a:pathLst>
              <a:path w="821435" h="3328416">
                <a:moveTo>
                  <a:pt x="48" y="204"/>
                </a:moveTo>
                <a:lnTo>
                  <a:pt x="5641" y="54667"/>
                </a:lnTo>
                <a:lnTo>
                  <a:pt x="11490" y="109394"/>
                </a:lnTo>
                <a:lnTo>
                  <a:pt x="17547" y="164168"/>
                </a:lnTo>
                <a:lnTo>
                  <a:pt x="23812" y="218979"/>
                </a:lnTo>
                <a:lnTo>
                  <a:pt x="30284" y="273817"/>
                </a:lnTo>
                <a:lnTo>
                  <a:pt x="36964" y="328673"/>
                </a:lnTo>
                <a:lnTo>
                  <a:pt x="43852" y="383534"/>
                </a:lnTo>
                <a:lnTo>
                  <a:pt x="50947" y="438391"/>
                </a:lnTo>
                <a:lnTo>
                  <a:pt x="58250" y="493234"/>
                </a:lnTo>
                <a:lnTo>
                  <a:pt x="65760" y="548052"/>
                </a:lnTo>
                <a:lnTo>
                  <a:pt x="73478" y="602835"/>
                </a:lnTo>
                <a:lnTo>
                  <a:pt x="81404" y="657572"/>
                </a:lnTo>
                <a:lnTo>
                  <a:pt x="89537" y="712253"/>
                </a:lnTo>
                <a:lnTo>
                  <a:pt x="97878" y="766868"/>
                </a:lnTo>
                <a:lnTo>
                  <a:pt x="106427" y="821406"/>
                </a:lnTo>
                <a:lnTo>
                  <a:pt x="115183" y="875857"/>
                </a:lnTo>
                <a:lnTo>
                  <a:pt x="124147" y="930210"/>
                </a:lnTo>
                <a:lnTo>
                  <a:pt x="133319" y="984455"/>
                </a:lnTo>
                <a:lnTo>
                  <a:pt x="142698" y="1038582"/>
                </a:lnTo>
                <a:lnTo>
                  <a:pt x="152285" y="1092581"/>
                </a:lnTo>
                <a:lnTo>
                  <a:pt x="164987" y="1163035"/>
                </a:lnTo>
                <a:lnTo>
                  <a:pt x="178171" y="1233352"/>
                </a:lnTo>
                <a:lnTo>
                  <a:pt x="191831" y="1303532"/>
                </a:lnTo>
                <a:lnTo>
                  <a:pt x="205966" y="1373575"/>
                </a:lnTo>
                <a:lnTo>
                  <a:pt x="220572" y="1443481"/>
                </a:lnTo>
                <a:lnTo>
                  <a:pt x="235645" y="1513249"/>
                </a:lnTo>
                <a:lnTo>
                  <a:pt x="251181" y="1582880"/>
                </a:lnTo>
                <a:lnTo>
                  <a:pt x="267178" y="1652374"/>
                </a:lnTo>
                <a:lnTo>
                  <a:pt x="283632" y="1721730"/>
                </a:lnTo>
                <a:lnTo>
                  <a:pt x="300539" y="1790949"/>
                </a:lnTo>
                <a:lnTo>
                  <a:pt x="317896" y="1860030"/>
                </a:lnTo>
                <a:lnTo>
                  <a:pt x="335699" y="1928974"/>
                </a:lnTo>
                <a:lnTo>
                  <a:pt x="353946" y="1997780"/>
                </a:lnTo>
                <a:lnTo>
                  <a:pt x="372632" y="2066449"/>
                </a:lnTo>
                <a:lnTo>
                  <a:pt x="391754" y="2134980"/>
                </a:lnTo>
                <a:lnTo>
                  <a:pt x="411310" y="2203374"/>
                </a:lnTo>
                <a:lnTo>
                  <a:pt x="431294" y="2271630"/>
                </a:lnTo>
                <a:lnTo>
                  <a:pt x="451704" y="2339749"/>
                </a:lnTo>
                <a:lnTo>
                  <a:pt x="472537" y="2407729"/>
                </a:lnTo>
                <a:lnTo>
                  <a:pt x="493788" y="2475572"/>
                </a:lnTo>
                <a:lnTo>
                  <a:pt x="516212" y="2543199"/>
                </a:lnTo>
                <a:lnTo>
                  <a:pt x="539161" y="2610550"/>
                </a:lnTo>
                <a:lnTo>
                  <a:pt x="562608" y="2677624"/>
                </a:lnTo>
                <a:lnTo>
                  <a:pt x="586525" y="2744423"/>
                </a:lnTo>
                <a:lnTo>
                  <a:pt x="610885" y="2810944"/>
                </a:lnTo>
                <a:lnTo>
                  <a:pt x="635661" y="2877190"/>
                </a:lnTo>
                <a:lnTo>
                  <a:pt x="660824" y="2943158"/>
                </a:lnTo>
                <a:lnTo>
                  <a:pt x="686348" y="3008850"/>
                </a:lnTo>
                <a:lnTo>
                  <a:pt x="712204" y="3074264"/>
                </a:lnTo>
                <a:lnTo>
                  <a:pt x="738365" y="3139401"/>
                </a:lnTo>
                <a:lnTo>
                  <a:pt x="753698" y="3174719"/>
                </a:lnTo>
                <a:lnTo>
                  <a:pt x="774139" y="3220945"/>
                </a:lnTo>
                <a:lnTo>
                  <a:pt x="784358" y="3243919"/>
                </a:lnTo>
                <a:lnTo>
                  <a:pt x="789468" y="3255417"/>
                </a:lnTo>
                <a:lnTo>
                  <a:pt x="794577" y="3266938"/>
                </a:lnTo>
                <a:lnTo>
                  <a:pt x="799686" y="3278497"/>
                </a:lnTo>
                <a:lnTo>
                  <a:pt x="804795" y="3290105"/>
                </a:lnTo>
                <a:lnTo>
                  <a:pt x="809905" y="3301777"/>
                </a:lnTo>
                <a:lnTo>
                  <a:pt x="815014" y="3313523"/>
                </a:lnTo>
                <a:lnTo>
                  <a:pt x="820123" y="3325359"/>
                </a:lnTo>
                <a:lnTo>
                  <a:pt x="821435" y="3328416"/>
                </a:lnTo>
                <a:lnTo>
                  <a:pt x="816660" y="3315765"/>
                </a:lnTo>
                <a:lnTo>
                  <a:pt x="812690" y="3303730"/>
                </a:lnTo>
                <a:lnTo>
                  <a:pt x="809337" y="3291936"/>
                </a:lnTo>
                <a:lnTo>
                  <a:pt x="806413" y="3280008"/>
                </a:lnTo>
                <a:lnTo>
                  <a:pt x="803731" y="3267572"/>
                </a:lnTo>
                <a:lnTo>
                  <a:pt x="802982" y="3263874"/>
                </a:lnTo>
                <a:lnTo>
                  <a:pt x="799171" y="3251554"/>
                </a:lnTo>
                <a:lnTo>
                  <a:pt x="795445" y="3239234"/>
                </a:lnTo>
                <a:lnTo>
                  <a:pt x="791806" y="3226914"/>
                </a:lnTo>
                <a:lnTo>
                  <a:pt x="788252" y="3214594"/>
                </a:lnTo>
                <a:lnTo>
                  <a:pt x="784783" y="3202274"/>
                </a:lnTo>
                <a:lnTo>
                  <a:pt x="781401" y="3189954"/>
                </a:lnTo>
                <a:lnTo>
                  <a:pt x="778104" y="3177634"/>
                </a:lnTo>
                <a:lnTo>
                  <a:pt x="774893" y="3165314"/>
                </a:lnTo>
                <a:lnTo>
                  <a:pt x="771768" y="3152994"/>
                </a:lnTo>
                <a:lnTo>
                  <a:pt x="768729" y="3140674"/>
                </a:lnTo>
                <a:lnTo>
                  <a:pt x="765776" y="3128354"/>
                </a:lnTo>
                <a:lnTo>
                  <a:pt x="762909" y="3116034"/>
                </a:lnTo>
                <a:lnTo>
                  <a:pt x="760127" y="3103714"/>
                </a:lnTo>
                <a:lnTo>
                  <a:pt x="757432" y="3091394"/>
                </a:lnTo>
                <a:lnTo>
                  <a:pt x="754822" y="3079074"/>
                </a:lnTo>
                <a:lnTo>
                  <a:pt x="752298" y="3066754"/>
                </a:lnTo>
                <a:lnTo>
                  <a:pt x="749860" y="3054434"/>
                </a:lnTo>
                <a:lnTo>
                  <a:pt x="747598" y="3042589"/>
                </a:lnTo>
                <a:lnTo>
                  <a:pt x="735899" y="3013547"/>
                </a:lnTo>
                <a:lnTo>
                  <a:pt x="712903" y="2955463"/>
                </a:lnTo>
                <a:lnTo>
                  <a:pt x="690419" y="2897379"/>
                </a:lnTo>
                <a:lnTo>
                  <a:pt x="668419" y="2839294"/>
                </a:lnTo>
                <a:lnTo>
                  <a:pt x="646875" y="2781208"/>
                </a:lnTo>
                <a:lnTo>
                  <a:pt x="625761" y="2723123"/>
                </a:lnTo>
                <a:lnTo>
                  <a:pt x="605048" y="2665038"/>
                </a:lnTo>
                <a:lnTo>
                  <a:pt x="584709" y="2606953"/>
                </a:lnTo>
                <a:lnTo>
                  <a:pt x="564717" y="2548868"/>
                </a:lnTo>
                <a:lnTo>
                  <a:pt x="545043" y="2490784"/>
                </a:lnTo>
                <a:lnTo>
                  <a:pt x="513408" y="2394568"/>
                </a:lnTo>
                <a:lnTo>
                  <a:pt x="491979" y="2327193"/>
                </a:lnTo>
                <a:lnTo>
                  <a:pt x="471028" y="2259624"/>
                </a:lnTo>
                <a:lnTo>
                  <a:pt x="450552" y="2191867"/>
                </a:lnTo>
                <a:lnTo>
                  <a:pt x="430546" y="2123931"/>
                </a:lnTo>
                <a:lnTo>
                  <a:pt x="411008" y="2055821"/>
                </a:lnTo>
                <a:lnTo>
                  <a:pt x="391933" y="1987545"/>
                </a:lnTo>
                <a:lnTo>
                  <a:pt x="373319" y="1919110"/>
                </a:lnTo>
                <a:lnTo>
                  <a:pt x="355161" y="1850523"/>
                </a:lnTo>
                <a:lnTo>
                  <a:pt x="337458" y="1781790"/>
                </a:lnTo>
                <a:lnTo>
                  <a:pt x="320204" y="1712920"/>
                </a:lnTo>
                <a:lnTo>
                  <a:pt x="303396" y="1643917"/>
                </a:lnTo>
                <a:lnTo>
                  <a:pt x="287032" y="1574791"/>
                </a:lnTo>
                <a:lnTo>
                  <a:pt x="271107" y="1505547"/>
                </a:lnTo>
                <a:lnTo>
                  <a:pt x="255618" y="1436192"/>
                </a:lnTo>
                <a:lnTo>
                  <a:pt x="240562" y="1366735"/>
                </a:lnTo>
                <a:lnTo>
                  <a:pt x="225935" y="1297180"/>
                </a:lnTo>
                <a:lnTo>
                  <a:pt x="211733" y="1227537"/>
                </a:lnTo>
                <a:lnTo>
                  <a:pt x="197954" y="1157810"/>
                </a:lnTo>
                <a:lnTo>
                  <a:pt x="184594" y="1088008"/>
                </a:lnTo>
                <a:lnTo>
                  <a:pt x="177048" y="1045780"/>
                </a:lnTo>
                <a:lnTo>
                  <a:pt x="169637" y="1003488"/>
                </a:lnTo>
                <a:lnTo>
                  <a:pt x="162358" y="961136"/>
                </a:lnTo>
                <a:lnTo>
                  <a:pt x="155207" y="918727"/>
                </a:lnTo>
                <a:lnTo>
                  <a:pt x="148180" y="876264"/>
                </a:lnTo>
                <a:lnTo>
                  <a:pt x="141274" y="833750"/>
                </a:lnTo>
                <a:lnTo>
                  <a:pt x="134485" y="791190"/>
                </a:lnTo>
                <a:lnTo>
                  <a:pt x="127811" y="748585"/>
                </a:lnTo>
                <a:lnTo>
                  <a:pt x="121248" y="705940"/>
                </a:lnTo>
                <a:lnTo>
                  <a:pt x="114792" y="663257"/>
                </a:lnTo>
                <a:lnTo>
                  <a:pt x="108439" y="620540"/>
                </a:lnTo>
                <a:lnTo>
                  <a:pt x="102187" y="577792"/>
                </a:lnTo>
                <a:lnTo>
                  <a:pt x="96032" y="535016"/>
                </a:lnTo>
                <a:lnTo>
                  <a:pt x="89971" y="492215"/>
                </a:lnTo>
                <a:lnTo>
                  <a:pt x="83999" y="449393"/>
                </a:lnTo>
                <a:lnTo>
                  <a:pt x="78114" y="406553"/>
                </a:lnTo>
                <a:lnTo>
                  <a:pt x="72313" y="363698"/>
                </a:lnTo>
                <a:lnTo>
                  <a:pt x="66590" y="320831"/>
                </a:lnTo>
                <a:lnTo>
                  <a:pt x="60945" y="277957"/>
                </a:lnTo>
                <a:lnTo>
                  <a:pt x="55371" y="235076"/>
                </a:lnTo>
                <a:lnTo>
                  <a:pt x="52460" y="222715"/>
                </a:lnTo>
                <a:lnTo>
                  <a:pt x="49549" y="210353"/>
                </a:lnTo>
                <a:lnTo>
                  <a:pt x="46638" y="197991"/>
                </a:lnTo>
                <a:lnTo>
                  <a:pt x="43726" y="185630"/>
                </a:lnTo>
                <a:lnTo>
                  <a:pt x="40815" y="173268"/>
                </a:lnTo>
                <a:lnTo>
                  <a:pt x="37903" y="160906"/>
                </a:lnTo>
                <a:lnTo>
                  <a:pt x="34991" y="148545"/>
                </a:lnTo>
                <a:lnTo>
                  <a:pt x="32080" y="136183"/>
                </a:lnTo>
                <a:lnTo>
                  <a:pt x="29168" y="123821"/>
                </a:lnTo>
                <a:lnTo>
                  <a:pt x="26256" y="111460"/>
                </a:lnTo>
                <a:lnTo>
                  <a:pt x="23344" y="99098"/>
                </a:lnTo>
                <a:lnTo>
                  <a:pt x="20432" y="86736"/>
                </a:lnTo>
                <a:lnTo>
                  <a:pt x="17520" y="74374"/>
                </a:lnTo>
                <a:lnTo>
                  <a:pt x="14608" y="62013"/>
                </a:lnTo>
                <a:lnTo>
                  <a:pt x="11696" y="49651"/>
                </a:lnTo>
                <a:lnTo>
                  <a:pt x="8784" y="37289"/>
                </a:lnTo>
                <a:lnTo>
                  <a:pt x="5872" y="24928"/>
                </a:lnTo>
                <a:lnTo>
                  <a:pt x="2960" y="12566"/>
                </a:lnTo>
                <a:lnTo>
                  <a:pt x="48" y="204"/>
                </a:lnTo>
                <a:close/>
              </a:path>
            </a:pathLst>
          </a:custGeom>
          <a:solidFill>
            <a:srgbClr val="766E53"/>
          </a:solidFill>
        </p:spPr>
        <p:txBody>
          <a:bodyPr wrap="square" lIns="0" tIns="0" rIns="0" bIns="0" rtlCol="0">
            <a:noAutofit/>
          </a:bodyPr>
          <a:lstStyle/>
          <a:p>
            <a:endParaRPr/>
          </a:p>
        </p:txBody>
      </p:sp>
      <p:sp>
        <p:nvSpPr>
          <p:cNvPr id="13" name="object 13"/>
          <p:cNvSpPr/>
          <p:nvPr/>
        </p:nvSpPr>
        <p:spPr>
          <a:xfrm>
            <a:off x="19960" y="228600"/>
            <a:ext cx="76052" cy="2927604"/>
          </a:xfrm>
          <a:custGeom>
            <a:avLst/>
            <a:gdLst/>
            <a:ahLst/>
            <a:cxnLst/>
            <a:rect l="l" t="t" r="r" b="b"/>
            <a:pathLst>
              <a:path w="101402" h="2927604">
                <a:moveTo>
                  <a:pt x="0" y="1382482"/>
                </a:moveTo>
                <a:lnTo>
                  <a:pt x="10" y="1453561"/>
                </a:lnTo>
                <a:lnTo>
                  <a:pt x="306" y="1524591"/>
                </a:lnTo>
                <a:lnTo>
                  <a:pt x="889" y="1595580"/>
                </a:lnTo>
                <a:lnTo>
                  <a:pt x="1764" y="1666535"/>
                </a:lnTo>
                <a:lnTo>
                  <a:pt x="2934" y="1737462"/>
                </a:lnTo>
                <a:lnTo>
                  <a:pt x="4402" y="1808369"/>
                </a:lnTo>
                <a:lnTo>
                  <a:pt x="6172" y="1879262"/>
                </a:lnTo>
                <a:lnTo>
                  <a:pt x="8247" y="1950148"/>
                </a:lnTo>
                <a:lnTo>
                  <a:pt x="10631" y="2021034"/>
                </a:lnTo>
                <a:lnTo>
                  <a:pt x="13327" y="2091927"/>
                </a:lnTo>
                <a:lnTo>
                  <a:pt x="16338" y="2162834"/>
                </a:lnTo>
                <a:lnTo>
                  <a:pt x="19668" y="2233761"/>
                </a:lnTo>
                <a:lnTo>
                  <a:pt x="23321" y="2304716"/>
                </a:lnTo>
                <a:lnTo>
                  <a:pt x="27299" y="2375705"/>
                </a:lnTo>
                <a:lnTo>
                  <a:pt x="31606" y="2446735"/>
                </a:lnTo>
                <a:lnTo>
                  <a:pt x="36246" y="2517814"/>
                </a:lnTo>
                <a:lnTo>
                  <a:pt x="41222" y="2588947"/>
                </a:lnTo>
                <a:lnTo>
                  <a:pt x="46538" y="2660141"/>
                </a:lnTo>
                <a:lnTo>
                  <a:pt x="49011" y="2672838"/>
                </a:lnTo>
                <a:lnTo>
                  <a:pt x="50379" y="2685504"/>
                </a:lnTo>
                <a:lnTo>
                  <a:pt x="50968" y="2698148"/>
                </a:lnTo>
                <a:lnTo>
                  <a:pt x="51107" y="2710780"/>
                </a:lnTo>
                <a:lnTo>
                  <a:pt x="51110" y="2715514"/>
                </a:lnTo>
                <a:lnTo>
                  <a:pt x="53730" y="2727598"/>
                </a:lnTo>
                <a:lnTo>
                  <a:pt x="56443" y="2739692"/>
                </a:lnTo>
                <a:lnTo>
                  <a:pt x="59237" y="2751801"/>
                </a:lnTo>
                <a:lnTo>
                  <a:pt x="62097" y="2763932"/>
                </a:lnTo>
                <a:lnTo>
                  <a:pt x="65011" y="2776091"/>
                </a:lnTo>
                <a:lnTo>
                  <a:pt x="67965" y="2788285"/>
                </a:lnTo>
                <a:lnTo>
                  <a:pt x="70946" y="2800519"/>
                </a:lnTo>
                <a:lnTo>
                  <a:pt x="73940" y="2812801"/>
                </a:lnTo>
                <a:lnTo>
                  <a:pt x="76935" y="2825136"/>
                </a:lnTo>
                <a:lnTo>
                  <a:pt x="79916" y="2837531"/>
                </a:lnTo>
                <a:lnTo>
                  <a:pt x="82871" y="2849991"/>
                </a:lnTo>
                <a:lnTo>
                  <a:pt x="85786" y="2862524"/>
                </a:lnTo>
                <a:lnTo>
                  <a:pt x="88647" y="2875136"/>
                </a:lnTo>
                <a:lnTo>
                  <a:pt x="91442" y="2887832"/>
                </a:lnTo>
                <a:lnTo>
                  <a:pt x="94157" y="2900620"/>
                </a:lnTo>
                <a:lnTo>
                  <a:pt x="96779" y="2913505"/>
                </a:lnTo>
                <a:lnTo>
                  <a:pt x="96830" y="2923032"/>
                </a:lnTo>
                <a:lnTo>
                  <a:pt x="101402" y="2927604"/>
                </a:lnTo>
                <a:lnTo>
                  <a:pt x="100030" y="2913806"/>
                </a:lnTo>
                <a:lnTo>
                  <a:pt x="98659" y="2900071"/>
                </a:lnTo>
                <a:lnTo>
                  <a:pt x="97287" y="2886390"/>
                </a:lnTo>
                <a:lnTo>
                  <a:pt x="95915" y="2872758"/>
                </a:lnTo>
                <a:lnTo>
                  <a:pt x="94544" y="2859166"/>
                </a:lnTo>
                <a:lnTo>
                  <a:pt x="93172" y="2845609"/>
                </a:lnTo>
                <a:lnTo>
                  <a:pt x="91801" y="2832080"/>
                </a:lnTo>
                <a:lnTo>
                  <a:pt x="90429" y="2818570"/>
                </a:lnTo>
                <a:lnTo>
                  <a:pt x="89057" y="2805075"/>
                </a:lnTo>
                <a:lnTo>
                  <a:pt x="87686" y="2791587"/>
                </a:lnTo>
                <a:lnTo>
                  <a:pt x="86314" y="2778098"/>
                </a:lnTo>
                <a:lnTo>
                  <a:pt x="82199" y="2737564"/>
                </a:lnTo>
                <a:lnTo>
                  <a:pt x="78085" y="2696783"/>
                </a:lnTo>
                <a:lnTo>
                  <a:pt x="73970" y="2655570"/>
                </a:lnTo>
                <a:lnTo>
                  <a:pt x="68621" y="2585027"/>
                </a:lnTo>
                <a:lnTo>
                  <a:pt x="63546" y="2514481"/>
                </a:lnTo>
                <a:lnTo>
                  <a:pt x="58745" y="2443928"/>
                </a:lnTo>
                <a:lnTo>
                  <a:pt x="54219" y="2373364"/>
                </a:lnTo>
                <a:lnTo>
                  <a:pt x="49967" y="2302787"/>
                </a:lnTo>
                <a:lnTo>
                  <a:pt x="45989" y="2232193"/>
                </a:lnTo>
                <a:lnTo>
                  <a:pt x="42286" y="2161578"/>
                </a:lnTo>
                <a:lnTo>
                  <a:pt x="38857" y="2090940"/>
                </a:lnTo>
                <a:lnTo>
                  <a:pt x="35702" y="2020274"/>
                </a:lnTo>
                <a:lnTo>
                  <a:pt x="32822" y="1949577"/>
                </a:lnTo>
                <a:lnTo>
                  <a:pt x="30216" y="1878845"/>
                </a:lnTo>
                <a:lnTo>
                  <a:pt x="27884" y="1808076"/>
                </a:lnTo>
                <a:lnTo>
                  <a:pt x="25827" y="1737266"/>
                </a:lnTo>
                <a:lnTo>
                  <a:pt x="24044" y="1666411"/>
                </a:lnTo>
                <a:lnTo>
                  <a:pt x="22535" y="1595508"/>
                </a:lnTo>
                <a:lnTo>
                  <a:pt x="21300" y="1524554"/>
                </a:lnTo>
                <a:lnTo>
                  <a:pt x="20340" y="1453545"/>
                </a:lnTo>
                <a:lnTo>
                  <a:pt x="19655" y="1382478"/>
                </a:lnTo>
                <a:lnTo>
                  <a:pt x="19243" y="1311349"/>
                </a:lnTo>
                <a:lnTo>
                  <a:pt x="19106" y="1240154"/>
                </a:lnTo>
                <a:lnTo>
                  <a:pt x="19861" y="1177951"/>
                </a:lnTo>
                <a:lnTo>
                  <a:pt x="20756" y="1115810"/>
                </a:lnTo>
                <a:lnTo>
                  <a:pt x="21796" y="1053723"/>
                </a:lnTo>
                <a:lnTo>
                  <a:pt x="22983" y="991685"/>
                </a:lnTo>
                <a:lnTo>
                  <a:pt x="24321" y="929687"/>
                </a:lnTo>
                <a:lnTo>
                  <a:pt x="25813" y="867724"/>
                </a:lnTo>
                <a:lnTo>
                  <a:pt x="27463" y="805788"/>
                </a:lnTo>
                <a:lnTo>
                  <a:pt x="29274" y="743873"/>
                </a:lnTo>
                <a:lnTo>
                  <a:pt x="31250" y="681972"/>
                </a:lnTo>
                <a:lnTo>
                  <a:pt x="33393" y="620077"/>
                </a:lnTo>
                <a:lnTo>
                  <a:pt x="35709" y="558182"/>
                </a:lnTo>
                <a:lnTo>
                  <a:pt x="38199" y="496281"/>
                </a:lnTo>
                <a:lnTo>
                  <a:pt x="40867" y="434366"/>
                </a:lnTo>
                <a:lnTo>
                  <a:pt x="43717" y="372430"/>
                </a:lnTo>
                <a:lnTo>
                  <a:pt x="46752" y="310467"/>
                </a:lnTo>
                <a:lnTo>
                  <a:pt x="49976" y="248469"/>
                </a:lnTo>
                <a:lnTo>
                  <a:pt x="53392" y="186431"/>
                </a:lnTo>
                <a:lnTo>
                  <a:pt x="57003" y="124344"/>
                </a:lnTo>
                <a:lnTo>
                  <a:pt x="60813" y="62203"/>
                </a:lnTo>
                <a:lnTo>
                  <a:pt x="64826" y="0"/>
                </a:lnTo>
                <a:lnTo>
                  <a:pt x="51110" y="0"/>
                </a:lnTo>
                <a:lnTo>
                  <a:pt x="46445" y="61584"/>
                </a:lnTo>
                <a:lnTo>
                  <a:pt x="42048" y="123233"/>
                </a:lnTo>
                <a:lnTo>
                  <a:pt x="37912" y="184944"/>
                </a:lnTo>
                <a:lnTo>
                  <a:pt x="34029" y="246714"/>
                </a:lnTo>
                <a:lnTo>
                  <a:pt x="30393" y="308538"/>
                </a:lnTo>
                <a:lnTo>
                  <a:pt x="26997" y="370414"/>
                </a:lnTo>
                <a:lnTo>
                  <a:pt x="23834" y="432338"/>
                </a:lnTo>
                <a:lnTo>
                  <a:pt x="20898" y="494306"/>
                </a:lnTo>
                <a:lnTo>
                  <a:pt x="18181" y="556315"/>
                </a:lnTo>
                <a:lnTo>
                  <a:pt x="15677" y="618363"/>
                </a:lnTo>
                <a:lnTo>
                  <a:pt x="13378" y="680444"/>
                </a:lnTo>
                <a:lnTo>
                  <a:pt x="11279" y="742556"/>
                </a:lnTo>
                <a:lnTo>
                  <a:pt x="9371" y="804696"/>
                </a:lnTo>
                <a:lnTo>
                  <a:pt x="7648" y="866860"/>
                </a:lnTo>
                <a:lnTo>
                  <a:pt x="6104" y="929044"/>
                </a:lnTo>
                <a:lnTo>
                  <a:pt x="4732" y="991246"/>
                </a:lnTo>
                <a:lnTo>
                  <a:pt x="3523" y="1053461"/>
                </a:lnTo>
                <a:lnTo>
                  <a:pt x="2473" y="1115686"/>
                </a:lnTo>
                <a:lnTo>
                  <a:pt x="1573" y="1177919"/>
                </a:lnTo>
                <a:lnTo>
                  <a:pt x="818" y="1240154"/>
                </a:lnTo>
                <a:lnTo>
                  <a:pt x="270" y="1311349"/>
                </a:lnTo>
                <a:lnTo>
                  <a:pt x="0" y="1382482"/>
                </a:lnTo>
                <a:close/>
              </a:path>
            </a:pathLst>
          </a:custGeom>
          <a:solidFill>
            <a:srgbClr val="766E53"/>
          </a:solidFill>
        </p:spPr>
        <p:txBody>
          <a:bodyPr wrap="square" lIns="0" tIns="0" rIns="0" bIns="0" rtlCol="0">
            <a:noAutofit/>
          </a:bodyPr>
          <a:lstStyle/>
          <a:p>
            <a:endParaRPr/>
          </a:p>
        </p:txBody>
      </p:sp>
      <p:sp>
        <p:nvSpPr>
          <p:cNvPr id="14" name="object 14"/>
          <p:cNvSpPr/>
          <p:nvPr/>
        </p:nvSpPr>
        <p:spPr>
          <a:xfrm>
            <a:off x="58304" y="2944367"/>
            <a:ext cx="59435" cy="493776"/>
          </a:xfrm>
          <a:custGeom>
            <a:avLst/>
            <a:gdLst/>
            <a:ahLst/>
            <a:cxnLst/>
            <a:rect l="l" t="t" r="r" b="b"/>
            <a:pathLst>
              <a:path w="79247" h="493776">
                <a:moveTo>
                  <a:pt x="62468" y="324621"/>
                </a:moveTo>
                <a:lnTo>
                  <a:pt x="61070" y="310450"/>
                </a:lnTo>
                <a:lnTo>
                  <a:pt x="59672" y="296300"/>
                </a:lnTo>
                <a:lnTo>
                  <a:pt x="58273" y="282178"/>
                </a:lnTo>
                <a:lnTo>
                  <a:pt x="56875" y="268089"/>
                </a:lnTo>
                <a:lnTo>
                  <a:pt x="55477" y="254042"/>
                </a:lnTo>
                <a:lnTo>
                  <a:pt x="54079" y="240043"/>
                </a:lnTo>
                <a:lnTo>
                  <a:pt x="52680" y="226099"/>
                </a:lnTo>
                <a:lnTo>
                  <a:pt x="51282" y="212217"/>
                </a:lnTo>
                <a:lnTo>
                  <a:pt x="46616" y="207645"/>
                </a:lnTo>
                <a:lnTo>
                  <a:pt x="46616" y="198374"/>
                </a:lnTo>
                <a:lnTo>
                  <a:pt x="43949" y="185486"/>
                </a:lnTo>
                <a:lnTo>
                  <a:pt x="41187" y="172701"/>
                </a:lnTo>
                <a:lnTo>
                  <a:pt x="38344" y="160012"/>
                </a:lnTo>
                <a:lnTo>
                  <a:pt x="35432" y="147411"/>
                </a:lnTo>
                <a:lnTo>
                  <a:pt x="32466" y="134891"/>
                </a:lnTo>
                <a:lnTo>
                  <a:pt x="29460" y="122446"/>
                </a:lnTo>
                <a:lnTo>
                  <a:pt x="26425" y="110069"/>
                </a:lnTo>
                <a:lnTo>
                  <a:pt x="23377" y="97751"/>
                </a:lnTo>
                <a:lnTo>
                  <a:pt x="20329" y="85488"/>
                </a:lnTo>
                <a:lnTo>
                  <a:pt x="17294" y="73271"/>
                </a:lnTo>
                <a:lnTo>
                  <a:pt x="14285" y="61093"/>
                </a:lnTo>
                <a:lnTo>
                  <a:pt x="11317" y="48947"/>
                </a:lnTo>
                <a:lnTo>
                  <a:pt x="8403" y="36827"/>
                </a:lnTo>
                <a:lnTo>
                  <a:pt x="5556" y="24725"/>
                </a:lnTo>
                <a:lnTo>
                  <a:pt x="2790" y="12635"/>
                </a:lnTo>
                <a:lnTo>
                  <a:pt x="119" y="549"/>
                </a:lnTo>
                <a:lnTo>
                  <a:pt x="0" y="0"/>
                </a:lnTo>
                <a:lnTo>
                  <a:pt x="1364" y="13111"/>
                </a:lnTo>
                <a:lnTo>
                  <a:pt x="2666" y="26161"/>
                </a:lnTo>
                <a:lnTo>
                  <a:pt x="3912" y="39156"/>
                </a:lnTo>
                <a:lnTo>
                  <a:pt x="5109" y="52103"/>
                </a:lnTo>
                <a:lnTo>
                  <a:pt x="6264" y="65010"/>
                </a:lnTo>
                <a:lnTo>
                  <a:pt x="7384" y="77882"/>
                </a:lnTo>
                <a:lnTo>
                  <a:pt x="8476" y="90728"/>
                </a:lnTo>
                <a:lnTo>
                  <a:pt x="9547" y="103554"/>
                </a:lnTo>
                <a:lnTo>
                  <a:pt x="10604" y="116367"/>
                </a:lnTo>
                <a:lnTo>
                  <a:pt x="11654" y="129174"/>
                </a:lnTo>
                <a:lnTo>
                  <a:pt x="12704" y="141982"/>
                </a:lnTo>
                <a:lnTo>
                  <a:pt x="13761" y="154798"/>
                </a:lnTo>
                <a:lnTo>
                  <a:pt x="14832" y="167629"/>
                </a:lnTo>
                <a:lnTo>
                  <a:pt x="15924" y="180482"/>
                </a:lnTo>
                <a:lnTo>
                  <a:pt x="17044" y="193363"/>
                </a:lnTo>
                <a:lnTo>
                  <a:pt x="18199" y="206280"/>
                </a:lnTo>
                <a:lnTo>
                  <a:pt x="19396" y="219240"/>
                </a:lnTo>
                <a:lnTo>
                  <a:pt x="20641" y="232249"/>
                </a:lnTo>
                <a:lnTo>
                  <a:pt x="21943" y="245315"/>
                </a:lnTo>
                <a:lnTo>
                  <a:pt x="23308" y="258445"/>
                </a:lnTo>
                <a:lnTo>
                  <a:pt x="26245" y="270806"/>
                </a:lnTo>
                <a:lnTo>
                  <a:pt x="29182" y="283165"/>
                </a:lnTo>
                <a:lnTo>
                  <a:pt x="32119" y="295523"/>
                </a:lnTo>
                <a:lnTo>
                  <a:pt x="35056" y="307880"/>
                </a:lnTo>
                <a:lnTo>
                  <a:pt x="37993" y="320235"/>
                </a:lnTo>
                <a:lnTo>
                  <a:pt x="40930" y="332589"/>
                </a:lnTo>
                <a:lnTo>
                  <a:pt x="43868" y="344942"/>
                </a:lnTo>
                <a:lnTo>
                  <a:pt x="46805" y="357295"/>
                </a:lnTo>
                <a:lnTo>
                  <a:pt x="49742" y="369648"/>
                </a:lnTo>
                <a:lnTo>
                  <a:pt x="52679" y="382000"/>
                </a:lnTo>
                <a:lnTo>
                  <a:pt x="55616" y="394353"/>
                </a:lnTo>
                <a:lnTo>
                  <a:pt x="58553" y="406705"/>
                </a:lnTo>
                <a:lnTo>
                  <a:pt x="61490" y="419059"/>
                </a:lnTo>
                <a:lnTo>
                  <a:pt x="64427" y="431413"/>
                </a:lnTo>
                <a:lnTo>
                  <a:pt x="67364" y="443768"/>
                </a:lnTo>
                <a:lnTo>
                  <a:pt x="70301" y="456124"/>
                </a:lnTo>
                <a:lnTo>
                  <a:pt x="73238" y="468482"/>
                </a:lnTo>
                <a:lnTo>
                  <a:pt x="76175" y="480842"/>
                </a:lnTo>
                <a:lnTo>
                  <a:pt x="79111" y="493203"/>
                </a:lnTo>
                <a:lnTo>
                  <a:pt x="79247" y="493776"/>
                </a:lnTo>
                <a:lnTo>
                  <a:pt x="77849" y="479893"/>
                </a:lnTo>
                <a:lnTo>
                  <a:pt x="76451" y="465949"/>
                </a:lnTo>
                <a:lnTo>
                  <a:pt x="75053" y="451950"/>
                </a:lnTo>
                <a:lnTo>
                  <a:pt x="73654" y="437903"/>
                </a:lnTo>
                <a:lnTo>
                  <a:pt x="72256" y="423814"/>
                </a:lnTo>
                <a:lnTo>
                  <a:pt x="70858" y="409692"/>
                </a:lnTo>
                <a:lnTo>
                  <a:pt x="69460" y="395542"/>
                </a:lnTo>
                <a:lnTo>
                  <a:pt x="68061" y="381371"/>
                </a:lnTo>
                <a:lnTo>
                  <a:pt x="66663" y="367187"/>
                </a:lnTo>
                <a:lnTo>
                  <a:pt x="65265" y="352996"/>
                </a:lnTo>
                <a:lnTo>
                  <a:pt x="63867" y="338805"/>
                </a:lnTo>
                <a:lnTo>
                  <a:pt x="62468" y="324621"/>
                </a:lnTo>
                <a:close/>
              </a:path>
            </a:pathLst>
          </a:custGeom>
          <a:solidFill>
            <a:srgbClr val="766E53"/>
          </a:solidFill>
        </p:spPr>
        <p:txBody>
          <a:bodyPr wrap="square" lIns="0" tIns="0" rIns="0" bIns="0" rtlCol="0">
            <a:noAutofit/>
          </a:bodyPr>
          <a:lstStyle/>
          <a:p>
            <a:endParaRPr/>
          </a:p>
        </p:txBody>
      </p:sp>
      <p:sp>
        <p:nvSpPr>
          <p:cNvPr id="15" name="object 15"/>
          <p:cNvSpPr/>
          <p:nvPr/>
        </p:nvSpPr>
        <p:spPr>
          <a:xfrm>
            <a:off x="577216" y="5478801"/>
            <a:ext cx="142874" cy="1025651"/>
          </a:xfrm>
          <a:custGeom>
            <a:avLst/>
            <a:gdLst/>
            <a:ahLst/>
            <a:cxnLst/>
            <a:rect l="l" t="t" r="r" b="b"/>
            <a:pathLst>
              <a:path w="190499" h="1025651">
                <a:moveTo>
                  <a:pt x="40481" y="165412"/>
                </a:moveTo>
                <a:lnTo>
                  <a:pt x="39561" y="149447"/>
                </a:lnTo>
                <a:lnTo>
                  <a:pt x="38701" y="133493"/>
                </a:lnTo>
                <a:lnTo>
                  <a:pt x="37904" y="117545"/>
                </a:lnTo>
                <a:lnTo>
                  <a:pt x="37172" y="101600"/>
                </a:lnTo>
                <a:lnTo>
                  <a:pt x="37172" y="97028"/>
                </a:lnTo>
                <a:lnTo>
                  <a:pt x="32524" y="92456"/>
                </a:lnTo>
                <a:lnTo>
                  <a:pt x="32524" y="83185"/>
                </a:lnTo>
                <a:lnTo>
                  <a:pt x="28304" y="71368"/>
                </a:lnTo>
                <a:lnTo>
                  <a:pt x="23682" y="59540"/>
                </a:lnTo>
                <a:lnTo>
                  <a:pt x="18817" y="47705"/>
                </a:lnTo>
                <a:lnTo>
                  <a:pt x="13869" y="35868"/>
                </a:lnTo>
                <a:lnTo>
                  <a:pt x="8999" y="24033"/>
                </a:lnTo>
                <a:lnTo>
                  <a:pt x="4366" y="12205"/>
                </a:lnTo>
                <a:lnTo>
                  <a:pt x="130" y="388"/>
                </a:lnTo>
                <a:lnTo>
                  <a:pt x="0" y="0"/>
                </a:lnTo>
                <a:lnTo>
                  <a:pt x="69" y="21482"/>
                </a:lnTo>
                <a:lnTo>
                  <a:pt x="611" y="64448"/>
                </a:lnTo>
                <a:lnTo>
                  <a:pt x="1670" y="107415"/>
                </a:lnTo>
                <a:lnTo>
                  <a:pt x="3216" y="150382"/>
                </a:lnTo>
                <a:lnTo>
                  <a:pt x="5222" y="193349"/>
                </a:lnTo>
                <a:lnTo>
                  <a:pt x="7661" y="236316"/>
                </a:lnTo>
                <a:lnTo>
                  <a:pt x="10503" y="279284"/>
                </a:lnTo>
                <a:lnTo>
                  <a:pt x="13721" y="322250"/>
                </a:lnTo>
                <a:lnTo>
                  <a:pt x="17287" y="365217"/>
                </a:lnTo>
                <a:lnTo>
                  <a:pt x="21173" y="408183"/>
                </a:lnTo>
                <a:lnTo>
                  <a:pt x="25354" y="446332"/>
                </a:lnTo>
                <a:lnTo>
                  <a:pt x="29816" y="479844"/>
                </a:lnTo>
                <a:lnTo>
                  <a:pt x="34556" y="513549"/>
                </a:lnTo>
                <a:lnTo>
                  <a:pt x="39574" y="547393"/>
                </a:lnTo>
                <a:lnTo>
                  <a:pt x="44871" y="581319"/>
                </a:lnTo>
                <a:lnTo>
                  <a:pt x="50447" y="615274"/>
                </a:lnTo>
                <a:lnTo>
                  <a:pt x="56302" y="649200"/>
                </a:lnTo>
                <a:lnTo>
                  <a:pt x="62436" y="683044"/>
                </a:lnTo>
                <a:lnTo>
                  <a:pt x="68850" y="716749"/>
                </a:lnTo>
                <a:lnTo>
                  <a:pt x="75542" y="750261"/>
                </a:lnTo>
                <a:lnTo>
                  <a:pt x="83211" y="778756"/>
                </a:lnTo>
                <a:lnTo>
                  <a:pt x="97648" y="814239"/>
                </a:lnTo>
                <a:lnTo>
                  <a:pt x="102519" y="826067"/>
                </a:lnTo>
                <a:lnTo>
                  <a:pt x="107152" y="837895"/>
                </a:lnTo>
                <a:lnTo>
                  <a:pt x="111384" y="849724"/>
                </a:lnTo>
                <a:lnTo>
                  <a:pt x="111505" y="850087"/>
                </a:lnTo>
                <a:lnTo>
                  <a:pt x="116967" y="861915"/>
                </a:lnTo>
                <a:lnTo>
                  <a:pt x="122322" y="873639"/>
                </a:lnTo>
                <a:lnTo>
                  <a:pt x="127588" y="885274"/>
                </a:lnTo>
                <a:lnTo>
                  <a:pt x="132780" y="896836"/>
                </a:lnTo>
                <a:lnTo>
                  <a:pt x="137915" y="908342"/>
                </a:lnTo>
                <a:lnTo>
                  <a:pt x="143008" y="919806"/>
                </a:lnTo>
                <a:lnTo>
                  <a:pt x="148076" y="931246"/>
                </a:lnTo>
                <a:lnTo>
                  <a:pt x="153134" y="942676"/>
                </a:lnTo>
                <a:lnTo>
                  <a:pt x="158199" y="954113"/>
                </a:lnTo>
                <a:lnTo>
                  <a:pt x="163287" y="965573"/>
                </a:lnTo>
                <a:lnTo>
                  <a:pt x="168413" y="977071"/>
                </a:lnTo>
                <a:lnTo>
                  <a:pt x="173594" y="988623"/>
                </a:lnTo>
                <a:lnTo>
                  <a:pt x="178845" y="1000246"/>
                </a:lnTo>
                <a:lnTo>
                  <a:pt x="184183" y="1011954"/>
                </a:lnTo>
                <a:lnTo>
                  <a:pt x="189625" y="1023765"/>
                </a:lnTo>
                <a:lnTo>
                  <a:pt x="190499" y="1025652"/>
                </a:lnTo>
                <a:lnTo>
                  <a:pt x="186830" y="1013919"/>
                </a:lnTo>
                <a:lnTo>
                  <a:pt x="183160" y="1001274"/>
                </a:lnTo>
                <a:lnTo>
                  <a:pt x="179491" y="988731"/>
                </a:lnTo>
                <a:lnTo>
                  <a:pt x="176555" y="979449"/>
                </a:lnTo>
                <a:lnTo>
                  <a:pt x="168331" y="951729"/>
                </a:lnTo>
                <a:lnTo>
                  <a:pt x="160382" y="924009"/>
                </a:lnTo>
                <a:lnTo>
                  <a:pt x="152705" y="896289"/>
                </a:lnTo>
                <a:lnTo>
                  <a:pt x="145296" y="868569"/>
                </a:lnTo>
                <a:lnTo>
                  <a:pt x="138151" y="840849"/>
                </a:lnTo>
                <a:lnTo>
                  <a:pt x="131269" y="813128"/>
                </a:lnTo>
                <a:lnTo>
                  <a:pt x="124644" y="785408"/>
                </a:lnTo>
                <a:lnTo>
                  <a:pt x="118273" y="757687"/>
                </a:lnTo>
                <a:lnTo>
                  <a:pt x="112153" y="729967"/>
                </a:lnTo>
                <a:lnTo>
                  <a:pt x="106281" y="702246"/>
                </a:lnTo>
                <a:lnTo>
                  <a:pt x="100653" y="674525"/>
                </a:lnTo>
                <a:lnTo>
                  <a:pt x="95265" y="646805"/>
                </a:lnTo>
                <a:lnTo>
                  <a:pt x="90114" y="619084"/>
                </a:lnTo>
                <a:lnTo>
                  <a:pt x="85196" y="591364"/>
                </a:lnTo>
                <a:lnTo>
                  <a:pt x="80509" y="563643"/>
                </a:lnTo>
                <a:lnTo>
                  <a:pt x="76048" y="535923"/>
                </a:lnTo>
                <a:lnTo>
                  <a:pt x="71810" y="508203"/>
                </a:lnTo>
                <a:lnTo>
                  <a:pt x="67792" y="480483"/>
                </a:lnTo>
                <a:lnTo>
                  <a:pt x="63990" y="452763"/>
                </a:lnTo>
                <a:lnTo>
                  <a:pt x="60401" y="425043"/>
                </a:lnTo>
                <a:lnTo>
                  <a:pt x="59007" y="408445"/>
                </a:lnTo>
                <a:lnTo>
                  <a:pt x="57617" y="391912"/>
                </a:lnTo>
                <a:lnTo>
                  <a:pt x="56234" y="375442"/>
                </a:lnTo>
                <a:lnTo>
                  <a:pt x="54861" y="359030"/>
                </a:lnTo>
                <a:lnTo>
                  <a:pt x="53503" y="342674"/>
                </a:lnTo>
                <a:lnTo>
                  <a:pt x="52162" y="326370"/>
                </a:lnTo>
                <a:lnTo>
                  <a:pt x="50842" y="310114"/>
                </a:lnTo>
                <a:lnTo>
                  <a:pt x="49547" y="293903"/>
                </a:lnTo>
                <a:lnTo>
                  <a:pt x="48280" y="277734"/>
                </a:lnTo>
                <a:lnTo>
                  <a:pt x="47043" y="261602"/>
                </a:lnTo>
                <a:lnTo>
                  <a:pt x="45842" y="245505"/>
                </a:lnTo>
                <a:lnTo>
                  <a:pt x="44679" y="229438"/>
                </a:lnTo>
                <a:lnTo>
                  <a:pt x="43558" y="213399"/>
                </a:lnTo>
                <a:lnTo>
                  <a:pt x="42483" y="197384"/>
                </a:lnTo>
                <a:lnTo>
                  <a:pt x="41455" y="181389"/>
                </a:lnTo>
                <a:lnTo>
                  <a:pt x="40481" y="165412"/>
                </a:lnTo>
                <a:close/>
              </a:path>
            </a:pathLst>
          </a:custGeom>
          <a:solidFill>
            <a:srgbClr val="766E53"/>
          </a:solidFill>
        </p:spPr>
        <p:txBody>
          <a:bodyPr wrap="square" lIns="0" tIns="0" rIns="0" bIns="0" rtlCol="0">
            <a:noAutofit/>
          </a:bodyPr>
          <a:lstStyle/>
          <a:p>
            <a:endParaRPr/>
          </a:p>
        </p:txBody>
      </p:sp>
      <p:sp>
        <p:nvSpPr>
          <p:cNvPr id="16" name="object 16"/>
          <p:cNvSpPr/>
          <p:nvPr/>
        </p:nvSpPr>
        <p:spPr>
          <a:xfrm>
            <a:off x="581787" y="1399053"/>
            <a:ext cx="1556766" cy="4047743"/>
          </a:xfrm>
          <a:custGeom>
            <a:avLst/>
            <a:gdLst/>
            <a:ahLst/>
            <a:cxnLst/>
            <a:rect l="l" t="t" r="r" b="b"/>
            <a:pathLst>
              <a:path w="2075688" h="4047743">
                <a:moveTo>
                  <a:pt x="3773" y="3971639"/>
                </a:moveTo>
                <a:lnTo>
                  <a:pt x="7618" y="3983535"/>
                </a:lnTo>
                <a:lnTo>
                  <a:pt x="11602" y="3995661"/>
                </a:lnTo>
                <a:lnTo>
                  <a:pt x="15795" y="4007881"/>
                </a:lnTo>
                <a:lnTo>
                  <a:pt x="20267" y="4020057"/>
                </a:lnTo>
                <a:lnTo>
                  <a:pt x="25085" y="4032049"/>
                </a:lnTo>
                <a:lnTo>
                  <a:pt x="30320" y="4043722"/>
                </a:lnTo>
                <a:lnTo>
                  <a:pt x="32283" y="4047743"/>
                </a:lnTo>
                <a:lnTo>
                  <a:pt x="32283" y="3937127"/>
                </a:lnTo>
                <a:lnTo>
                  <a:pt x="34806" y="3880451"/>
                </a:lnTo>
                <a:lnTo>
                  <a:pt x="38211" y="3823853"/>
                </a:lnTo>
                <a:lnTo>
                  <a:pt x="42482" y="3767339"/>
                </a:lnTo>
                <a:lnTo>
                  <a:pt x="47599" y="3710915"/>
                </a:lnTo>
                <a:lnTo>
                  <a:pt x="53547" y="3654589"/>
                </a:lnTo>
                <a:lnTo>
                  <a:pt x="60308" y="3598368"/>
                </a:lnTo>
                <a:lnTo>
                  <a:pt x="67864" y="3542257"/>
                </a:lnTo>
                <a:lnTo>
                  <a:pt x="76198" y="3486264"/>
                </a:lnTo>
                <a:lnTo>
                  <a:pt x="85294" y="3430396"/>
                </a:lnTo>
                <a:lnTo>
                  <a:pt x="95134" y="3374659"/>
                </a:lnTo>
                <a:lnTo>
                  <a:pt x="105700" y="3319061"/>
                </a:lnTo>
                <a:lnTo>
                  <a:pt x="116975" y="3263607"/>
                </a:lnTo>
                <a:lnTo>
                  <a:pt x="128942" y="3208305"/>
                </a:lnTo>
                <a:lnTo>
                  <a:pt x="141583" y="3153161"/>
                </a:lnTo>
                <a:lnTo>
                  <a:pt x="154882" y="3098182"/>
                </a:lnTo>
                <a:lnTo>
                  <a:pt x="168821" y="3043376"/>
                </a:lnTo>
                <a:lnTo>
                  <a:pt x="183383" y="2988748"/>
                </a:lnTo>
                <a:lnTo>
                  <a:pt x="198550" y="2934305"/>
                </a:lnTo>
                <a:lnTo>
                  <a:pt x="214305" y="2880055"/>
                </a:lnTo>
                <a:lnTo>
                  <a:pt x="230631" y="2826004"/>
                </a:lnTo>
                <a:lnTo>
                  <a:pt x="248239" y="2772176"/>
                </a:lnTo>
                <a:lnTo>
                  <a:pt x="266458" y="2718554"/>
                </a:lnTo>
                <a:lnTo>
                  <a:pt x="285280" y="2665139"/>
                </a:lnTo>
                <a:lnTo>
                  <a:pt x="304694" y="2611929"/>
                </a:lnTo>
                <a:lnTo>
                  <a:pt x="324689" y="2558926"/>
                </a:lnTo>
                <a:lnTo>
                  <a:pt x="345255" y="2506130"/>
                </a:lnTo>
                <a:lnTo>
                  <a:pt x="366382" y="2453541"/>
                </a:lnTo>
                <a:lnTo>
                  <a:pt x="388059" y="2401159"/>
                </a:lnTo>
                <a:lnTo>
                  <a:pt x="410276" y="2348984"/>
                </a:lnTo>
                <a:lnTo>
                  <a:pt x="433022" y="2297017"/>
                </a:lnTo>
                <a:lnTo>
                  <a:pt x="456287" y="2245257"/>
                </a:lnTo>
                <a:lnTo>
                  <a:pt x="480062" y="2193705"/>
                </a:lnTo>
                <a:lnTo>
                  <a:pt x="504334" y="2142361"/>
                </a:lnTo>
                <a:lnTo>
                  <a:pt x="529095" y="2091225"/>
                </a:lnTo>
                <a:lnTo>
                  <a:pt x="554333" y="2040298"/>
                </a:lnTo>
                <a:lnTo>
                  <a:pt x="580038" y="1989579"/>
                </a:lnTo>
                <a:lnTo>
                  <a:pt x="606200" y="1939070"/>
                </a:lnTo>
                <a:lnTo>
                  <a:pt x="632809" y="1888769"/>
                </a:lnTo>
                <a:lnTo>
                  <a:pt x="659853" y="1838677"/>
                </a:lnTo>
                <a:lnTo>
                  <a:pt x="687324" y="1788794"/>
                </a:lnTo>
                <a:lnTo>
                  <a:pt x="715192" y="1739136"/>
                </a:lnTo>
                <a:lnTo>
                  <a:pt x="743470" y="1689753"/>
                </a:lnTo>
                <a:lnTo>
                  <a:pt x="772151" y="1640640"/>
                </a:lnTo>
                <a:lnTo>
                  <a:pt x="801228" y="1591794"/>
                </a:lnTo>
                <a:lnTo>
                  <a:pt x="830695" y="1543212"/>
                </a:lnTo>
                <a:lnTo>
                  <a:pt x="860543" y="1494890"/>
                </a:lnTo>
                <a:lnTo>
                  <a:pt x="890766" y="1446825"/>
                </a:lnTo>
                <a:lnTo>
                  <a:pt x="921357" y="1399012"/>
                </a:lnTo>
                <a:lnTo>
                  <a:pt x="952309" y="1351449"/>
                </a:lnTo>
                <a:lnTo>
                  <a:pt x="983614" y="1304131"/>
                </a:lnTo>
                <a:lnTo>
                  <a:pt x="1015267" y="1257055"/>
                </a:lnTo>
                <a:lnTo>
                  <a:pt x="1047259" y="1210217"/>
                </a:lnTo>
                <a:lnTo>
                  <a:pt x="1079583" y="1163614"/>
                </a:lnTo>
                <a:lnTo>
                  <a:pt x="1112233" y="1117242"/>
                </a:lnTo>
                <a:lnTo>
                  <a:pt x="1145202" y="1071098"/>
                </a:lnTo>
                <a:lnTo>
                  <a:pt x="1178482" y="1025177"/>
                </a:lnTo>
                <a:lnTo>
                  <a:pt x="1212067" y="979477"/>
                </a:lnTo>
                <a:lnTo>
                  <a:pt x="1245949" y="933993"/>
                </a:lnTo>
                <a:lnTo>
                  <a:pt x="1280121" y="888722"/>
                </a:lnTo>
                <a:lnTo>
                  <a:pt x="1314577" y="843660"/>
                </a:lnTo>
                <a:lnTo>
                  <a:pt x="1349440" y="799401"/>
                </a:lnTo>
                <a:lnTo>
                  <a:pt x="1384803" y="755203"/>
                </a:lnTo>
                <a:lnTo>
                  <a:pt x="1420610" y="711122"/>
                </a:lnTo>
                <a:lnTo>
                  <a:pt x="1456804" y="667210"/>
                </a:lnTo>
                <a:lnTo>
                  <a:pt x="1493329" y="623522"/>
                </a:lnTo>
                <a:lnTo>
                  <a:pt x="1530128" y="580112"/>
                </a:lnTo>
                <a:lnTo>
                  <a:pt x="1567145" y="537035"/>
                </a:lnTo>
                <a:lnTo>
                  <a:pt x="1604323" y="494343"/>
                </a:lnTo>
                <a:lnTo>
                  <a:pt x="1641607" y="452093"/>
                </a:lnTo>
                <a:lnTo>
                  <a:pt x="1678939" y="410337"/>
                </a:lnTo>
                <a:lnTo>
                  <a:pt x="1688635" y="399922"/>
                </a:lnTo>
                <a:lnTo>
                  <a:pt x="1698329" y="389449"/>
                </a:lnTo>
                <a:lnTo>
                  <a:pt x="1708021" y="378928"/>
                </a:lnTo>
                <a:lnTo>
                  <a:pt x="1717712" y="368370"/>
                </a:lnTo>
                <a:lnTo>
                  <a:pt x="1727402" y="357784"/>
                </a:lnTo>
                <a:lnTo>
                  <a:pt x="1737091" y="347182"/>
                </a:lnTo>
                <a:lnTo>
                  <a:pt x="1746779" y="336574"/>
                </a:lnTo>
                <a:lnTo>
                  <a:pt x="1756466" y="325970"/>
                </a:lnTo>
                <a:lnTo>
                  <a:pt x="1766154" y="315380"/>
                </a:lnTo>
                <a:lnTo>
                  <a:pt x="1775840" y="304815"/>
                </a:lnTo>
                <a:lnTo>
                  <a:pt x="1785527" y="294286"/>
                </a:lnTo>
                <a:lnTo>
                  <a:pt x="1795215" y="283802"/>
                </a:lnTo>
                <a:lnTo>
                  <a:pt x="1804902" y="273374"/>
                </a:lnTo>
                <a:lnTo>
                  <a:pt x="1814590" y="263012"/>
                </a:lnTo>
                <a:lnTo>
                  <a:pt x="1824279" y="252728"/>
                </a:lnTo>
                <a:lnTo>
                  <a:pt x="1833969" y="242530"/>
                </a:lnTo>
                <a:lnTo>
                  <a:pt x="1843660" y="232430"/>
                </a:lnTo>
                <a:lnTo>
                  <a:pt x="1853352" y="222438"/>
                </a:lnTo>
                <a:lnTo>
                  <a:pt x="1863046" y="212564"/>
                </a:lnTo>
                <a:lnTo>
                  <a:pt x="1872741" y="202818"/>
                </a:lnTo>
                <a:lnTo>
                  <a:pt x="1883090" y="192489"/>
                </a:lnTo>
                <a:lnTo>
                  <a:pt x="1893374" y="182225"/>
                </a:lnTo>
                <a:lnTo>
                  <a:pt x="1903603" y="172022"/>
                </a:lnTo>
                <a:lnTo>
                  <a:pt x="1913782" y="161877"/>
                </a:lnTo>
                <a:lnTo>
                  <a:pt x="1923919" y="151786"/>
                </a:lnTo>
                <a:lnTo>
                  <a:pt x="1934020" y="141747"/>
                </a:lnTo>
                <a:lnTo>
                  <a:pt x="1944093" y="131755"/>
                </a:lnTo>
                <a:lnTo>
                  <a:pt x="1954145" y="121807"/>
                </a:lnTo>
                <a:lnTo>
                  <a:pt x="1964184" y="111899"/>
                </a:lnTo>
                <a:lnTo>
                  <a:pt x="1974214" y="102028"/>
                </a:lnTo>
                <a:lnTo>
                  <a:pt x="1984245" y="92191"/>
                </a:lnTo>
                <a:lnTo>
                  <a:pt x="1994284" y="82383"/>
                </a:lnTo>
                <a:lnTo>
                  <a:pt x="2004336" y="72601"/>
                </a:lnTo>
                <a:lnTo>
                  <a:pt x="2014409" y="62843"/>
                </a:lnTo>
                <a:lnTo>
                  <a:pt x="2024510" y="53103"/>
                </a:lnTo>
                <a:lnTo>
                  <a:pt x="2034647" y="43380"/>
                </a:lnTo>
                <a:lnTo>
                  <a:pt x="2044826" y="33668"/>
                </a:lnTo>
                <a:lnTo>
                  <a:pt x="2055055" y="23965"/>
                </a:lnTo>
                <a:lnTo>
                  <a:pt x="2065339" y="14268"/>
                </a:lnTo>
                <a:lnTo>
                  <a:pt x="2075688" y="4571"/>
                </a:lnTo>
                <a:lnTo>
                  <a:pt x="2075688" y="0"/>
                </a:lnTo>
                <a:lnTo>
                  <a:pt x="2064686" y="9677"/>
                </a:lnTo>
                <a:lnTo>
                  <a:pt x="2053812" y="19359"/>
                </a:lnTo>
                <a:lnTo>
                  <a:pt x="2043055" y="29048"/>
                </a:lnTo>
                <a:lnTo>
                  <a:pt x="2032404" y="38747"/>
                </a:lnTo>
                <a:lnTo>
                  <a:pt x="2021849" y="48460"/>
                </a:lnTo>
                <a:lnTo>
                  <a:pt x="2011381" y="58191"/>
                </a:lnTo>
                <a:lnTo>
                  <a:pt x="2000989" y="67943"/>
                </a:lnTo>
                <a:lnTo>
                  <a:pt x="1990663" y="77719"/>
                </a:lnTo>
                <a:lnTo>
                  <a:pt x="1980392" y="87524"/>
                </a:lnTo>
                <a:lnTo>
                  <a:pt x="1970166" y="97361"/>
                </a:lnTo>
                <a:lnTo>
                  <a:pt x="1959976" y="107233"/>
                </a:lnTo>
                <a:lnTo>
                  <a:pt x="1949811" y="117143"/>
                </a:lnTo>
                <a:lnTo>
                  <a:pt x="1939661" y="127096"/>
                </a:lnTo>
                <a:lnTo>
                  <a:pt x="1929515" y="137095"/>
                </a:lnTo>
                <a:lnTo>
                  <a:pt x="1919364" y="147143"/>
                </a:lnTo>
                <a:lnTo>
                  <a:pt x="1909198" y="157244"/>
                </a:lnTo>
                <a:lnTo>
                  <a:pt x="1899005" y="167401"/>
                </a:lnTo>
                <a:lnTo>
                  <a:pt x="1888776" y="177618"/>
                </a:lnTo>
                <a:lnTo>
                  <a:pt x="1878501" y="187899"/>
                </a:lnTo>
                <a:lnTo>
                  <a:pt x="1868170" y="198246"/>
                </a:lnTo>
                <a:lnTo>
                  <a:pt x="1858474" y="207959"/>
                </a:lnTo>
                <a:lnTo>
                  <a:pt x="1848780" y="217742"/>
                </a:lnTo>
                <a:lnTo>
                  <a:pt x="1839088" y="227595"/>
                </a:lnTo>
                <a:lnTo>
                  <a:pt x="1829397" y="237518"/>
                </a:lnTo>
                <a:lnTo>
                  <a:pt x="1819707" y="247511"/>
                </a:lnTo>
                <a:lnTo>
                  <a:pt x="1810018" y="257573"/>
                </a:lnTo>
                <a:lnTo>
                  <a:pt x="1800330" y="267704"/>
                </a:lnTo>
                <a:lnTo>
                  <a:pt x="1790643" y="277905"/>
                </a:lnTo>
                <a:lnTo>
                  <a:pt x="1780955" y="288175"/>
                </a:lnTo>
                <a:lnTo>
                  <a:pt x="1771268" y="298513"/>
                </a:lnTo>
                <a:lnTo>
                  <a:pt x="1761582" y="308920"/>
                </a:lnTo>
                <a:lnTo>
                  <a:pt x="1751894" y="319395"/>
                </a:lnTo>
                <a:lnTo>
                  <a:pt x="1742207" y="329939"/>
                </a:lnTo>
                <a:lnTo>
                  <a:pt x="1732519" y="340551"/>
                </a:lnTo>
                <a:lnTo>
                  <a:pt x="1722830" y="351230"/>
                </a:lnTo>
                <a:lnTo>
                  <a:pt x="1713140" y="361977"/>
                </a:lnTo>
                <a:lnTo>
                  <a:pt x="1703449" y="372791"/>
                </a:lnTo>
                <a:lnTo>
                  <a:pt x="1693757" y="383673"/>
                </a:lnTo>
                <a:lnTo>
                  <a:pt x="1684063" y="394622"/>
                </a:lnTo>
                <a:lnTo>
                  <a:pt x="1674367" y="405638"/>
                </a:lnTo>
                <a:lnTo>
                  <a:pt x="1655029" y="426418"/>
                </a:lnTo>
                <a:lnTo>
                  <a:pt x="1616578" y="468190"/>
                </a:lnTo>
                <a:lnTo>
                  <a:pt x="1578449" y="510242"/>
                </a:lnTo>
                <a:lnTo>
                  <a:pt x="1540668" y="552572"/>
                </a:lnTo>
                <a:lnTo>
                  <a:pt x="1503263" y="595178"/>
                </a:lnTo>
                <a:lnTo>
                  <a:pt x="1466259" y="638060"/>
                </a:lnTo>
                <a:lnTo>
                  <a:pt x="1429684" y="681215"/>
                </a:lnTo>
                <a:lnTo>
                  <a:pt x="1393565" y="724642"/>
                </a:lnTo>
                <a:lnTo>
                  <a:pt x="1357927" y="768339"/>
                </a:lnTo>
                <a:lnTo>
                  <a:pt x="1322798" y="812306"/>
                </a:lnTo>
                <a:lnTo>
                  <a:pt x="1270274" y="879451"/>
                </a:lnTo>
                <a:lnTo>
                  <a:pt x="1235403" y="924722"/>
                </a:lnTo>
                <a:lnTo>
                  <a:pt x="1200831" y="970206"/>
                </a:lnTo>
                <a:lnTo>
                  <a:pt x="1166569" y="1015906"/>
                </a:lnTo>
                <a:lnTo>
                  <a:pt x="1132625" y="1061827"/>
                </a:lnTo>
                <a:lnTo>
                  <a:pt x="1099011" y="1107971"/>
                </a:lnTo>
                <a:lnTo>
                  <a:pt x="1065737" y="1154343"/>
                </a:lnTo>
                <a:lnTo>
                  <a:pt x="1032813" y="1200946"/>
                </a:lnTo>
                <a:lnTo>
                  <a:pt x="1000250" y="1247784"/>
                </a:lnTo>
                <a:lnTo>
                  <a:pt x="968057" y="1294860"/>
                </a:lnTo>
                <a:lnTo>
                  <a:pt x="936245" y="1342178"/>
                </a:lnTo>
                <a:lnTo>
                  <a:pt x="904825" y="1389741"/>
                </a:lnTo>
                <a:lnTo>
                  <a:pt x="873806" y="1437554"/>
                </a:lnTo>
                <a:lnTo>
                  <a:pt x="843199" y="1485619"/>
                </a:lnTo>
                <a:lnTo>
                  <a:pt x="813014" y="1533941"/>
                </a:lnTo>
                <a:lnTo>
                  <a:pt x="783261" y="1582523"/>
                </a:lnTo>
                <a:lnTo>
                  <a:pt x="753952" y="1631369"/>
                </a:lnTo>
                <a:lnTo>
                  <a:pt x="725095" y="1680482"/>
                </a:lnTo>
                <a:lnTo>
                  <a:pt x="696701" y="1729865"/>
                </a:lnTo>
                <a:lnTo>
                  <a:pt x="668782" y="1779523"/>
                </a:lnTo>
                <a:lnTo>
                  <a:pt x="640665" y="1828787"/>
                </a:lnTo>
                <a:lnTo>
                  <a:pt x="613038" y="1878387"/>
                </a:lnTo>
                <a:lnTo>
                  <a:pt x="585909" y="1928313"/>
                </a:lnTo>
                <a:lnTo>
                  <a:pt x="559285" y="1978554"/>
                </a:lnTo>
                <a:lnTo>
                  <a:pt x="533171" y="2029100"/>
                </a:lnTo>
                <a:lnTo>
                  <a:pt x="507577" y="2079942"/>
                </a:lnTo>
                <a:lnTo>
                  <a:pt x="482507" y="2131067"/>
                </a:lnTo>
                <a:lnTo>
                  <a:pt x="457969" y="2182467"/>
                </a:lnTo>
                <a:lnTo>
                  <a:pt x="433971" y="2234130"/>
                </a:lnTo>
                <a:lnTo>
                  <a:pt x="410519" y="2286047"/>
                </a:lnTo>
                <a:lnTo>
                  <a:pt x="387620" y="2338207"/>
                </a:lnTo>
                <a:lnTo>
                  <a:pt x="365281" y="2390599"/>
                </a:lnTo>
                <a:lnTo>
                  <a:pt x="343509" y="2443213"/>
                </a:lnTo>
                <a:lnTo>
                  <a:pt x="322311" y="2496039"/>
                </a:lnTo>
                <a:lnTo>
                  <a:pt x="301695" y="2549066"/>
                </a:lnTo>
                <a:lnTo>
                  <a:pt x="281666" y="2602284"/>
                </a:lnTo>
                <a:lnTo>
                  <a:pt x="262232" y="2655683"/>
                </a:lnTo>
                <a:lnTo>
                  <a:pt x="243399" y="2709252"/>
                </a:lnTo>
                <a:lnTo>
                  <a:pt x="225176" y="2762981"/>
                </a:lnTo>
                <a:lnTo>
                  <a:pt x="207568" y="2816860"/>
                </a:lnTo>
                <a:lnTo>
                  <a:pt x="189927" y="2871546"/>
                </a:lnTo>
                <a:lnTo>
                  <a:pt x="172988" y="2926374"/>
                </a:lnTo>
                <a:lnTo>
                  <a:pt x="156762" y="2981342"/>
                </a:lnTo>
                <a:lnTo>
                  <a:pt x="141258" y="3036451"/>
                </a:lnTo>
                <a:lnTo>
                  <a:pt x="126489" y="3091699"/>
                </a:lnTo>
                <a:lnTo>
                  <a:pt x="112462" y="3147088"/>
                </a:lnTo>
                <a:lnTo>
                  <a:pt x="99190" y="3202617"/>
                </a:lnTo>
                <a:lnTo>
                  <a:pt x="86683" y="3258285"/>
                </a:lnTo>
                <a:lnTo>
                  <a:pt x="74950" y="3314093"/>
                </a:lnTo>
                <a:lnTo>
                  <a:pt x="64003" y="3370040"/>
                </a:lnTo>
                <a:lnTo>
                  <a:pt x="53851" y="3426126"/>
                </a:lnTo>
                <a:lnTo>
                  <a:pt x="44505" y="3482351"/>
                </a:lnTo>
                <a:lnTo>
                  <a:pt x="35976" y="3538714"/>
                </a:lnTo>
                <a:lnTo>
                  <a:pt x="28273" y="3595216"/>
                </a:lnTo>
                <a:lnTo>
                  <a:pt x="21408" y="3651857"/>
                </a:lnTo>
                <a:lnTo>
                  <a:pt x="15389" y="3708635"/>
                </a:lnTo>
                <a:lnTo>
                  <a:pt x="10229" y="3765552"/>
                </a:lnTo>
                <a:lnTo>
                  <a:pt x="5937" y="3822606"/>
                </a:lnTo>
                <a:lnTo>
                  <a:pt x="2524" y="3879797"/>
                </a:lnTo>
                <a:lnTo>
                  <a:pt x="0" y="3937127"/>
                </a:lnTo>
                <a:lnTo>
                  <a:pt x="0" y="3960114"/>
                </a:lnTo>
                <a:lnTo>
                  <a:pt x="3773" y="3971639"/>
                </a:lnTo>
                <a:close/>
              </a:path>
            </a:pathLst>
          </a:custGeom>
          <a:solidFill>
            <a:srgbClr val="766E53"/>
          </a:solidFill>
        </p:spPr>
        <p:txBody>
          <a:bodyPr wrap="square" lIns="0" tIns="0" rIns="0" bIns="0" rtlCol="0">
            <a:noAutofit/>
          </a:bodyPr>
          <a:lstStyle/>
          <a:p>
            <a:endParaRPr/>
          </a:p>
        </p:txBody>
      </p:sp>
      <p:sp>
        <p:nvSpPr>
          <p:cNvPr id="17" name="object 17"/>
          <p:cNvSpPr/>
          <p:nvPr/>
        </p:nvSpPr>
        <p:spPr>
          <a:xfrm>
            <a:off x="691514" y="6530361"/>
            <a:ext cx="122301" cy="336803"/>
          </a:xfrm>
          <a:custGeom>
            <a:avLst/>
            <a:gdLst/>
            <a:ahLst/>
            <a:cxnLst/>
            <a:rect l="l" t="t" r="r" b="b"/>
            <a:pathLst>
              <a:path w="163068" h="336803">
                <a:moveTo>
                  <a:pt x="154682" y="320160"/>
                </a:moveTo>
                <a:lnTo>
                  <a:pt x="146300" y="303455"/>
                </a:lnTo>
                <a:lnTo>
                  <a:pt x="137925" y="286694"/>
                </a:lnTo>
                <a:lnTo>
                  <a:pt x="129560" y="269885"/>
                </a:lnTo>
                <a:lnTo>
                  <a:pt x="121209" y="253035"/>
                </a:lnTo>
                <a:lnTo>
                  <a:pt x="112876" y="236149"/>
                </a:lnTo>
                <a:lnTo>
                  <a:pt x="104563" y="219237"/>
                </a:lnTo>
                <a:lnTo>
                  <a:pt x="96275" y="202303"/>
                </a:lnTo>
                <a:lnTo>
                  <a:pt x="88015" y="185356"/>
                </a:lnTo>
                <a:lnTo>
                  <a:pt x="79786" y="168401"/>
                </a:lnTo>
                <a:lnTo>
                  <a:pt x="71592" y="151447"/>
                </a:lnTo>
                <a:lnTo>
                  <a:pt x="63436" y="134500"/>
                </a:lnTo>
                <a:lnTo>
                  <a:pt x="55323" y="117566"/>
                </a:lnTo>
                <a:lnTo>
                  <a:pt x="47255" y="100653"/>
                </a:lnTo>
                <a:lnTo>
                  <a:pt x="39236" y="83768"/>
                </a:lnTo>
                <a:lnTo>
                  <a:pt x="31270" y="66918"/>
                </a:lnTo>
                <a:lnTo>
                  <a:pt x="23359" y="50109"/>
                </a:lnTo>
                <a:lnTo>
                  <a:pt x="15508" y="33348"/>
                </a:lnTo>
                <a:lnTo>
                  <a:pt x="7721" y="16643"/>
                </a:lnTo>
                <a:lnTo>
                  <a:pt x="0" y="0"/>
                </a:lnTo>
                <a:lnTo>
                  <a:pt x="4961" y="16643"/>
                </a:lnTo>
                <a:lnTo>
                  <a:pt x="10059" y="33348"/>
                </a:lnTo>
                <a:lnTo>
                  <a:pt x="15289" y="50109"/>
                </a:lnTo>
                <a:lnTo>
                  <a:pt x="20649" y="66918"/>
                </a:lnTo>
                <a:lnTo>
                  <a:pt x="26135" y="83768"/>
                </a:lnTo>
                <a:lnTo>
                  <a:pt x="31742" y="100653"/>
                </a:lnTo>
                <a:lnTo>
                  <a:pt x="37469" y="117566"/>
                </a:lnTo>
                <a:lnTo>
                  <a:pt x="43311" y="134500"/>
                </a:lnTo>
                <a:lnTo>
                  <a:pt x="49265" y="151447"/>
                </a:lnTo>
                <a:lnTo>
                  <a:pt x="55327" y="168401"/>
                </a:lnTo>
                <a:lnTo>
                  <a:pt x="61494" y="185356"/>
                </a:lnTo>
                <a:lnTo>
                  <a:pt x="67762" y="202303"/>
                </a:lnTo>
                <a:lnTo>
                  <a:pt x="74128" y="219237"/>
                </a:lnTo>
                <a:lnTo>
                  <a:pt x="80588" y="236149"/>
                </a:lnTo>
                <a:lnTo>
                  <a:pt x="87139" y="253035"/>
                </a:lnTo>
                <a:lnTo>
                  <a:pt x="93777" y="269885"/>
                </a:lnTo>
                <a:lnTo>
                  <a:pt x="100499" y="286694"/>
                </a:lnTo>
                <a:lnTo>
                  <a:pt x="107301" y="303455"/>
                </a:lnTo>
                <a:lnTo>
                  <a:pt x="114180" y="320160"/>
                </a:lnTo>
                <a:lnTo>
                  <a:pt x="117311" y="327656"/>
                </a:lnTo>
                <a:lnTo>
                  <a:pt x="158459" y="327656"/>
                </a:lnTo>
                <a:lnTo>
                  <a:pt x="154682" y="320160"/>
                </a:lnTo>
                <a:close/>
              </a:path>
            </a:pathLst>
          </a:custGeom>
          <a:solidFill>
            <a:srgbClr val="766E53"/>
          </a:solidFill>
        </p:spPr>
        <p:txBody>
          <a:bodyPr wrap="square" lIns="0" tIns="0" rIns="0" bIns="0" rtlCol="0">
            <a:noAutofit/>
          </a:bodyPr>
          <a:lstStyle/>
          <a:p>
            <a:endParaRPr/>
          </a:p>
        </p:txBody>
      </p:sp>
      <p:sp>
        <p:nvSpPr>
          <p:cNvPr id="18" name="object 18"/>
          <p:cNvSpPr/>
          <p:nvPr/>
        </p:nvSpPr>
        <p:spPr>
          <a:xfrm>
            <a:off x="577217" y="5359929"/>
            <a:ext cx="28575" cy="216407"/>
          </a:xfrm>
          <a:custGeom>
            <a:avLst/>
            <a:gdLst/>
            <a:ahLst/>
            <a:cxnLst/>
            <a:rect l="l" t="t" r="r" b="b"/>
            <a:pathLst>
              <a:path w="38100" h="216408">
                <a:moveTo>
                  <a:pt x="19107" y="166763"/>
                </a:moveTo>
                <a:lnTo>
                  <a:pt x="24096" y="178540"/>
                </a:lnTo>
                <a:lnTo>
                  <a:pt x="28843" y="190324"/>
                </a:lnTo>
                <a:lnTo>
                  <a:pt x="33183" y="202118"/>
                </a:lnTo>
                <a:lnTo>
                  <a:pt x="33337" y="202564"/>
                </a:lnTo>
                <a:lnTo>
                  <a:pt x="33337" y="211708"/>
                </a:lnTo>
                <a:lnTo>
                  <a:pt x="38100" y="216407"/>
                </a:lnTo>
                <a:lnTo>
                  <a:pt x="38100" y="87502"/>
                </a:lnTo>
                <a:lnTo>
                  <a:pt x="32537" y="76008"/>
                </a:lnTo>
                <a:lnTo>
                  <a:pt x="27429" y="64148"/>
                </a:lnTo>
                <a:lnTo>
                  <a:pt x="22704" y="52061"/>
                </a:lnTo>
                <a:lnTo>
                  <a:pt x="18291" y="39886"/>
                </a:lnTo>
                <a:lnTo>
                  <a:pt x="14118" y="27761"/>
                </a:lnTo>
                <a:lnTo>
                  <a:pt x="10114" y="15826"/>
                </a:lnTo>
                <a:lnTo>
                  <a:pt x="6209" y="4218"/>
                </a:lnTo>
                <a:lnTo>
                  <a:pt x="3402" y="13031"/>
                </a:lnTo>
                <a:lnTo>
                  <a:pt x="2329" y="25819"/>
                </a:lnTo>
                <a:lnTo>
                  <a:pt x="1509" y="38430"/>
                </a:lnTo>
                <a:lnTo>
                  <a:pt x="908" y="50928"/>
                </a:lnTo>
                <a:lnTo>
                  <a:pt x="493" y="63380"/>
                </a:lnTo>
                <a:lnTo>
                  <a:pt x="228" y="75851"/>
                </a:lnTo>
                <a:lnTo>
                  <a:pt x="81" y="88405"/>
                </a:lnTo>
                <a:lnTo>
                  <a:pt x="0" y="119633"/>
                </a:lnTo>
                <a:lnTo>
                  <a:pt x="4321" y="131428"/>
                </a:lnTo>
                <a:lnTo>
                  <a:pt x="9055" y="143212"/>
                </a:lnTo>
                <a:lnTo>
                  <a:pt x="14038" y="154989"/>
                </a:lnTo>
                <a:lnTo>
                  <a:pt x="19107" y="166763"/>
                </a:lnTo>
                <a:close/>
              </a:path>
            </a:pathLst>
          </a:custGeom>
          <a:solidFill>
            <a:srgbClr val="766E53"/>
          </a:solidFill>
        </p:spPr>
        <p:txBody>
          <a:bodyPr wrap="square" lIns="0" tIns="0" rIns="0" bIns="0" rtlCol="0">
            <a:noAutofit/>
          </a:bodyPr>
          <a:lstStyle/>
          <a:p>
            <a:endParaRPr/>
          </a:p>
        </p:txBody>
      </p:sp>
      <p:sp>
        <p:nvSpPr>
          <p:cNvPr id="19" name="object 19"/>
          <p:cNvSpPr/>
          <p:nvPr/>
        </p:nvSpPr>
        <p:spPr>
          <a:xfrm>
            <a:off x="637793" y="6245373"/>
            <a:ext cx="178308" cy="621791"/>
          </a:xfrm>
          <a:custGeom>
            <a:avLst/>
            <a:gdLst/>
            <a:ahLst/>
            <a:cxnLst/>
            <a:rect l="l" t="t" r="r" b="b"/>
            <a:pathLst>
              <a:path w="237744" h="621791">
                <a:moveTo>
                  <a:pt x="230268" y="603828"/>
                </a:moveTo>
                <a:lnTo>
                  <a:pt x="222926" y="585861"/>
                </a:lnTo>
                <a:lnTo>
                  <a:pt x="215714" y="567887"/>
                </a:lnTo>
                <a:lnTo>
                  <a:pt x="208629" y="549902"/>
                </a:lnTo>
                <a:lnTo>
                  <a:pt x="201668" y="531904"/>
                </a:lnTo>
                <a:lnTo>
                  <a:pt x="194826" y="513888"/>
                </a:lnTo>
                <a:lnTo>
                  <a:pt x="188101" y="495852"/>
                </a:lnTo>
                <a:lnTo>
                  <a:pt x="181490" y="477792"/>
                </a:lnTo>
                <a:lnTo>
                  <a:pt x="174988" y="459704"/>
                </a:lnTo>
                <a:lnTo>
                  <a:pt x="168592" y="441584"/>
                </a:lnTo>
                <a:lnTo>
                  <a:pt x="162299" y="423431"/>
                </a:lnTo>
                <a:lnTo>
                  <a:pt x="156106" y="405239"/>
                </a:lnTo>
                <a:lnTo>
                  <a:pt x="150009" y="387006"/>
                </a:lnTo>
                <a:lnTo>
                  <a:pt x="144004" y="368728"/>
                </a:lnTo>
                <a:lnTo>
                  <a:pt x="138088" y="350402"/>
                </a:lnTo>
                <a:lnTo>
                  <a:pt x="132258" y="332023"/>
                </a:lnTo>
                <a:lnTo>
                  <a:pt x="126511" y="313590"/>
                </a:lnTo>
                <a:lnTo>
                  <a:pt x="120842" y="295098"/>
                </a:lnTo>
                <a:lnTo>
                  <a:pt x="115249" y="276544"/>
                </a:lnTo>
                <a:lnTo>
                  <a:pt x="109728" y="257924"/>
                </a:lnTo>
                <a:lnTo>
                  <a:pt x="104327" y="246071"/>
                </a:lnTo>
                <a:lnTo>
                  <a:pt x="99032" y="234323"/>
                </a:lnTo>
                <a:lnTo>
                  <a:pt x="93825" y="222664"/>
                </a:lnTo>
                <a:lnTo>
                  <a:pt x="88691" y="211079"/>
                </a:lnTo>
                <a:lnTo>
                  <a:pt x="83614" y="199550"/>
                </a:lnTo>
                <a:lnTo>
                  <a:pt x="78577" y="188062"/>
                </a:lnTo>
                <a:lnTo>
                  <a:pt x="73565" y="176598"/>
                </a:lnTo>
                <a:lnTo>
                  <a:pt x="68561" y="165143"/>
                </a:lnTo>
                <a:lnTo>
                  <a:pt x="63550" y="153681"/>
                </a:lnTo>
                <a:lnTo>
                  <a:pt x="58516" y="142194"/>
                </a:lnTo>
                <a:lnTo>
                  <a:pt x="53442" y="130668"/>
                </a:lnTo>
                <a:lnTo>
                  <a:pt x="48313" y="119086"/>
                </a:lnTo>
                <a:lnTo>
                  <a:pt x="43112" y="107432"/>
                </a:lnTo>
                <a:lnTo>
                  <a:pt x="37824" y="95690"/>
                </a:lnTo>
                <a:lnTo>
                  <a:pt x="32433" y="83844"/>
                </a:lnTo>
                <a:lnTo>
                  <a:pt x="32004" y="82905"/>
                </a:lnTo>
                <a:lnTo>
                  <a:pt x="27830" y="71057"/>
                </a:lnTo>
                <a:lnTo>
                  <a:pt x="23256" y="59209"/>
                </a:lnTo>
                <a:lnTo>
                  <a:pt x="18442" y="47361"/>
                </a:lnTo>
                <a:lnTo>
                  <a:pt x="13549" y="35514"/>
                </a:lnTo>
                <a:lnTo>
                  <a:pt x="8735" y="23666"/>
                </a:lnTo>
                <a:lnTo>
                  <a:pt x="4162" y="11818"/>
                </a:lnTo>
                <a:lnTo>
                  <a:pt x="0" y="0"/>
                </a:lnTo>
                <a:lnTo>
                  <a:pt x="2336" y="12326"/>
                </a:lnTo>
                <a:lnTo>
                  <a:pt x="4758" y="24653"/>
                </a:lnTo>
                <a:lnTo>
                  <a:pt x="7266" y="36979"/>
                </a:lnTo>
                <a:lnTo>
                  <a:pt x="9858" y="49305"/>
                </a:lnTo>
                <a:lnTo>
                  <a:pt x="12536" y="61631"/>
                </a:lnTo>
                <a:lnTo>
                  <a:pt x="15299" y="73957"/>
                </a:lnTo>
                <a:lnTo>
                  <a:pt x="18148" y="86283"/>
                </a:lnTo>
                <a:lnTo>
                  <a:pt x="21081" y="98609"/>
                </a:lnTo>
                <a:lnTo>
                  <a:pt x="24100" y="110935"/>
                </a:lnTo>
                <a:lnTo>
                  <a:pt x="27205" y="123260"/>
                </a:lnTo>
                <a:lnTo>
                  <a:pt x="30394" y="135586"/>
                </a:lnTo>
                <a:lnTo>
                  <a:pt x="33669" y="147912"/>
                </a:lnTo>
                <a:lnTo>
                  <a:pt x="37029" y="160238"/>
                </a:lnTo>
                <a:lnTo>
                  <a:pt x="40474" y="172564"/>
                </a:lnTo>
                <a:lnTo>
                  <a:pt x="44005" y="184890"/>
                </a:lnTo>
                <a:lnTo>
                  <a:pt x="47621" y="197217"/>
                </a:lnTo>
                <a:lnTo>
                  <a:pt x="51322" y="209543"/>
                </a:lnTo>
                <a:lnTo>
                  <a:pt x="54864" y="221081"/>
                </a:lnTo>
                <a:lnTo>
                  <a:pt x="57494" y="233738"/>
                </a:lnTo>
                <a:lnTo>
                  <a:pt x="63501" y="257581"/>
                </a:lnTo>
                <a:lnTo>
                  <a:pt x="71747" y="281967"/>
                </a:lnTo>
                <a:lnTo>
                  <a:pt x="80729" y="302174"/>
                </a:lnTo>
                <a:lnTo>
                  <a:pt x="88372" y="318850"/>
                </a:lnTo>
                <a:lnTo>
                  <a:pt x="96076" y="335582"/>
                </a:lnTo>
                <a:lnTo>
                  <a:pt x="103839" y="352363"/>
                </a:lnTo>
                <a:lnTo>
                  <a:pt x="111656" y="369185"/>
                </a:lnTo>
                <a:lnTo>
                  <a:pt x="119525" y="386041"/>
                </a:lnTo>
                <a:lnTo>
                  <a:pt x="127442" y="402926"/>
                </a:lnTo>
                <a:lnTo>
                  <a:pt x="135404" y="419831"/>
                </a:lnTo>
                <a:lnTo>
                  <a:pt x="143407" y="436749"/>
                </a:lnTo>
                <a:lnTo>
                  <a:pt x="151447" y="453675"/>
                </a:lnTo>
                <a:lnTo>
                  <a:pt x="159522" y="470601"/>
                </a:lnTo>
                <a:lnTo>
                  <a:pt x="167627" y="487520"/>
                </a:lnTo>
                <a:lnTo>
                  <a:pt x="175760" y="504425"/>
                </a:lnTo>
                <a:lnTo>
                  <a:pt x="183917" y="521309"/>
                </a:lnTo>
                <a:lnTo>
                  <a:pt x="192095" y="538165"/>
                </a:lnTo>
                <a:lnTo>
                  <a:pt x="200290" y="554987"/>
                </a:lnTo>
                <a:lnTo>
                  <a:pt x="208498" y="571768"/>
                </a:lnTo>
                <a:lnTo>
                  <a:pt x="216717" y="588500"/>
                </a:lnTo>
                <a:lnTo>
                  <a:pt x="224942" y="605177"/>
                </a:lnTo>
                <a:lnTo>
                  <a:pt x="228642" y="612645"/>
                </a:lnTo>
                <a:lnTo>
                  <a:pt x="233937" y="612645"/>
                </a:lnTo>
                <a:lnTo>
                  <a:pt x="230268" y="603828"/>
                </a:lnTo>
                <a:close/>
              </a:path>
            </a:pathLst>
          </a:custGeom>
          <a:solidFill>
            <a:srgbClr val="766E53"/>
          </a:solidFill>
        </p:spPr>
        <p:txBody>
          <a:bodyPr wrap="square" lIns="0" tIns="0" rIns="0" bIns="0" rtlCol="0">
            <a:noAutofit/>
          </a:bodyPr>
          <a:lstStyle/>
          <a:p>
            <a:endParaRPr/>
          </a:p>
        </p:txBody>
      </p:sp>
      <p:sp>
        <p:nvSpPr>
          <p:cNvPr id="20" name="object 20"/>
          <p:cNvSpPr/>
          <p:nvPr/>
        </p:nvSpPr>
        <p:spPr>
          <a:xfrm>
            <a:off x="390503" y="4392167"/>
            <a:ext cx="402" cy="7641"/>
          </a:xfrm>
          <a:custGeom>
            <a:avLst/>
            <a:gdLst/>
            <a:ahLst/>
            <a:cxnLst/>
            <a:rect l="l" t="t" r="r" b="b"/>
            <a:pathLst>
              <a:path w="536" h="7641">
                <a:moveTo>
                  <a:pt x="536" y="7641"/>
                </a:moveTo>
                <a:lnTo>
                  <a:pt x="281" y="1777"/>
                </a:lnTo>
                <a:lnTo>
                  <a:pt x="0" y="0"/>
                </a:lnTo>
                <a:lnTo>
                  <a:pt x="536" y="7641"/>
                </a:lnTo>
                <a:close/>
              </a:path>
            </a:pathLst>
          </a:custGeom>
          <a:solidFill>
            <a:srgbClr val="766E53"/>
          </a:solidFill>
        </p:spPr>
        <p:txBody>
          <a:bodyPr wrap="square" lIns="0" tIns="0" rIns="0" bIns="0" rtlCol="0">
            <a:noAutofit/>
          </a:bodyPr>
          <a:lstStyle/>
          <a:p>
            <a:endParaRPr/>
          </a:p>
        </p:txBody>
      </p:sp>
      <p:sp>
        <p:nvSpPr>
          <p:cNvPr id="21" name="object 21"/>
          <p:cNvSpPr/>
          <p:nvPr/>
        </p:nvSpPr>
        <p:spPr>
          <a:xfrm>
            <a:off x="20585" y="-1524"/>
            <a:ext cx="369929" cy="4393670"/>
          </a:xfrm>
          <a:custGeom>
            <a:avLst/>
            <a:gdLst/>
            <a:ahLst/>
            <a:cxnLst/>
            <a:rect l="l" t="t" r="r" b="b"/>
            <a:pathLst>
              <a:path w="493239" h="4393670">
                <a:moveTo>
                  <a:pt x="492904" y="4388891"/>
                </a:moveTo>
                <a:lnTo>
                  <a:pt x="491948" y="4376386"/>
                </a:lnTo>
                <a:lnTo>
                  <a:pt x="490919" y="4363806"/>
                </a:lnTo>
                <a:lnTo>
                  <a:pt x="489828" y="4351165"/>
                </a:lnTo>
                <a:lnTo>
                  <a:pt x="488685" y="4338471"/>
                </a:lnTo>
                <a:lnTo>
                  <a:pt x="487501" y="4325737"/>
                </a:lnTo>
                <a:lnTo>
                  <a:pt x="486288" y="4312974"/>
                </a:lnTo>
                <a:lnTo>
                  <a:pt x="485057" y="4300191"/>
                </a:lnTo>
                <a:lnTo>
                  <a:pt x="483817" y="4287401"/>
                </a:lnTo>
                <a:lnTo>
                  <a:pt x="482581" y="4274614"/>
                </a:lnTo>
                <a:lnTo>
                  <a:pt x="481358" y="4261842"/>
                </a:lnTo>
                <a:lnTo>
                  <a:pt x="480161" y="4249095"/>
                </a:lnTo>
                <a:lnTo>
                  <a:pt x="479000" y="4236384"/>
                </a:lnTo>
                <a:lnTo>
                  <a:pt x="477886" y="4223720"/>
                </a:lnTo>
                <a:lnTo>
                  <a:pt x="476829" y="4211115"/>
                </a:lnTo>
                <a:lnTo>
                  <a:pt x="475841" y="4198580"/>
                </a:lnTo>
                <a:lnTo>
                  <a:pt x="474933" y="4186124"/>
                </a:lnTo>
                <a:lnTo>
                  <a:pt x="474599" y="4181221"/>
                </a:lnTo>
                <a:lnTo>
                  <a:pt x="474599" y="4142994"/>
                </a:lnTo>
                <a:lnTo>
                  <a:pt x="464603" y="4097822"/>
                </a:lnTo>
                <a:lnTo>
                  <a:pt x="454751" y="4052714"/>
                </a:lnTo>
                <a:lnTo>
                  <a:pt x="445043" y="4007662"/>
                </a:lnTo>
                <a:lnTo>
                  <a:pt x="435479" y="3962660"/>
                </a:lnTo>
                <a:lnTo>
                  <a:pt x="426059" y="3917699"/>
                </a:lnTo>
                <a:lnTo>
                  <a:pt x="416783" y="3872775"/>
                </a:lnTo>
                <a:lnTo>
                  <a:pt x="407650" y="3827878"/>
                </a:lnTo>
                <a:lnTo>
                  <a:pt x="398662" y="3783002"/>
                </a:lnTo>
                <a:lnTo>
                  <a:pt x="389818" y="3738141"/>
                </a:lnTo>
                <a:lnTo>
                  <a:pt x="381117" y="3693287"/>
                </a:lnTo>
                <a:lnTo>
                  <a:pt x="372560" y="3648432"/>
                </a:lnTo>
                <a:lnTo>
                  <a:pt x="364147" y="3603571"/>
                </a:lnTo>
                <a:lnTo>
                  <a:pt x="355878" y="3558695"/>
                </a:lnTo>
                <a:lnTo>
                  <a:pt x="347753" y="3513798"/>
                </a:lnTo>
                <a:lnTo>
                  <a:pt x="339771" y="3468874"/>
                </a:lnTo>
                <a:lnTo>
                  <a:pt x="331933" y="3423913"/>
                </a:lnTo>
                <a:lnTo>
                  <a:pt x="324239" y="3378911"/>
                </a:lnTo>
                <a:lnTo>
                  <a:pt x="316688" y="3333859"/>
                </a:lnTo>
                <a:lnTo>
                  <a:pt x="309281" y="3288751"/>
                </a:lnTo>
                <a:lnTo>
                  <a:pt x="302018" y="3243579"/>
                </a:lnTo>
                <a:lnTo>
                  <a:pt x="292742" y="3187644"/>
                </a:lnTo>
                <a:lnTo>
                  <a:pt x="283610" y="3131768"/>
                </a:lnTo>
                <a:lnTo>
                  <a:pt x="274622" y="3075942"/>
                </a:lnTo>
                <a:lnTo>
                  <a:pt x="265777" y="3020154"/>
                </a:lnTo>
                <a:lnTo>
                  <a:pt x="257077" y="2964394"/>
                </a:lnTo>
                <a:lnTo>
                  <a:pt x="248520" y="2908651"/>
                </a:lnTo>
                <a:lnTo>
                  <a:pt x="240107" y="2852914"/>
                </a:lnTo>
                <a:lnTo>
                  <a:pt x="231837" y="2797173"/>
                </a:lnTo>
                <a:lnTo>
                  <a:pt x="223712" y="2741418"/>
                </a:lnTo>
                <a:lnTo>
                  <a:pt x="215730" y="2685637"/>
                </a:lnTo>
                <a:lnTo>
                  <a:pt x="207891" y="2629819"/>
                </a:lnTo>
                <a:lnTo>
                  <a:pt x="200197" y="2573955"/>
                </a:lnTo>
                <a:lnTo>
                  <a:pt x="192646" y="2518034"/>
                </a:lnTo>
                <a:lnTo>
                  <a:pt x="185239" y="2462044"/>
                </a:lnTo>
                <a:lnTo>
                  <a:pt x="177976" y="2405975"/>
                </a:lnTo>
                <a:lnTo>
                  <a:pt x="170856" y="2349816"/>
                </a:lnTo>
                <a:lnTo>
                  <a:pt x="163880" y="2293558"/>
                </a:lnTo>
                <a:lnTo>
                  <a:pt x="157048" y="2237189"/>
                </a:lnTo>
                <a:lnTo>
                  <a:pt x="150359" y="2180698"/>
                </a:lnTo>
                <a:lnTo>
                  <a:pt x="143814" y="2124075"/>
                </a:lnTo>
                <a:lnTo>
                  <a:pt x="137415" y="2068105"/>
                </a:lnTo>
                <a:lnTo>
                  <a:pt x="131159" y="2012132"/>
                </a:lnTo>
                <a:lnTo>
                  <a:pt x="125047" y="1956152"/>
                </a:lnTo>
                <a:lnTo>
                  <a:pt x="119079" y="1900160"/>
                </a:lnTo>
                <a:lnTo>
                  <a:pt x="113255" y="1844155"/>
                </a:lnTo>
                <a:lnTo>
                  <a:pt x="107575" y="1788131"/>
                </a:lnTo>
                <a:lnTo>
                  <a:pt x="102038" y="1732085"/>
                </a:lnTo>
                <a:lnTo>
                  <a:pt x="96645" y="1676014"/>
                </a:lnTo>
                <a:lnTo>
                  <a:pt x="91396" y="1619915"/>
                </a:lnTo>
                <a:lnTo>
                  <a:pt x="86290" y="1563782"/>
                </a:lnTo>
                <a:lnTo>
                  <a:pt x="81329" y="1507614"/>
                </a:lnTo>
                <a:lnTo>
                  <a:pt x="76511" y="1451405"/>
                </a:lnTo>
                <a:lnTo>
                  <a:pt x="71837" y="1395153"/>
                </a:lnTo>
                <a:lnTo>
                  <a:pt x="67307" y="1338855"/>
                </a:lnTo>
                <a:lnTo>
                  <a:pt x="62920" y="1282505"/>
                </a:lnTo>
                <a:lnTo>
                  <a:pt x="58678" y="1226101"/>
                </a:lnTo>
                <a:lnTo>
                  <a:pt x="54579" y="1169639"/>
                </a:lnTo>
                <a:lnTo>
                  <a:pt x="50624" y="1113116"/>
                </a:lnTo>
                <a:lnTo>
                  <a:pt x="46813" y="1056528"/>
                </a:lnTo>
                <a:lnTo>
                  <a:pt x="43145" y="999871"/>
                </a:lnTo>
                <a:lnTo>
                  <a:pt x="40269" y="943902"/>
                </a:lnTo>
                <a:lnTo>
                  <a:pt x="37392" y="887933"/>
                </a:lnTo>
                <a:lnTo>
                  <a:pt x="34516" y="831964"/>
                </a:lnTo>
                <a:lnTo>
                  <a:pt x="31639" y="775995"/>
                </a:lnTo>
                <a:lnTo>
                  <a:pt x="28763" y="720026"/>
                </a:lnTo>
                <a:lnTo>
                  <a:pt x="27325" y="692042"/>
                </a:lnTo>
                <a:lnTo>
                  <a:pt x="25887" y="664057"/>
                </a:lnTo>
                <a:lnTo>
                  <a:pt x="24449" y="636073"/>
                </a:lnTo>
                <a:lnTo>
                  <a:pt x="23010" y="608088"/>
                </a:lnTo>
                <a:lnTo>
                  <a:pt x="21572" y="580104"/>
                </a:lnTo>
                <a:lnTo>
                  <a:pt x="20134" y="552119"/>
                </a:lnTo>
                <a:lnTo>
                  <a:pt x="18696" y="524135"/>
                </a:lnTo>
                <a:lnTo>
                  <a:pt x="17257" y="496150"/>
                </a:lnTo>
                <a:lnTo>
                  <a:pt x="15819" y="468166"/>
                </a:lnTo>
                <a:lnTo>
                  <a:pt x="14381" y="440182"/>
                </a:lnTo>
                <a:lnTo>
                  <a:pt x="13663" y="417966"/>
                </a:lnTo>
                <a:lnTo>
                  <a:pt x="12948" y="395816"/>
                </a:lnTo>
                <a:lnTo>
                  <a:pt x="12240" y="373723"/>
                </a:lnTo>
                <a:lnTo>
                  <a:pt x="11543" y="351682"/>
                </a:lnTo>
                <a:lnTo>
                  <a:pt x="10861" y="329684"/>
                </a:lnTo>
                <a:lnTo>
                  <a:pt x="10196" y="307722"/>
                </a:lnTo>
                <a:lnTo>
                  <a:pt x="9553" y="285788"/>
                </a:lnTo>
                <a:lnTo>
                  <a:pt x="8936" y="263877"/>
                </a:lnTo>
                <a:lnTo>
                  <a:pt x="8347" y="241980"/>
                </a:lnTo>
                <a:lnTo>
                  <a:pt x="7790" y="220091"/>
                </a:lnTo>
                <a:lnTo>
                  <a:pt x="7269" y="198201"/>
                </a:lnTo>
                <a:lnTo>
                  <a:pt x="6788" y="176304"/>
                </a:lnTo>
                <a:lnTo>
                  <a:pt x="6350" y="154393"/>
                </a:lnTo>
                <a:lnTo>
                  <a:pt x="5959" y="132459"/>
                </a:lnTo>
                <a:lnTo>
                  <a:pt x="5618" y="110497"/>
                </a:lnTo>
                <a:lnTo>
                  <a:pt x="5331" y="88499"/>
                </a:lnTo>
                <a:lnTo>
                  <a:pt x="5101" y="66458"/>
                </a:lnTo>
                <a:lnTo>
                  <a:pt x="4933" y="44365"/>
                </a:lnTo>
                <a:lnTo>
                  <a:pt x="4799" y="1524"/>
                </a:lnTo>
                <a:lnTo>
                  <a:pt x="4" y="1524"/>
                </a:lnTo>
                <a:lnTo>
                  <a:pt x="134" y="44365"/>
                </a:lnTo>
                <a:lnTo>
                  <a:pt x="291" y="66458"/>
                </a:lnTo>
                <a:lnTo>
                  <a:pt x="498" y="88499"/>
                </a:lnTo>
                <a:lnTo>
                  <a:pt x="749" y="110497"/>
                </a:lnTo>
                <a:lnTo>
                  <a:pt x="1035" y="132459"/>
                </a:lnTo>
                <a:lnTo>
                  <a:pt x="1350" y="154393"/>
                </a:lnTo>
                <a:lnTo>
                  <a:pt x="1687" y="176304"/>
                </a:lnTo>
                <a:lnTo>
                  <a:pt x="2038" y="198201"/>
                </a:lnTo>
                <a:lnTo>
                  <a:pt x="2397" y="220091"/>
                </a:lnTo>
                <a:lnTo>
                  <a:pt x="2755" y="241980"/>
                </a:lnTo>
                <a:lnTo>
                  <a:pt x="3106" y="263877"/>
                </a:lnTo>
                <a:lnTo>
                  <a:pt x="3443" y="285788"/>
                </a:lnTo>
                <a:lnTo>
                  <a:pt x="3758" y="307722"/>
                </a:lnTo>
                <a:lnTo>
                  <a:pt x="4045" y="329684"/>
                </a:lnTo>
                <a:lnTo>
                  <a:pt x="4295" y="351682"/>
                </a:lnTo>
                <a:lnTo>
                  <a:pt x="4502" y="373723"/>
                </a:lnTo>
                <a:lnTo>
                  <a:pt x="4660" y="395816"/>
                </a:lnTo>
                <a:lnTo>
                  <a:pt x="4794" y="440182"/>
                </a:lnTo>
                <a:lnTo>
                  <a:pt x="6198" y="468167"/>
                </a:lnTo>
                <a:lnTo>
                  <a:pt x="7541" y="496155"/>
                </a:lnTo>
                <a:lnTo>
                  <a:pt x="8833" y="524151"/>
                </a:lnTo>
                <a:lnTo>
                  <a:pt x="10086" y="552158"/>
                </a:lnTo>
                <a:lnTo>
                  <a:pt x="11310" y="580179"/>
                </a:lnTo>
                <a:lnTo>
                  <a:pt x="12516" y="608219"/>
                </a:lnTo>
                <a:lnTo>
                  <a:pt x="13715" y="636280"/>
                </a:lnTo>
                <a:lnTo>
                  <a:pt x="14918" y="664366"/>
                </a:lnTo>
                <a:lnTo>
                  <a:pt x="16135" y="692481"/>
                </a:lnTo>
                <a:lnTo>
                  <a:pt x="17377" y="720629"/>
                </a:lnTo>
                <a:lnTo>
                  <a:pt x="18656" y="748813"/>
                </a:lnTo>
                <a:lnTo>
                  <a:pt x="19980" y="777037"/>
                </a:lnTo>
                <a:lnTo>
                  <a:pt x="21363" y="805305"/>
                </a:lnTo>
                <a:lnTo>
                  <a:pt x="22814" y="833619"/>
                </a:lnTo>
                <a:lnTo>
                  <a:pt x="24344" y="861984"/>
                </a:lnTo>
                <a:lnTo>
                  <a:pt x="25963" y="890404"/>
                </a:lnTo>
                <a:lnTo>
                  <a:pt x="27684" y="918881"/>
                </a:lnTo>
                <a:lnTo>
                  <a:pt x="29516" y="947420"/>
                </a:lnTo>
                <a:lnTo>
                  <a:pt x="31470" y="976024"/>
                </a:lnTo>
                <a:lnTo>
                  <a:pt x="33557" y="1004697"/>
                </a:lnTo>
                <a:lnTo>
                  <a:pt x="36506" y="1060700"/>
                </a:lnTo>
                <a:lnTo>
                  <a:pt x="39602" y="1116769"/>
                </a:lnTo>
                <a:lnTo>
                  <a:pt x="42849" y="1172896"/>
                </a:lnTo>
                <a:lnTo>
                  <a:pt x="46251" y="1229074"/>
                </a:lnTo>
                <a:lnTo>
                  <a:pt x="49811" y="1285295"/>
                </a:lnTo>
                <a:lnTo>
                  <a:pt x="53533" y="1341552"/>
                </a:lnTo>
                <a:lnTo>
                  <a:pt x="57420" y="1397839"/>
                </a:lnTo>
                <a:lnTo>
                  <a:pt x="61476" y="1454146"/>
                </a:lnTo>
                <a:lnTo>
                  <a:pt x="65705" y="1510469"/>
                </a:lnTo>
                <a:lnTo>
                  <a:pt x="70110" y="1566799"/>
                </a:lnTo>
                <a:lnTo>
                  <a:pt x="74695" y="1623128"/>
                </a:lnTo>
                <a:lnTo>
                  <a:pt x="79463" y="1679451"/>
                </a:lnTo>
                <a:lnTo>
                  <a:pt x="84418" y="1735758"/>
                </a:lnTo>
                <a:lnTo>
                  <a:pt x="89563" y="1792045"/>
                </a:lnTo>
                <a:lnTo>
                  <a:pt x="94903" y="1848302"/>
                </a:lnTo>
                <a:lnTo>
                  <a:pt x="100440" y="1904523"/>
                </a:lnTo>
                <a:lnTo>
                  <a:pt x="106178" y="1960701"/>
                </a:lnTo>
                <a:lnTo>
                  <a:pt x="112122" y="2016828"/>
                </a:lnTo>
                <a:lnTo>
                  <a:pt x="118273" y="2072897"/>
                </a:lnTo>
                <a:lnTo>
                  <a:pt x="124637" y="2128901"/>
                </a:lnTo>
                <a:lnTo>
                  <a:pt x="130463" y="2184869"/>
                </a:lnTo>
                <a:lnTo>
                  <a:pt x="136436" y="2240838"/>
                </a:lnTo>
                <a:lnTo>
                  <a:pt x="142560" y="2296808"/>
                </a:lnTo>
                <a:lnTo>
                  <a:pt x="148839" y="2352777"/>
                </a:lnTo>
                <a:lnTo>
                  <a:pt x="155275" y="2408747"/>
                </a:lnTo>
                <a:lnTo>
                  <a:pt x="161874" y="2464717"/>
                </a:lnTo>
                <a:lnTo>
                  <a:pt x="168638" y="2520688"/>
                </a:lnTo>
                <a:lnTo>
                  <a:pt x="175571" y="2576660"/>
                </a:lnTo>
                <a:lnTo>
                  <a:pt x="182677" y="2632632"/>
                </a:lnTo>
                <a:lnTo>
                  <a:pt x="189958" y="2688605"/>
                </a:lnTo>
                <a:lnTo>
                  <a:pt x="197420" y="2744580"/>
                </a:lnTo>
                <a:lnTo>
                  <a:pt x="205064" y="2800555"/>
                </a:lnTo>
                <a:lnTo>
                  <a:pt x="212896" y="2856531"/>
                </a:lnTo>
                <a:lnTo>
                  <a:pt x="220918" y="2912509"/>
                </a:lnTo>
                <a:lnTo>
                  <a:pt x="229134" y="2968488"/>
                </a:lnTo>
                <a:lnTo>
                  <a:pt x="237548" y="3024468"/>
                </a:lnTo>
                <a:lnTo>
                  <a:pt x="246163" y="3080450"/>
                </a:lnTo>
                <a:lnTo>
                  <a:pt x="254984" y="3136433"/>
                </a:lnTo>
                <a:lnTo>
                  <a:pt x="264012" y="3192418"/>
                </a:lnTo>
                <a:lnTo>
                  <a:pt x="273253" y="3248406"/>
                </a:lnTo>
                <a:lnTo>
                  <a:pt x="281990" y="3304339"/>
                </a:lnTo>
                <a:lnTo>
                  <a:pt x="290939" y="3360203"/>
                </a:lnTo>
                <a:lnTo>
                  <a:pt x="300096" y="3416003"/>
                </a:lnTo>
                <a:lnTo>
                  <a:pt x="309458" y="3471742"/>
                </a:lnTo>
                <a:lnTo>
                  <a:pt x="319022" y="3527423"/>
                </a:lnTo>
                <a:lnTo>
                  <a:pt x="328783" y="3583050"/>
                </a:lnTo>
                <a:lnTo>
                  <a:pt x="338738" y="3638627"/>
                </a:lnTo>
                <a:lnTo>
                  <a:pt x="348884" y="3694157"/>
                </a:lnTo>
                <a:lnTo>
                  <a:pt x="359217" y="3749645"/>
                </a:lnTo>
                <a:lnTo>
                  <a:pt x="369733" y="3805094"/>
                </a:lnTo>
                <a:lnTo>
                  <a:pt x="380429" y="3860508"/>
                </a:lnTo>
                <a:lnTo>
                  <a:pt x="391301" y="3915890"/>
                </a:lnTo>
                <a:lnTo>
                  <a:pt x="402345" y="3971244"/>
                </a:lnTo>
                <a:lnTo>
                  <a:pt x="413559" y="4026575"/>
                </a:lnTo>
                <a:lnTo>
                  <a:pt x="424938" y="4081885"/>
                </a:lnTo>
                <a:lnTo>
                  <a:pt x="436478" y="4137178"/>
                </a:lnTo>
                <a:lnTo>
                  <a:pt x="448177" y="4192458"/>
                </a:lnTo>
                <a:lnTo>
                  <a:pt x="460031" y="4247729"/>
                </a:lnTo>
                <a:lnTo>
                  <a:pt x="472035" y="4302995"/>
                </a:lnTo>
                <a:lnTo>
                  <a:pt x="484187" y="4358259"/>
                </a:lnTo>
                <a:lnTo>
                  <a:pt x="488217" y="4370655"/>
                </a:lnTo>
                <a:lnTo>
                  <a:pt x="491556" y="4383051"/>
                </a:lnTo>
                <a:lnTo>
                  <a:pt x="493239" y="4393670"/>
                </a:lnTo>
                <a:lnTo>
                  <a:pt x="492904" y="4388891"/>
                </a:lnTo>
                <a:close/>
              </a:path>
            </a:pathLst>
          </a:custGeom>
          <a:solidFill>
            <a:srgbClr val="766E53"/>
          </a:solidFill>
        </p:spPr>
        <p:txBody>
          <a:bodyPr wrap="square" lIns="0" tIns="0" rIns="0" bIns="0" rtlCol="0">
            <a:noAutofit/>
          </a:bodyPr>
          <a:lstStyle/>
          <a:p>
            <a:endParaRPr/>
          </a:p>
        </p:txBody>
      </p:sp>
      <p:sp>
        <p:nvSpPr>
          <p:cNvPr id="22" name="object 22"/>
          <p:cNvSpPr/>
          <p:nvPr/>
        </p:nvSpPr>
        <p:spPr>
          <a:xfrm>
            <a:off x="412623" y="4315968"/>
            <a:ext cx="317754" cy="1581912"/>
          </a:xfrm>
          <a:custGeom>
            <a:avLst/>
            <a:gdLst/>
            <a:ahLst/>
            <a:cxnLst/>
            <a:rect l="l" t="t" r="r" b="b"/>
            <a:pathLst>
              <a:path w="423672" h="1581912">
                <a:moveTo>
                  <a:pt x="25127" y="109295"/>
                </a:moveTo>
                <a:lnTo>
                  <a:pt x="12421" y="54652"/>
                </a:lnTo>
                <a:lnTo>
                  <a:pt x="0" y="0"/>
                </a:lnTo>
                <a:lnTo>
                  <a:pt x="1444" y="15105"/>
                </a:lnTo>
                <a:lnTo>
                  <a:pt x="5814" y="60413"/>
                </a:lnTo>
                <a:lnTo>
                  <a:pt x="10314" y="105710"/>
                </a:lnTo>
                <a:lnTo>
                  <a:pt x="15043" y="151003"/>
                </a:lnTo>
                <a:lnTo>
                  <a:pt x="20097" y="196295"/>
                </a:lnTo>
                <a:lnTo>
                  <a:pt x="25574" y="241592"/>
                </a:lnTo>
                <a:lnTo>
                  <a:pt x="31573" y="286900"/>
                </a:lnTo>
                <a:lnTo>
                  <a:pt x="43852" y="342242"/>
                </a:lnTo>
                <a:lnTo>
                  <a:pt x="54074" y="382409"/>
                </a:lnTo>
                <a:lnTo>
                  <a:pt x="64376" y="422511"/>
                </a:lnTo>
                <a:lnTo>
                  <a:pt x="74761" y="462552"/>
                </a:lnTo>
                <a:lnTo>
                  <a:pt x="85232" y="502535"/>
                </a:lnTo>
                <a:lnTo>
                  <a:pt x="95794" y="542463"/>
                </a:lnTo>
                <a:lnTo>
                  <a:pt x="106450" y="582341"/>
                </a:lnTo>
                <a:lnTo>
                  <a:pt x="117203" y="622171"/>
                </a:lnTo>
                <a:lnTo>
                  <a:pt x="128058" y="661959"/>
                </a:lnTo>
                <a:lnTo>
                  <a:pt x="139017" y="701706"/>
                </a:lnTo>
                <a:lnTo>
                  <a:pt x="150084" y="741418"/>
                </a:lnTo>
                <a:lnTo>
                  <a:pt x="161264" y="781096"/>
                </a:lnTo>
                <a:lnTo>
                  <a:pt x="172559" y="820746"/>
                </a:lnTo>
                <a:lnTo>
                  <a:pt x="183974" y="860370"/>
                </a:lnTo>
                <a:lnTo>
                  <a:pt x="195511" y="899973"/>
                </a:lnTo>
                <a:lnTo>
                  <a:pt x="207175" y="939558"/>
                </a:lnTo>
                <a:lnTo>
                  <a:pt x="218969" y="979128"/>
                </a:lnTo>
                <a:lnTo>
                  <a:pt x="230897" y="1018687"/>
                </a:lnTo>
                <a:lnTo>
                  <a:pt x="242962" y="1058239"/>
                </a:lnTo>
                <a:lnTo>
                  <a:pt x="255168" y="1097787"/>
                </a:lnTo>
                <a:lnTo>
                  <a:pt x="271065" y="1146666"/>
                </a:lnTo>
                <a:lnTo>
                  <a:pt x="287020" y="1195519"/>
                </a:lnTo>
                <a:lnTo>
                  <a:pt x="303091" y="1244317"/>
                </a:lnTo>
                <a:lnTo>
                  <a:pt x="319335" y="1293031"/>
                </a:lnTo>
                <a:lnTo>
                  <a:pt x="335810" y="1341631"/>
                </a:lnTo>
                <a:lnTo>
                  <a:pt x="352573" y="1390088"/>
                </a:lnTo>
                <a:lnTo>
                  <a:pt x="369684" y="1438374"/>
                </a:lnTo>
                <a:lnTo>
                  <a:pt x="387198" y="1486460"/>
                </a:lnTo>
                <a:lnTo>
                  <a:pt x="405175" y="1534315"/>
                </a:lnTo>
                <a:lnTo>
                  <a:pt x="423672" y="1581911"/>
                </a:lnTo>
                <a:lnTo>
                  <a:pt x="423672" y="1457274"/>
                </a:lnTo>
                <a:lnTo>
                  <a:pt x="417172" y="1438578"/>
                </a:lnTo>
                <a:lnTo>
                  <a:pt x="410677" y="1419883"/>
                </a:lnTo>
                <a:lnTo>
                  <a:pt x="404188" y="1401188"/>
                </a:lnTo>
                <a:lnTo>
                  <a:pt x="397711" y="1382493"/>
                </a:lnTo>
                <a:lnTo>
                  <a:pt x="391248" y="1363798"/>
                </a:lnTo>
                <a:lnTo>
                  <a:pt x="384803" y="1345103"/>
                </a:lnTo>
                <a:lnTo>
                  <a:pt x="378379" y="1326408"/>
                </a:lnTo>
                <a:lnTo>
                  <a:pt x="371981" y="1307712"/>
                </a:lnTo>
                <a:lnTo>
                  <a:pt x="365613" y="1289017"/>
                </a:lnTo>
                <a:lnTo>
                  <a:pt x="359276" y="1270320"/>
                </a:lnTo>
                <a:lnTo>
                  <a:pt x="352976" y="1251623"/>
                </a:lnTo>
                <a:lnTo>
                  <a:pt x="346716" y="1232926"/>
                </a:lnTo>
                <a:lnTo>
                  <a:pt x="340499" y="1214227"/>
                </a:lnTo>
                <a:lnTo>
                  <a:pt x="334329" y="1195528"/>
                </a:lnTo>
                <a:lnTo>
                  <a:pt x="328210" y="1176828"/>
                </a:lnTo>
                <a:lnTo>
                  <a:pt x="322145" y="1158127"/>
                </a:lnTo>
                <a:lnTo>
                  <a:pt x="316138" y="1139424"/>
                </a:lnTo>
                <a:lnTo>
                  <a:pt x="310192" y="1120721"/>
                </a:lnTo>
                <a:lnTo>
                  <a:pt x="304312" y="1102016"/>
                </a:lnTo>
                <a:lnTo>
                  <a:pt x="298500" y="1083309"/>
                </a:lnTo>
                <a:lnTo>
                  <a:pt x="281276" y="1030033"/>
                </a:lnTo>
                <a:lnTo>
                  <a:pt x="264272" y="976620"/>
                </a:lnTo>
                <a:lnTo>
                  <a:pt x="247492" y="923078"/>
                </a:lnTo>
                <a:lnTo>
                  <a:pt x="230940" y="869415"/>
                </a:lnTo>
                <a:lnTo>
                  <a:pt x="214619" y="815637"/>
                </a:lnTo>
                <a:lnTo>
                  <a:pt x="198533" y="761752"/>
                </a:lnTo>
                <a:lnTo>
                  <a:pt x="182686" y="707765"/>
                </a:lnTo>
                <a:lnTo>
                  <a:pt x="167080" y="653686"/>
                </a:lnTo>
                <a:lnTo>
                  <a:pt x="151721" y="599520"/>
                </a:lnTo>
                <a:lnTo>
                  <a:pt x="136610" y="545274"/>
                </a:lnTo>
                <a:lnTo>
                  <a:pt x="121752" y="490956"/>
                </a:lnTo>
                <a:lnTo>
                  <a:pt x="107151" y="436573"/>
                </a:lnTo>
                <a:lnTo>
                  <a:pt x="92810" y="382131"/>
                </a:lnTo>
                <a:lnTo>
                  <a:pt x="78732" y="327638"/>
                </a:lnTo>
                <a:lnTo>
                  <a:pt x="64921" y="273101"/>
                </a:lnTo>
                <a:lnTo>
                  <a:pt x="51381" y="218527"/>
                </a:lnTo>
                <a:lnTo>
                  <a:pt x="38115" y="163923"/>
                </a:lnTo>
                <a:lnTo>
                  <a:pt x="25127" y="109295"/>
                </a:lnTo>
                <a:close/>
              </a:path>
            </a:pathLst>
          </a:custGeom>
          <a:solidFill>
            <a:srgbClr val="766E53"/>
          </a:solidFill>
        </p:spPr>
        <p:txBody>
          <a:bodyPr wrap="square" lIns="0" tIns="0" rIns="0" bIns="0" rtlCol="0">
            <a:noAutofit/>
          </a:bodyPr>
          <a:lstStyle/>
          <a:p>
            <a:endParaRPr/>
          </a:p>
        </p:txBody>
      </p:sp>
      <p:sp>
        <p:nvSpPr>
          <p:cNvPr id="23" name="object 23"/>
          <p:cNvSpPr/>
          <p:nvPr/>
        </p:nvSpPr>
        <p:spPr>
          <a:xfrm>
            <a:off x="754381" y="5862849"/>
            <a:ext cx="323468" cy="990599"/>
          </a:xfrm>
          <a:custGeom>
            <a:avLst/>
            <a:gdLst/>
            <a:ahLst/>
            <a:cxnLst/>
            <a:rect l="l" t="t" r="r" b="b"/>
            <a:pathLst>
              <a:path w="431291" h="990599">
                <a:moveTo>
                  <a:pt x="5141" y="12833"/>
                </a:moveTo>
                <a:lnTo>
                  <a:pt x="418" y="1044"/>
                </a:lnTo>
                <a:lnTo>
                  <a:pt x="0" y="0"/>
                </a:lnTo>
                <a:lnTo>
                  <a:pt x="98" y="36429"/>
                </a:lnTo>
                <a:lnTo>
                  <a:pt x="457" y="61624"/>
                </a:lnTo>
                <a:lnTo>
                  <a:pt x="1256" y="87342"/>
                </a:lnTo>
                <a:lnTo>
                  <a:pt x="2669" y="113408"/>
                </a:lnTo>
                <a:lnTo>
                  <a:pt x="4787" y="138785"/>
                </a:lnTo>
                <a:lnTo>
                  <a:pt x="14134" y="162471"/>
                </a:lnTo>
                <a:lnTo>
                  <a:pt x="23488" y="186154"/>
                </a:lnTo>
                <a:lnTo>
                  <a:pt x="32857" y="209830"/>
                </a:lnTo>
                <a:lnTo>
                  <a:pt x="42246" y="233495"/>
                </a:lnTo>
                <a:lnTo>
                  <a:pt x="51665" y="257146"/>
                </a:lnTo>
                <a:lnTo>
                  <a:pt x="61119" y="280780"/>
                </a:lnTo>
                <a:lnTo>
                  <a:pt x="70616" y="304391"/>
                </a:lnTo>
                <a:lnTo>
                  <a:pt x="80163" y="327978"/>
                </a:lnTo>
                <a:lnTo>
                  <a:pt x="89768" y="351536"/>
                </a:lnTo>
                <a:lnTo>
                  <a:pt x="99437" y="375062"/>
                </a:lnTo>
                <a:lnTo>
                  <a:pt x="109179" y="398552"/>
                </a:lnTo>
                <a:lnTo>
                  <a:pt x="118999" y="422003"/>
                </a:lnTo>
                <a:lnTo>
                  <a:pt x="128905" y="445411"/>
                </a:lnTo>
                <a:lnTo>
                  <a:pt x="138905" y="468772"/>
                </a:lnTo>
                <a:lnTo>
                  <a:pt x="149005" y="492083"/>
                </a:lnTo>
                <a:lnTo>
                  <a:pt x="159214" y="515340"/>
                </a:lnTo>
                <a:lnTo>
                  <a:pt x="169537" y="538540"/>
                </a:lnTo>
                <a:lnTo>
                  <a:pt x="179983" y="561678"/>
                </a:lnTo>
                <a:lnTo>
                  <a:pt x="190558" y="584752"/>
                </a:lnTo>
                <a:lnTo>
                  <a:pt x="201269" y="607758"/>
                </a:lnTo>
                <a:lnTo>
                  <a:pt x="209930" y="627139"/>
                </a:lnTo>
                <a:lnTo>
                  <a:pt x="218659" y="646516"/>
                </a:lnTo>
                <a:lnTo>
                  <a:pt x="227453" y="665886"/>
                </a:lnTo>
                <a:lnTo>
                  <a:pt x="236308" y="685246"/>
                </a:lnTo>
                <a:lnTo>
                  <a:pt x="245220" y="704591"/>
                </a:lnTo>
                <a:lnTo>
                  <a:pt x="254187" y="723918"/>
                </a:lnTo>
                <a:lnTo>
                  <a:pt x="263203" y="743223"/>
                </a:lnTo>
                <a:lnTo>
                  <a:pt x="272267" y="762503"/>
                </a:lnTo>
                <a:lnTo>
                  <a:pt x="281374" y="781755"/>
                </a:lnTo>
                <a:lnTo>
                  <a:pt x="290522" y="800974"/>
                </a:lnTo>
                <a:lnTo>
                  <a:pt x="299705" y="820157"/>
                </a:lnTo>
                <a:lnTo>
                  <a:pt x="308921" y="839301"/>
                </a:lnTo>
                <a:lnTo>
                  <a:pt x="318167" y="858402"/>
                </a:lnTo>
                <a:lnTo>
                  <a:pt x="327439" y="877456"/>
                </a:lnTo>
                <a:lnTo>
                  <a:pt x="336732" y="896460"/>
                </a:lnTo>
                <a:lnTo>
                  <a:pt x="346045" y="915410"/>
                </a:lnTo>
                <a:lnTo>
                  <a:pt x="355373" y="934302"/>
                </a:lnTo>
                <a:lnTo>
                  <a:pt x="364712" y="953134"/>
                </a:lnTo>
                <a:lnTo>
                  <a:pt x="374060" y="971900"/>
                </a:lnTo>
                <a:lnTo>
                  <a:pt x="383413" y="990599"/>
                </a:lnTo>
                <a:lnTo>
                  <a:pt x="431291" y="990599"/>
                </a:lnTo>
                <a:lnTo>
                  <a:pt x="421268" y="971182"/>
                </a:lnTo>
                <a:lnTo>
                  <a:pt x="411311" y="951692"/>
                </a:lnTo>
                <a:lnTo>
                  <a:pt x="401418" y="932132"/>
                </a:lnTo>
                <a:lnTo>
                  <a:pt x="391585" y="912499"/>
                </a:lnTo>
                <a:lnTo>
                  <a:pt x="381809" y="892794"/>
                </a:lnTo>
                <a:lnTo>
                  <a:pt x="372085" y="873018"/>
                </a:lnTo>
                <a:lnTo>
                  <a:pt x="362412" y="853170"/>
                </a:lnTo>
                <a:lnTo>
                  <a:pt x="352785" y="833250"/>
                </a:lnTo>
                <a:lnTo>
                  <a:pt x="343200" y="813259"/>
                </a:lnTo>
                <a:lnTo>
                  <a:pt x="333655" y="793195"/>
                </a:lnTo>
                <a:lnTo>
                  <a:pt x="324146" y="773060"/>
                </a:lnTo>
                <a:lnTo>
                  <a:pt x="314670" y="752854"/>
                </a:lnTo>
                <a:lnTo>
                  <a:pt x="305222" y="732575"/>
                </a:lnTo>
                <a:lnTo>
                  <a:pt x="295800" y="712225"/>
                </a:lnTo>
                <a:lnTo>
                  <a:pt x="286400" y="691803"/>
                </a:lnTo>
                <a:lnTo>
                  <a:pt x="277019" y="671310"/>
                </a:lnTo>
                <a:lnTo>
                  <a:pt x="267653" y="650745"/>
                </a:lnTo>
                <a:lnTo>
                  <a:pt x="258298" y="630108"/>
                </a:lnTo>
                <a:lnTo>
                  <a:pt x="248952" y="609399"/>
                </a:lnTo>
                <a:lnTo>
                  <a:pt x="239610" y="588619"/>
                </a:lnTo>
                <a:lnTo>
                  <a:pt x="228179" y="563424"/>
                </a:lnTo>
                <a:lnTo>
                  <a:pt x="216884" y="538096"/>
                </a:lnTo>
                <a:lnTo>
                  <a:pt x="205719" y="512647"/>
                </a:lnTo>
                <a:lnTo>
                  <a:pt x="194676" y="487086"/>
                </a:lnTo>
                <a:lnTo>
                  <a:pt x="183748" y="461425"/>
                </a:lnTo>
                <a:lnTo>
                  <a:pt x="172929" y="435674"/>
                </a:lnTo>
                <a:lnTo>
                  <a:pt x="162210" y="409845"/>
                </a:lnTo>
                <a:lnTo>
                  <a:pt x="151585" y="383947"/>
                </a:lnTo>
                <a:lnTo>
                  <a:pt x="141046" y="357992"/>
                </a:lnTo>
                <a:lnTo>
                  <a:pt x="130586" y="331990"/>
                </a:lnTo>
                <a:lnTo>
                  <a:pt x="120198" y="305953"/>
                </a:lnTo>
                <a:lnTo>
                  <a:pt x="109874" y="279890"/>
                </a:lnTo>
                <a:lnTo>
                  <a:pt x="99609" y="253813"/>
                </a:lnTo>
                <a:lnTo>
                  <a:pt x="89393" y="227733"/>
                </a:lnTo>
                <a:lnTo>
                  <a:pt x="79221" y="201660"/>
                </a:lnTo>
                <a:lnTo>
                  <a:pt x="69084" y="175605"/>
                </a:lnTo>
                <a:lnTo>
                  <a:pt x="58976" y="149579"/>
                </a:lnTo>
                <a:lnTo>
                  <a:pt x="48890" y="123592"/>
                </a:lnTo>
                <a:lnTo>
                  <a:pt x="38818" y="97655"/>
                </a:lnTo>
                <a:lnTo>
                  <a:pt x="28752" y="71780"/>
                </a:lnTo>
                <a:lnTo>
                  <a:pt x="24029" y="59991"/>
                </a:lnTo>
                <a:lnTo>
                  <a:pt x="19307" y="48201"/>
                </a:lnTo>
                <a:lnTo>
                  <a:pt x="14585" y="36412"/>
                </a:lnTo>
                <a:lnTo>
                  <a:pt x="9864" y="24622"/>
                </a:lnTo>
                <a:lnTo>
                  <a:pt x="5141" y="12833"/>
                </a:lnTo>
                <a:close/>
              </a:path>
            </a:pathLst>
          </a:custGeom>
          <a:solidFill>
            <a:srgbClr val="766E53"/>
          </a:solidFill>
        </p:spPr>
        <p:txBody>
          <a:bodyPr wrap="square" lIns="0" tIns="0" rIns="0" bIns="0" rtlCol="0">
            <a:noAutofit/>
          </a:bodyPr>
          <a:lstStyle/>
          <a:p>
            <a:endParaRPr/>
          </a:p>
        </p:txBody>
      </p:sp>
      <p:sp>
        <p:nvSpPr>
          <p:cNvPr id="24" name="object 24"/>
          <p:cNvSpPr/>
          <p:nvPr/>
        </p:nvSpPr>
        <p:spPr>
          <a:xfrm>
            <a:off x="390906" y="4364736"/>
            <a:ext cx="413766" cy="2235708"/>
          </a:xfrm>
          <a:custGeom>
            <a:avLst/>
            <a:gdLst/>
            <a:ahLst/>
            <a:cxnLst/>
            <a:rect l="l" t="t" r="r" b="b"/>
            <a:pathLst>
              <a:path w="551688" h="2235708">
                <a:moveTo>
                  <a:pt x="3670" y="36614"/>
                </a:moveTo>
                <a:lnTo>
                  <a:pt x="11442" y="109834"/>
                </a:lnTo>
                <a:lnTo>
                  <a:pt x="19790" y="183016"/>
                </a:lnTo>
                <a:lnTo>
                  <a:pt x="28714" y="256133"/>
                </a:lnTo>
                <a:lnTo>
                  <a:pt x="38213" y="329152"/>
                </a:lnTo>
                <a:lnTo>
                  <a:pt x="48287" y="402046"/>
                </a:lnTo>
                <a:lnTo>
                  <a:pt x="58937" y="474784"/>
                </a:lnTo>
                <a:lnTo>
                  <a:pt x="70164" y="547336"/>
                </a:lnTo>
                <a:lnTo>
                  <a:pt x="81966" y="619673"/>
                </a:lnTo>
                <a:lnTo>
                  <a:pt x="94344" y="691765"/>
                </a:lnTo>
                <a:lnTo>
                  <a:pt x="109526" y="775070"/>
                </a:lnTo>
                <a:lnTo>
                  <a:pt x="118592" y="822357"/>
                </a:lnTo>
                <a:lnTo>
                  <a:pt x="127945" y="869572"/>
                </a:lnTo>
                <a:lnTo>
                  <a:pt x="137587" y="916715"/>
                </a:lnTo>
                <a:lnTo>
                  <a:pt x="147516" y="963786"/>
                </a:lnTo>
                <a:lnTo>
                  <a:pt x="157734" y="1010784"/>
                </a:lnTo>
                <a:lnTo>
                  <a:pt x="168239" y="1057710"/>
                </a:lnTo>
                <a:lnTo>
                  <a:pt x="179033" y="1104565"/>
                </a:lnTo>
                <a:lnTo>
                  <a:pt x="190114" y="1151347"/>
                </a:lnTo>
                <a:lnTo>
                  <a:pt x="201483" y="1198057"/>
                </a:lnTo>
                <a:lnTo>
                  <a:pt x="213141" y="1244696"/>
                </a:lnTo>
                <a:lnTo>
                  <a:pt x="225086" y="1291262"/>
                </a:lnTo>
                <a:lnTo>
                  <a:pt x="237319" y="1337758"/>
                </a:lnTo>
                <a:lnTo>
                  <a:pt x="249840" y="1384181"/>
                </a:lnTo>
                <a:lnTo>
                  <a:pt x="262649" y="1430533"/>
                </a:lnTo>
                <a:lnTo>
                  <a:pt x="275746" y="1476814"/>
                </a:lnTo>
                <a:lnTo>
                  <a:pt x="289131" y="1523023"/>
                </a:lnTo>
                <a:lnTo>
                  <a:pt x="302803" y="1569161"/>
                </a:lnTo>
                <a:lnTo>
                  <a:pt x="316764" y="1615227"/>
                </a:lnTo>
                <a:lnTo>
                  <a:pt x="331012" y="1661223"/>
                </a:lnTo>
                <a:lnTo>
                  <a:pt x="345552" y="1705880"/>
                </a:lnTo>
                <a:lnTo>
                  <a:pt x="360409" y="1750767"/>
                </a:lnTo>
                <a:lnTo>
                  <a:pt x="375612" y="1795825"/>
                </a:lnTo>
                <a:lnTo>
                  <a:pt x="391189" y="1840999"/>
                </a:lnTo>
                <a:lnTo>
                  <a:pt x="407169" y="1886229"/>
                </a:lnTo>
                <a:lnTo>
                  <a:pt x="423582" y="1931459"/>
                </a:lnTo>
                <a:lnTo>
                  <a:pt x="440454" y="1976632"/>
                </a:lnTo>
                <a:lnTo>
                  <a:pt x="457815" y="2021691"/>
                </a:lnTo>
                <a:lnTo>
                  <a:pt x="475694" y="2066577"/>
                </a:lnTo>
                <a:lnTo>
                  <a:pt x="494118" y="2111235"/>
                </a:lnTo>
                <a:lnTo>
                  <a:pt x="499450" y="2121995"/>
                </a:lnTo>
                <a:lnTo>
                  <a:pt x="504781" y="2132978"/>
                </a:lnTo>
                <a:lnTo>
                  <a:pt x="510112" y="2144162"/>
                </a:lnTo>
                <a:lnTo>
                  <a:pt x="515443" y="2155523"/>
                </a:lnTo>
                <a:lnTo>
                  <a:pt x="520774" y="2167040"/>
                </a:lnTo>
                <a:lnTo>
                  <a:pt x="526106" y="2178688"/>
                </a:lnTo>
                <a:lnTo>
                  <a:pt x="531437" y="2190446"/>
                </a:lnTo>
                <a:lnTo>
                  <a:pt x="536768" y="2202291"/>
                </a:lnTo>
                <a:lnTo>
                  <a:pt x="542099" y="2214200"/>
                </a:lnTo>
                <a:lnTo>
                  <a:pt x="547431" y="2226150"/>
                </a:lnTo>
                <a:lnTo>
                  <a:pt x="551688" y="2235708"/>
                </a:lnTo>
                <a:lnTo>
                  <a:pt x="547664" y="2223661"/>
                </a:lnTo>
                <a:lnTo>
                  <a:pt x="543643" y="2211615"/>
                </a:lnTo>
                <a:lnTo>
                  <a:pt x="539621" y="2199569"/>
                </a:lnTo>
                <a:lnTo>
                  <a:pt x="537298" y="2192616"/>
                </a:lnTo>
                <a:lnTo>
                  <a:pt x="534258" y="2180441"/>
                </a:lnTo>
                <a:lnTo>
                  <a:pt x="531223" y="2168194"/>
                </a:lnTo>
                <a:lnTo>
                  <a:pt x="528195" y="2155883"/>
                </a:lnTo>
                <a:lnTo>
                  <a:pt x="525181" y="2143518"/>
                </a:lnTo>
                <a:lnTo>
                  <a:pt x="522183" y="2131107"/>
                </a:lnTo>
                <a:lnTo>
                  <a:pt x="519207" y="2118657"/>
                </a:lnTo>
                <a:lnTo>
                  <a:pt x="516256" y="2106178"/>
                </a:lnTo>
                <a:lnTo>
                  <a:pt x="513335" y="2093679"/>
                </a:lnTo>
                <a:lnTo>
                  <a:pt x="510447" y="2081166"/>
                </a:lnTo>
                <a:lnTo>
                  <a:pt x="507598" y="2068650"/>
                </a:lnTo>
                <a:lnTo>
                  <a:pt x="504792" y="2056138"/>
                </a:lnTo>
                <a:lnTo>
                  <a:pt x="502032" y="2043639"/>
                </a:lnTo>
                <a:lnTo>
                  <a:pt x="499323" y="2031161"/>
                </a:lnTo>
                <a:lnTo>
                  <a:pt x="496669" y="2018714"/>
                </a:lnTo>
                <a:lnTo>
                  <a:pt x="494075" y="2006304"/>
                </a:lnTo>
                <a:lnTo>
                  <a:pt x="491544" y="1993941"/>
                </a:lnTo>
                <a:lnTo>
                  <a:pt x="489081" y="1981633"/>
                </a:lnTo>
                <a:lnTo>
                  <a:pt x="486691" y="1969389"/>
                </a:lnTo>
                <a:lnTo>
                  <a:pt x="484530" y="1958035"/>
                </a:lnTo>
                <a:lnTo>
                  <a:pt x="478774" y="1942919"/>
                </a:lnTo>
                <a:lnTo>
                  <a:pt x="473021" y="1927736"/>
                </a:lnTo>
                <a:lnTo>
                  <a:pt x="467275" y="1912488"/>
                </a:lnTo>
                <a:lnTo>
                  <a:pt x="461541" y="1897179"/>
                </a:lnTo>
                <a:lnTo>
                  <a:pt x="455820" y="1881812"/>
                </a:lnTo>
                <a:lnTo>
                  <a:pt x="450118" y="1866391"/>
                </a:lnTo>
                <a:lnTo>
                  <a:pt x="444437" y="1850921"/>
                </a:lnTo>
                <a:lnTo>
                  <a:pt x="438782" y="1835403"/>
                </a:lnTo>
                <a:lnTo>
                  <a:pt x="433155" y="1819843"/>
                </a:lnTo>
                <a:lnTo>
                  <a:pt x="427561" y="1804242"/>
                </a:lnTo>
                <a:lnTo>
                  <a:pt x="422003" y="1788606"/>
                </a:lnTo>
                <a:lnTo>
                  <a:pt x="416484" y="1772938"/>
                </a:lnTo>
                <a:lnTo>
                  <a:pt x="411008" y="1757241"/>
                </a:lnTo>
                <a:lnTo>
                  <a:pt x="405580" y="1741519"/>
                </a:lnTo>
                <a:lnTo>
                  <a:pt x="400202" y="1725775"/>
                </a:lnTo>
                <a:lnTo>
                  <a:pt x="394877" y="1710014"/>
                </a:lnTo>
                <a:lnTo>
                  <a:pt x="389611" y="1694238"/>
                </a:lnTo>
                <a:lnTo>
                  <a:pt x="384405" y="1678451"/>
                </a:lnTo>
                <a:lnTo>
                  <a:pt x="379265" y="1662657"/>
                </a:lnTo>
                <a:lnTo>
                  <a:pt x="374192" y="1646859"/>
                </a:lnTo>
                <a:lnTo>
                  <a:pt x="359259" y="1601548"/>
                </a:lnTo>
                <a:lnTo>
                  <a:pt x="344682" y="1556100"/>
                </a:lnTo>
                <a:lnTo>
                  <a:pt x="330458" y="1510522"/>
                </a:lnTo>
                <a:lnTo>
                  <a:pt x="316583" y="1464822"/>
                </a:lnTo>
                <a:lnTo>
                  <a:pt x="303054" y="1419006"/>
                </a:lnTo>
                <a:lnTo>
                  <a:pt x="289866" y="1373082"/>
                </a:lnTo>
                <a:lnTo>
                  <a:pt x="277016" y="1327058"/>
                </a:lnTo>
                <a:lnTo>
                  <a:pt x="264501" y="1280940"/>
                </a:lnTo>
                <a:lnTo>
                  <a:pt x="252318" y="1234736"/>
                </a:lnTo>
                <a:lnTo>
                  <a:pt x="240461" y="1188453"/>
                </a:lnTo>
                <a:lnTo>
                  <a:pt x="228929" y="1142098"/>
                </a:lnTo>
                <a:lnTo>
                  <a:pt x="217717" y="1095679"/>
                </a:lnTo>
                <a:lnTo>
                  <a:pt x="206821" y="1049203"/>
                </a:lnTo>
                <a:lnTo>
                  <a:pt x="196238" y="1002677"/>
                </a:lnTo>
                <a:lnTo>
                  <a:pt x="185965" y="956109"/>
                </a:lnTo>
                <a:lnTo>
                  <a:pt x="175998" y="909505"/>
                </a:lnTo>
                <a:lnTo>
                  <a:pt x="166333" y="862873"/>
                </a:lnTo>
                <a:lnTo>
                  <a:pt x="156967" y="816221"/>
                </a:lnTo>
                <a:lnTo>
                  <a:pt x="147895" y="769555"/>
                </a:lnTo>
                <a:lnTo>
                  <a:pt x="139115" y="722883"/>
                </a:lnTo>
                <a:lnTo>
                  <a:pt x="134150" y="699874"/>
                </a:lnTo>
                <a:lnTo>
                  <a:pt x="129325" y="676795"/>
                </a:lnTo>
                <a:lnTo>
                  <a:pt x="124637" y="653651"/>
                </a:lnTo>
                <a:lnTo>
                  <a:pt x="120082" y="630446"/>
                </a:lnTo>
                <a:lnTo>
                  <a:pt x="115656" y="607183"/>
                </a:lnTo>
                <a:lnTo>
                  <a:pt x="111357" y="583865"/>
                </a:lnTo>
                <a:lnTo>
                  <a:pt x="107180" y="560497"/>
                </a:lnTo>
                <a:lnTo>
                  <a:pt x="103121" y="537081"/>
                </a:lnTo>
                <a:lnTo>
                  <a:pt x="99178" y="513623"/>
                </a:lnTo>
                <a:lnTo>
                  <a:pt x="95346" y="490124"/>
                </a:lnTo>
                <a:lnTo>
                  <a:pt x="91623" y="466590"/>
                </a:lnTo>
                <a:lnTo>
                  <a:pt x="88003" y="443022"/>
                </a:lnTo>
                <a:lnTo>
                  <a:pt x="84484" y="419426"/>
                </a:lnTo>
                <a:lnTo>
                  <a:pt x="81063" y="395804"/>
                </a:lnTo>
                <a:lnTo>
                  <a:pt x="77734" y="372161"/>
                </a:lnTo>
                <a:lnTo>
                  <a:pt x="74496" y="348500"/>
                </a:lnTo>
                <a:lnTo>
                  <a:pt x="71344" y="324824"/>
                </a:lnTo>
                <a:lnTo>
                  <a:pt x="68275" y="301137"/>
                </a:lnTo>
                <a:lnTo>
                  <a:pt x="65284" y="277443"/>
                </a:lnTo>
                <a:lnTo>
                  <a:pt x="62369" y="253745"/>
                </a:lnTo>
                <a:lnTo>
                  <a:pt x="59456" y="240846"/>
                </a:lnTo>
                <a:lnTo>
                  <a:pt x="56478" y="228014"/>
                </a:lnTo>
                <a:lnTo>
                  <a:pt x="53442" y="215242"/>
                </a:lnTo>
                <a:lnTo>
                  <a:pt x="50356" y="202521"/>
                </a:lnTo>
                <a:lnTo>
                  <a:pt x="47227" y="189845"/>
                </a:lnTo>
                <a:lnTo>
                  <a:pt x="44062" y="177206"/>
                </a:lnTo>
                <a:lnTo>
                  <a:pt x="40867" y="164596"/>
                </a:lnTo>
                <a:lnTo>
                  <a:pt x="37652" y="152009"/>
                </a:lnTo>
                <a:lnTo>
                  <a:pt x="34422" y="139437"/>
                </a:lnTo>
                <a:lnTo>
                  <a:pt x="31184" y="126873"/>
                </a:lnTo>
                <a:lnTo>
                  <a:pt x="27947" y="114308"/>
                </a:lnTo>
                <a:lnTo>
                  <a:pt x="24717" y="101736"/>
                </a:lnTo>
                <a:lnTo>
                  <a:pt x="21501" y="89149"/>
                </a:lnTo>
                <a:lnTo>
                  <a:pt x="18307" y="76539"/>
                </a:lnTo>
                <a:lnTo>
                  <a:pt x="15142" y="63900"/>
                </a:lnTo>
                <a:lnTo>
                  <a:pt x="12013" y="51224"/>
                </a:lnTo>
                <a:lnTo>
                  <a:pt x="8927" y="38503"/>
                </a:lnTo>
                <a:lnTo>
                  <a:pt x="5891" y="25731"/>
                </a:lnTo>
                <a:lnTo>
                  <a:pt x="2913" y="12899"/>
                </a:lnTo>
                <a:lnTo>
                  <a:pt x="0" y="0"/>
                </a:lnTo>
                <a:lnTo>
                  <a:pt x="3670" y="36614"/>
                </a:lnTo>
                <a:close/>
              </a:path>
            </a:pathLst>
          </a:custGeom>
          <a:solidFill>
            <a:srgbClr val="766E53"/>
          </a:solidFill>
        </p:spPr>
        <p:txBody>
          <a:bodyPr wrap="square" lIns="0" tIns="0" rIns="0" bIns="0" rtlCol="0">
            <a:noAutofit/>
          </a:bodyPr>
          <a:lstStyle/>
          <a:p>
            <a:endParaRPr/>
          </a:p>
        </p:txBody>
      </p:sp>
      <p:sp>
        <p:nvSpPr>
          <p:cNvPr id="25" name="object 25"/>
          <p:cNvSpPr/>
          <p:nvPr/>
        </p:nvSpPr>
        <p:spPr>
          <a:xfrm>
            <a:off x="353624" y="1289303"/>
            <a:ext cx="127578" cy="3026664"/>
          </a:xfrm>
          <a:custGeom>
            <a:avLst/>
            <a:gdLst/>
            <a:ahLst/>
            <a:cxnLst/>
            <a:rect l="l" t="t" r="r" b="b"/>
            <a:pathLst>
              <a:path w="170104" h="3026664">
                <a:moveTo>
                  <a:pt x="24277" y="2187133"/>
                </a:moveTo>
                <a:lnTo>
                  <a:pt x="23137" y="2139739"/>
                </a:lnTo>
                <a:lnTo>
                  <a:pt x="22197" y="2092363"/>
                </a:lnTo>
                <a:lnTo>
                  <a:pt x="21459" y="2045002"/>
                </a:lnTo>
                <a:lnTo>
                  <a:pt x="20927" y="1997651"/>
                </a:lnTo>
                <a:lnTo>
                  <a:pt x="20606" y="1950307"/>
                </a:lnTo>
                <a:lnTo>
                  <a:pt x="20606" y="1854957"/>
                </a:lnTo>
                <a:lnTo>
                  <a:pt x="20927" y="1807011"/>
                </a:lnTo>
                <a:lnTo>
                  <a:pt x="21459" y="1759121"/>
                </a:lnTo>
                <a:lnTo>
                  <a:pt x="22197" y="1711280"/>
                </a:lnTo>
                <a:lnTo>
                  <a:pt x="23137" y="1663481"/>
                </a:lnTo>
                <a:lnTo>
                  <a:pt x="24277" y="1615718"/>
                </a:lnTo>
                <a:lnTo>
                  <a:pt x="25612" y="1567983"/>
                </a:lnTo>
                <a:lnTo>
                  <a:pt x="27139" y="1520269"/>
                </a:lnTo>
                <a:lnTo>
                  <a:pt x="28854" y="1472569"/>
                </a:lnTo>
                <a:lnTo>
                  <a:pt x="30753" y="1424876"/>
                </a:lnTo>
                <a:lnTo>
                  <a:pt x="32834" y="1377183"/>
                </a:lnTo>
                <a:lnTo>
                  <a:pt x="35092" y="1329483"/>
                </a:lnTo>
                <a:lnTo>
                  <a:pt x="37523" y="1281769"/>
                </a:lnTo>
                <a:lnTo>
                  <a:pt x="40125" y="1234034"/>
                </a:lnTo>
                <a:lnTo>
                  <a:pt x="42894" y="1186271"/>
                </a:lnTo>
                <a:lnTo>
                  <a:pt x="45825" y="1138472"/>
                </a:lnTo>
                <a:lnTo>
                  <a:pt x="48915" y="1090631"/>
                </a:lnTo>
                <a:lnTo>
                  <a:pt x="52161" y="1042741"/>
                </a:lnTo>
                <a:lnTo>
                  <a:pt x="55559" y="994795"/>
                </a:lnTo>
                <a:lnTo>
                  <a:pt x="59106" y="946785"/>
                </a:lnTo>
                <a:lnTo>
                  <a:pt x="60590" y="923106"/>
                </a:lnTo>
                <a:lnTo>
                  <a:pt x="63775" y="875755"/>
                </a:lnTo>
                <a:lnTo>
                  <a:pt x="67250" y="828409"/>
                </a:lnTo>
                <a:lnTo>
                  <a:pt x="71014" y="781066"/>
                </a:lnTo>
                <a:lnTo>
                  <a:pt x="75068" y="733726"/>
                </a:lnTo>
                <a:lnTo>
                  <a:pt x="79411" y="686387"/>
                </a:lnTo>
                <a:lnTo>
                  <a:pt x="84044" y="639047"/>
                </a:lnTo>
                <a:lnTo>
                  <a:pt x="88967" y="591704"/>
                </a:lnTo>
                <a:lnTo>
                  <a:pt x="94179" y="544358"/>
                </a:lnTo>
                <a:lnTo>
                  <a:pt x="99681" y="497007"/>
                </a:lnTo>
                <a:lnTo>
                  <a:pt x="105437" y="449667"/>
                </a:lnTo>
                <a:lnTo>
                  <a:pt x="111259" y="402340"/>
                </a:lnTo>
                <a:lnTo>
                  <a:pt x="117169" y="355008"/>
                </a:lnTo>
                <a:lnTo>
                  <a:pt x="123223" y="307672"/>
                </a:lnTo>
                <a:lnTo>
                  <a:pt x="129480" y="260334"/>
                </a:lnTo>
                <a:lnTo>
                  <a:pt x="135997" y="212994"/>
                </a:lnTo>
                <a:lnTo>
                  <a:pt x="142833" y="165656"/>
                </a:lnTo>
                <a:lnTo>
                  <a:pt x="150046" y="118320"/>
                </a:lnTo>
                <a:lnTo>
                  <a:pt x="157693" y="70988"/>
                </a:lnTo>
                <a:lnTo>
                  <a:pt x="165832" y="23661"/>
                </a:lnTo>
                <a:lnTo>
                  <a:pt x="170104" y="0"/>
                </a:lnTo>
                <a:lnTo>
                  <a:pt x="165278" y="0"/>
                </a:lnTo>
                <a:lnTo>
                  <a:pt x="156736" y="47323"/>
                </a:lnTo>
                <a:lnTo>
                  <a:pt x="148483" y="94653"/>
                </a:lnTo>
                <a:lnTo>
                  <a:pt x="140521" y="141988"/>
                </a:lnTo>
                <a:lnTo>
                  <a:pt x="132847" y="189325"/>
                </a:lnTo>
                <a:lnTo>
                  <a:pt x="125463" y="236664"/>
                </a:lnTo>
                <a:lnTo>
                  <a:pt x="118369" y="284003"/>
                </a:lnTo>
                <a:lnTo>
                  <a:pt x="111565" y="331340"/>
                </a:lnTo>
                <a:lnTo>
                  <a:pt x="105049" y="378675"/>
                </a:lnTo>
                <a:lnTo>
                  <a:pt x="98824" y="426005"/>
                </a:lnTo>
                <a:lnTo>
                  <a:pt x="92888" y="473329"/>
                </a:lnTo>
                <a:lnTo>
                  <a:pt x="87237" y="520683"/>
                </a:lnTo>
                <a:lnTo>
                  <a:pt x="81846" y="568032"/>
                </a:lnTo>
                <a:lnTo>
                  <a:pt x="76687" y="615376"/>
                </a:lnTo>
                <a:lnTo>
                  <a:pt x="71731" y="662717"/>
                </a:lnTo>
                <a:lnTo>
                  <a:pt x="66948" y="710057"/>
                </a:lnTo>
                <a:lnTo>
                  <a:pt x="62310" y="757396"/>
                </a:lnTo>
                <a:lnTo>
                  <a:pt x="57788" y="804737"/>
                </a:lnTo>
                <a:lnTo>
                  <a:pt x="53353" y="852081"/>
                </a:lnTo>
                <a:lnTo>
                  <a:pt x="48976" y="899430"/>
                </a:lnTo>
                <a:lnTo>
                  <a:pt x="44628" y="946785"/>
                </a:lnTo>
                <a:lnTo>
                  <a:pt x="40393" y="994141"/>
                </a:lnTo>
                <a:lnTo>
                  <a:pt x="36375" y="1041568"/>
                </a:lnTo>
                <a:lnTo>
                  <a:pt x="32575" y="1089062"/>
                </a:lnTo>
                <a:lnTo>
                  <a:pt x="28992" y="1136619"/>
                </a:lnTo>
                <a:lnTo>
                  <a:pt x="25626" y="1184235"/>
                </a:lnTo>
                <a:lnTo>
                  <a:pt x="22477" y="1231906"/>
                </a:lnTo>
                <a:lnTo>
                  <a:pt x="19545" y="1279628"/>
                </a:lnTo>
                <a:lnTo>
                  <a:pt x="16830" y="1327398"/>
                </a:lnTo>
                <a:lnTo>
                  <a:pt x="14333" y="1375212"/>
                </a:lnTo>
                <a:lnTo>
                  <a:pt x="12052" y="1423066"/>
                </a:lnTo>
                <a:lnTo>
                  <a:pt x="9989" y="1470956"/>
                </a:lnTo>
                <a:lnTo>
                  <a:pt x="8143" y="1518879"/>
                </a:lnTo>
                <a:lnTo>
                  <a:pt x="6515" y="1566830"/>
                </a:lnTo>
                <a:lnTo>
                  <a:pt x="5103" y="1614806"/>
                </a:lnTo>
                <a:lnTo>
                  <a:pt x="3909" y="1662803"/>
                </a:lnTo>
                <a:lnTo>
                  <a:pt x="2931" y="1710817"/>
                </a:lnTo>
                <a:lnTo>
                  <a:pt x="2171" y="1758844"/>
                </a:lnTo>
                <a:lnTo>
                  <a:pt x="1628" y="1806881"/>
                </a:lnTo>
                <a:lnTo>
                  <a:pt x="1303" y="1854923"/>
                </a:lnTo>
                <a:lnTo>
                  <a:pt x="1194" y="1902968"/>
                </a:lnTo>
                <a:lnTo>
                  <a:pt x="579" y="1948190"/>
                </a:lnTo>
                <a:lnTo>
                  <a:pt x="180" y="1993481"/>
                </a:lnTo>
                <a:lnTo>
                  <a:pt x="0" y="2038836"/>
                </a:lnTo>
                <a:lnTo>
                  <a:pt x="36" y="2084253"/>
                </a:lnTo>
                <a:lnTo>
                  <a:pt x="289" y="2129728"/>
                </a:lnTo>
                <a:lnTo>
                  <a:pt x="760" y="2175256"/>
                </a:lnTo>
                <a:lnTo>
                  <a:pt x="1447" y="2220835"/>
                </a:lnTo>
                <a:lnTo>
                  <a:pt x="2352" y="2266460"/>
                </a:lnTo>
                <a:lnTo>
                  <a:pt x="3474" y="2312127"/>
                </a:lnTo>
                <a:lnTo>
                  <a:pt x="4813" y="2357834"/>
                </a:lnTo>
                <a:lnTo>
                  <a:pt x="6370" y="2403576"/>
                </a:lnTo>
                <a:lnTo>
                  <a:pt x="8143" y="2449349"/>
                </a:lnTo>
                <a:lnTo>
                  <a:pt x="10134" y="2495150"/>
                </a:lnTo>
                <a:lnTo>
                  <a:pt x="12342" y="2540975"/>
                </a:lnTo>
                <a:lnTo>
                  <a:pt x="14767" y="2586821"/>
                </a:lnTo>
                <a:lnTo>
                  <a:pt x="17409" y="2632683"/>
                </a:lnTo>
                <a:lnTo>
                  <a:pt x="20269" y="2678558"/>
                </a:lnTo>
                <a:lnTo>
                  <a:pt x="23345" y="2724443"/>
                </a:lnTo>
                <a:lnTo>
                  <a:pt x="26639" y="2770333"/>
                </a:lnTo>
                <a:lnTo>
                  <a:pt x="30150" y="2816225"/>
                </a:lnTo>
                <a:lnTo>
                  <a:pt x="32775" y="2828430"/>
                </a:lnTo>
                <a:lnTo>
                  <a:pt x="35400" y="2840723"/>
                </a:lnTo>
                <a:lnTo>
                  <a:pt x="38024" y="2853092"/>
                </a:lnTo>
                <a:lnTo>
                  <a:pt x="40649" y="2865524"/>
                </a:lnTo>
                <a:lnTo>
                  <a:pt x="43274" y="2878007"/>
                </a:lnTo>
                <a:lnTo>
                  <a:pt x="45899" y="2890529"/>
                </a:lnTo>
                <a:lnTo>
                  <a:pt x="48524" y="2903077"/>
                </a:lnTo>
                <a:lnTo>
                  <a:pt x="51149" y="2915640"/>
                </a:lnTo>
                <a:lnTo>
                  <a:pt x="53774" y="2928205"/>
                </a:lnTo>
                <a:lnTo>
                  <a:pt x="56398" y="2940759"/>
                </a:lnTo>
                <a:lnTo>
                  <a:pt x="59023" y="2953291"/>
                </a:lnTo>
                <a:lnTo>
                  <a:pt x="61648" y="2965788"/>
                </a:lnTo>
                <a:lnTo>
                  <a:pt x="64273" y="2978238"/>
                </a:lnTo>
                <a:lnTo>
                  <a:pt x="66898" y="2990628"/>
                </a:lnTo>
                <a:lnTo>
                  <a:pt x="69523" y="3002947"/>
                </a:lnTo>
                <a:lnTo>
                  <a:pt x="72147" y="3015182"/>
                </a:lnTo>
                <a:lnTo>
                  <a:pt x="73584" y="3021838"/>
                </a:lnTo>
                <a:lnTo>
                  <a:pt x="78410" y="3026664"/>
                </a:lnTo>
                <a:lnTo>
                  <a:pt x="76362" y="3014033"/>
                </a:lnTo>
                <a:lnTo>
                  <a:pt x="74459" y="3001404"/>
                </a:lnTo>
                <a:lnTo>
                  <a:pt x="69501" y="2963519"/>
                </a:lnTo>
                <a:lnTo>
                  <a:pt x="65430" y="2925648"/>
                </a:lnTo>
                <a:lnTo>
                  <a:pt x="61939" y="2887798"/>
                </a:lnTo>
                <a:lnTo>
                  <a:pt x="59106" y="2854579"/>
                </a:lnTo>
                <a:lnTo>
                  <a:pt x="55559" y="2806551"/>
                </a:lnTo>
                <a:lnTo>
                  <a:pt x="52161" y="2758592"/>
                </a:lnTo>
                <a:lnTo>
                  <a:pt x="48915" y="2710699"/>
                </a:lnTo>
                <a:lnTo>
                  <a:pt x="45825" y="2662866"/>
                </a:lnTo>
                <a:lnTo>
                  <a:pt x="42894" y="2615092"/>
                </a:lnTo>
                <a:lnTo>
                  <a:pt x="40125" y="2567372"/>
                </a:lnTo>
                <a:lnTo>
                  <a:pt x="37523" y="2519703"/>
                </a:lnTo>
                <a:lnTo>
                  <a:pt x="35092" y="2472081"/>
                </a:lnTo>
                <a:lnTo>
                  <a:pt x="32834" y="2424502"/>
                </a:lnTo>
                <a:lnTo>
                  <a:pt x="30753" y="2376963"/>
                </a:lnTo>
                <a:lnTo>
                  <a:pt x="28854" y="2329461"/>
                </a:lnTo>
                <a:lnTo>
                  <a:pt x="27139" y="2281990"/>
                </a:lnTo>
                <a:lnTo>
                  <a:pt x="25612" y="2234549"/>
                </a:lnTo>
                <a:lnTo>
                  <a:pt x="24277" y="2187133"/>
                </a:lnTo>
                <a:close/>
              </a:path>
            </a:pathLst>
          </a:custGeom>
          <a:solidFill>
            <a:srgbClr val="766E53"/>
          </a:solidFill>
        </p:spPr>
        <p:txBody>
          <a:bodyPr wrap="square" lIns="0" tIns="0" rIns="0" bIns="0" rtlCol="0">
            <a:noAutofit/>
          </a:bodyPr>
          <a:lstStyle/>
          <a:p>
            <a:endParaRPr/>
          </a:p>
        </p:txBody>
      </p:sp>
      <p:sp>
        <p:nvSpPr>
          <p:cNvPr id="26" name="object 26"/>
          <p:cNvSpPr/>
          <p:nvPr/>
        </p:nvSpPr>
        <p:spPr>
          <a:xfrm>
            <a:off x="833247" y="6571509"/>
            <a:ext cx="100584" cy="281939"/>
          </a:xfrm>
          <a:custGeom>
            <a:avLst/>
            <a:gdLst/>
            <a:ahLst/>
            <a:cxnLst/>
            <a:rect l="l" t="t" r="r" b="b"/>
            <a:pathLst>
              <a:path w="134112" h="281939">
                <a:moveTo>
                  <a:pt x="105371" y="281939"/>
                </a:moveTo>
                <a:lnTo>
                  <a:pt x="134112" y="281939"/>
                </a:lnTo>
                <a:lnTo>
                  <a:pt x="126963" y="268284"/>
                </a:lnTo>
                <a:lnTo>
                  <a:pt x="119882" y="254562"/>
                </a:lnTo>
                <a:lnTo>
                  <a:pt x="112866" y="240775"/>
                </a:lnTo>
                <a:lnTo>
                  <a:pt x="105911" y="226927"/>
                </a:lnTo>
                <a:lnTo>
                  <a:pt x="99014" y="213021"/>
                </a:lnTo>
                <a:lnTo>
                  <a:pt x="92170" y="199062"/>
                </a:lnTo>
                <a:lnTo>
                  <a:pt x="85376" y="185053"/>
                </a:lnTo>
                <a:lnTo>
                  <a:pt x="78629" y="170997"/>
                </a:lnTo>
                <a:lnTo>
                  <a:pt x="71925" y="156898"/>
                </a:lnTo>
                <a:lnTo>
                  <a:pt x="65260" y="142759"/>
                </a:lnTo>
                <a:lnTo>
                  <a:pt x="58631" y="128585"/>
                </a:lnTo>
                <a:lnTo>
                  <a:pt x="52035" y="114379"/>
                </a:lnTo>
                <a:lnTo>
                  <a:pt x="45467" y="100144"/>
                </a:lnTo>
                <a:lnTo>
                  <a:pt x="38925" y="85884"/>
                </a:lnTo>
                <a:lnTo>
                  <a:pt x="32404" y="71602"/>
                </a:lnTo>
                <a:lnTo>
                  <a:pt x="25901" y="57303"/>
                </a:lnTo>
                <a:lnTo>
                  <a:pt x="19413" y="42989"/>
                </a:lnTo>
                <a:lnTo>
                  <a:pt x="12936" y="28665"/>
                </a:lnTo>
                <a:lnTo>
                  <a:pt x="6466" y="14334"/>
                </a:lnTo>
                <a:lnTo>
                  <a:pt x="0" y="0"/>
                </a:lnTo>
                <a:lnTo>
                  <a:pt x="4347" y="14334"/>
                </a:lnTo>
                <a:lnTo>
                  <a:pt x="8770" y="28665"/>
                </a:lnTo>
                <a:lnTo>
                  <a:pt x="13272" y="42989"/>
                </a:lnTo>
                <a:lnTo>
                  <a:pt x="17856" y="57303"/>
                </a:lnTo>
                <a:lnTo>
                  <a:pt x="22527" y="71602"/>
                </a:lnTo>
                <a:lnTo>
                  <a:pt x="27288" y="85884"/>
                </a:lnTo>
                <a:lnTo>
                  <a:pt x="32141" y="100144"/>
                </a:lnTo>
                <a:lnTo>
                  <a:pt x="37092" y="114379"/>
                </a:lnTo>
                <a:lnTo>
                  <a:pt x="42144" y="128585"/>
                </a:lnTo>
                <a:lnTo>
                  <a:pt x="47299" y="142759"/>
                </a:lnTo>
                <a:lnTo>
                  <a:pt x="52562" y="156898"/>
                </a:lnTo>
                <a:lnTo>
                  <a:pt x="57937" y="170997"/>
                </a:lnTo>
                <a:lnTo>
                  <a:pt x="63426" y="185053"/>
                </a:lnTo>
                <a:lnTo>
                  <a:pt x="69034" y="199062"/>
                </a:lnTo>
                <a:lnTo>
                  <a:pt x="74764" y="213021"/>
                </a:lnTo>
                <a:lnTo>
                  <a:pt x="80620" y="226927"/>
                </a:lnTo>
                <a:lnTo>
                  <a:pt x="86605" y="240775"/>
                </a:lnTo>
                <a:lnTo>
                  <a:pt x="92723" y="254562"/>
                </a:lnTo>
                <a:lnTo>
                  <a:pt x="98977" y="268284"/>
                </a:lnTo>
                <a:lnTo>
                  <a:pt x="105371" y="281939"/>
                </a:lnTo>
                <a:close/>
              </a:path>
            </a:pathLst>
          </a:custGeom>
          <a:solidFill>
            <a:srgbClr val="766E53"/>
          </a:solidFill>
        </p:spPr>
        <p:txBody>
          <a:bodyPr wrap="square" lIns="0" tIns="0" rIns="0" bIns="0" rtlCol="0">
            <a:noAutofit/>
          </a:bodyPr>
          <a:lstStyle/>
          <a:p>
            <a:endParaRPr/>
          </a:p>
        </p:txBody>
      </p:sp>
      <p:sp>
        <p:nvSpPr>
          <p:cNvPr id="27" name="object 27"/>
          <p:cNvSpPr/>
          <p:nvPr/>
        </p:nvSpPr>
        <p:spPr>
          <a:xfrm>
            <a:off x="377201" y="4107200"/>
            <a:ext cx="61721" cy="512063"/>
          </a:xfrm>
          <a:custGeom>
            <a:avLst/>
            <a:gdLst/>
            <a:ahLst/>
            <a:cxnLst/>
            <a:rect l="l" t="t" r="r" b="b"/>
            <a:pathLst>
              <a:path w="82295" h="512063">
                <a:moveTo>
                  <a:pt x="5140" y="101106"/>
                </a:moveTo>
                <a:lnTo>
                  <a:pt x="6335" y="113842"/>
                </a:lnTo>
                <a:lnTo>
                  <a:pt x="7560" y="126606"/>
                </a:lnTo>
                <a:lnTo>
                  <a:pt x="8803" y="139388"/>
                </a:lnTo>
                <a:lnTo>
                  <a:pt x="10054" y="152175"/>
                </a:lnTo>
                <a:lnTo>
                  <a:pt x="11302" y="164958"/>
                </a:lnTo>
                <a:lnTo>
                  <a:pt x="12536" y="177726"/>
                </a:lnTo>
                <a:lnTo>
                  <a:pt x="13745" y="190468"/>
                </a:lnTo>
                <a:lnTo>
                  <a:pt x="14917" y="203172"/>
                </a:lnTo>
                <a:lnTo>
                  <a:pt x="16041" y="215829"/>
                </a:lnTo>
                <a:lnTo>
                  <a:pt x="17107" y="228427"/>
                </a:lnTo>
                <a:lnTo>
                  <a:pt x="18104" y="240956"/>
                </a:lnTo>
                <a:lnTo>
                  <a:pt x="19020" y="253404"/>
                </a:lnTo>
                <a:lnTo>
                  <a:pt x="19367" y="258445"/>
                </a:lnTo>
                <a:lnTo>
                  <a:pt x="22305" y="271326"/>
                </a:lnTo>
                <a:lnTo>
                  <a:pt x="25309" y="284145"/>
                </a:lnTo>
                <a:lnTo>
                  <a:pt x="28371" y="296907"/>
                </a:lnTo>
                <a:lnTo>
                  <a:pt x="31485" y="309619"/>
                </a:lnTo>
                <a:lnTo>
                  <a:pt x="34641" y="322290"/>
                </a:lnTo>
                <a:lnTo>
                  <a:pt x="37835" y="334925"/>
                </a:lnTo>
                <a:lnTo>
                  <a:pt x="41057" y="347532"/>
                </a:lnTo>
                <a:lnTo>
                  <a:pt x="44301" y="360118"/>
                </a:lnTo>
                <a:lnTo>
                  <a:pt x="47560" y="372689"/>
                </a:lnTo>
                <a:lnTo>
                  <a:pt x="50826" y="385254"/>
                </a:lnTo>
                <a:lnTo>
                  <a:pt x="54093" y="397819"/>
                </a:lnTo>
                <a:lnTo>
                  <a:pt x="57352" y="410390"/>
                </a:lnTo>
                <a:lnTo>
                  <a:pt x="60597" y="422976"/>
                </a:lnTo>
                <a:lnTo>
                  <a:pt x="63820" y="435583"/>
                </a:lnTo>
                <a:lnTo>
                  <a:pt x="67014" y="448218"/>
                </a:lnTo>
                <a:lnTo>
                  <a:pt x="70172" y="460889"/>
                </a:lnTo>
                <a:lnTo>
                  <a:pt x="73286" y="473601"/>
                </a:lnTo>
                <a:lnTo>
                  <a:pt x="76350" y="486363"/>
                </a:lnTo>
                <a:lnTo>
                  <a:pt x="79355" y="499182"/>
                </a:lnTo>
                <a:lnTo>
                  <a:pt x="82295" y="512064"/>
                </a:lnTo>
                <a:lnTo>
                  <a:pt x="80152" y="496994"/>
                </a:lnTo>
                <a:lnTo>
                  <a:pt x="78078" y="481923"/>
                </a:lnTo>
                <a:lnTo>
                  <a:pt x="76069" y="466850"/>
                </a:lnTo>
                <a:lnTo>
                  <a:pt x="74122" y="451776"/>
                </a:lnTo>
                <a:lnTo>
                  <a:pt x="72233" y="436701"/>
                </a:lnTo>
                <a:lnTo>
                  <a:pt x="70398" y="421625"/>
                </a:lnTo>
                <a:lnTo>
                  <a:pt x="68615" y="406548"/>
                </a:lnTo>
                <a:lnTo>
                  <a:pt x="66879" y="391470"/>
                </a:lnTo>
                <a:lnTo>
                  <a:pt x="65187" y="376393"/>
                </a:lnTo>
                <a:lnTo>
                  <a:pt x="63534" y="361315"/>
                </a:lnTo>
                <a:lnTo>
                  <a:pt x="61918" y="346236"/>
                </a:lnTo>
                <a:lnTo>
                  <a:pt x="60335" y="331159"/>
                </a:lnTo>
                <a:lnTo>
                  <a:pt x="58781" y="316081"/>
                </a:lnTo>
                <a:lnTo>
                  <a:pt x="57253" y="301004"/>
                </a:lnTo>
                <a:lnTo>
                  <a:pt x="55746" y="285928"/>
                </a:lnTo>
                <a:lnTo>
                  <a:pt x="54257" y="270853"/>
                </a:lnTo>
                <a:lnTo>
                  <a:pt x="52783" y="255779"/>
                </a:lnTo>
                <a:lnTo>
                  <a:pt x="51320" y="240706"/>
                </a:lnTo>
                <a:lnTo>
                  <a:pt x="49864" y="225635"/>
                </a:lnTo>
                <a:lnTo>
                  <a:pt x="48412" y="210566"/>
                </a:lnTo>
                <a:lnTo>
                  <a:pt x="43573" y="205740"/>
                </a:lnTo>
                <a:lnTo>
                  <a:pt x="40941" y="193563"/>
                </a:lnTo>
                <a:lnTo>
                  <a:pt x="38309" y="181294"/>
                </a:lnTo>
                <a:lnTo>
                  <a:pt x="35678" y="168945"/>
                </a:lnTo>
                <a:lnTo>
                  <a:pt x="33047" y="156528"/>
                </a:lnTo>
                <a:lnTo>
                  <a:pt x="30415" y="144055"/>
                </a:lnTo>
                <a:lnTo>
                  <a:pt x="27784" y="131540"/>
                </a:lnTo>
                <a:lnTo>
                  <a:pt x="25153" y="118995"/>
                </a:lnTo>
                <a:lnTo>
                  <a:pt x="22522" y="106432"/>
                </a:lnTo>
                <a:lnTo>
                  <a:pt x="19891" y="93864"/>
                </a:lnTo>
                <a:lnTo>
                  <a:pt x="17260" y="81304"/>
                </a:lnTo>
                <a:lnTo>
                  <a:pt x="14629" y="68765"/>
                </a:lnTo>
                <a:lnTo>
                  <a:pt x="11998" y="56258"/>
                </a:lnTo>
                <a:lnTo>
                  <a:pt x="9367" y="43796"/>
                </a:lnTo>
                <a:lnTo>
                  <a:pt x="6735" y="31393"/>
                </a:lnTo>
                <a:lnTo>
                  <a:pt x="4104" y="19060"/>
                </a:lnTo>
                <a:lnTo>
                  <a:pt x="1472" y="6810"/>
                </a:lnTo>
                <a:lnTo>
                  <a:pt x="0" y="0"/>
                </a:lnTo>
                <a:lnTo>
                  <a:pt x="0" y="38227"/>
                </a:lnTo>
                <a:lnTo>
                  <a:pt x="880" y="50660"/>
                </a:lnTo>
                <a:lnTo>
                  <a:pt x="1845" y="63175"/>
                </a:lnTo>
                <a:lnTo>
                  <a:pt x="2884" y="75762"/>
                </a:lnTo>
                <a:lnTo>
                  <a:pt x="3986" y="88409"/>
                </a:lnTo>
                <a:lnTo>
                  <a:pt x="5140" y="101106"/>
                </a:lnTo>
                <a:close/>
              </a:path>
            </a:pathLst>
          </a:custGeom>
          <a:solidFill>
            <a:srgbClr val="766E53"/>
          </a:solidFill>
        </p:spPr>
        <p:txBody>
          <a:bodyPr wrap="square" lIns="0" tIns="0" rIns="0" bIns="0" rtlCol="0">
            <a:noAutofit/>
          </a:bodyPr>
          <a:lstStyle/>
          <a:p>
            <a:endParaRPr/>
          </a:p>
        </p:txBody>
      </p:sp>
      <p:sp>
        <p:nvSpPr>
          <p:cNvPr id="28" name="object 28"/>
          <p:cNvSpPr/>
          <p:nvPr/>
        </p:nvSpPr>
        <p:spPr>
          <a:xfrm>
            <a:off x="730379" y="3145557"/>
            <a:ext cx="1057275" cy="2717291"/>
          </a:xfrm>
          <a:custGeom>
            <a:avLst/>
            <a:gdLst/>
            <a:ahLst/>
            <a:cxnLst/>
            <a:rect l="l" t="t" r="r" b="b"/>
            <a:pathLst>
              <a:path w="1409700" h="2717291">
                <a:moveTo>
                  <a:pt x="2410" y="2589076"/>
                </a:moveTo>
                <a:lnTo>
                  <a:pt x="0" y="2626398"/>
                </a:lnTo>
                <a:lnTo>
                  <a:pt x="5421" y="2637694"/>
                </a:lnTo>
                <a:lnTo>
                  <a:pt x="10412" y="2649056"/>
                </a:lnTo>
                <a:lnTo>
                  <a:pt x="15039" y="2660547"/>
                </a:lnTo>
                <a:lnTo>
                  <a:pt x="19365" y="2672232"/>
                </a:lnTo>
                <a:lnTo>
                  <a:pt x="23455" y="2684175"/>
                </a:lnTo>
                <a:lnTo>
                  <a:pt x="27375" y="2696443"/>
                </a:lnTo>
                <a:lnTo>
                  <a:pt x="31190" y="2709098"/>
                </a:lnTo>
                <a:lnTo>
                  <a:pt x="33566" y="2717291"/>
                </a:lnTo>
                <a:lnTo>
                  <a:pt x="33592" y="2704621"/>
                </a:lnTo>
                <a:lnTo>
                  <a:pt x="33777" y="2691949"/>
                </a:lnTo>
                <a:lnTo>
                  <a:pt x="34278" y="2679276"/>
                </a:lnTo>
                <a:lnTo>
                  <a:pt x="35253" y="2666603"/>
                </a:lnTo>
                <a:lnTo>
                  <a:pt x="36862" y="2653931"/>
                </a:lnTo>
                <a:lnTo>
                  <a:pt x="38353" y="2645537"/>
                </a:lnTo>
                <a:lnTo>
                  <a:pt x="39395" y="2608184"/>
                </a:lnTo>
                <a:lnTo>
                  <a:pt x="43377" y="2533310"/>
                </a:lnTo>
                <a:lnTo>
                  <a:pt x="49819" y="2458283"/>
                </a:lnTo>
                <a:lnTo>
                  <a:pt x="58633" y="2383187"/>
                </a:lnTo>
                <a:lnTo>
                  <a:pt x="69734" y="2308107"/>
                </a:lnTo>
                <a:lnTo>
                  <a:pt x="83036" y="2233130"/>
                </a:lnTo>
                <a:lnTo>
                  <a:pt x="90485" y="2195707"/>
                </a:lnTo>
                <a:lnTo>
                  <a:pt x="98452" y="2158340"/>
                </a:lnTo>
                <a:lnTo>
                  <a:pt x="106927" y="2121043"/>
                </a:lnTo>
                <a:lnTo>
                  <a:pt x="115897" y="2083823"/>
                </a:lnTo>
                <a:lnTo>
                  <a:pt x="125353" y="2046694"/>
                </a:lnTo>
                <a:lnTo>
                  <a:pt x="135284" y="2009665"/>
                </a:lnTo>
                <a:lnTo>
                  <a:pt x="145679" y="1972746"/>
                </a:lnTo>
                <a:lnTo>
                  <a:pt x="156527" y="1935949"/>
                </a:lnTo>
                <a:lnTo>
                  <a:pt x="167817" y="1899284"/>
                </a:lnTo>
                <a:lnTo>
                  <a:pt x="191687" y="1827659"/>
                </a:lnTo>
                <a:lnTo>
                  <a:pt x="217224" y="1756380"/>
                </a:lnTo>
                <a:lnTo>
                  <a:pt x="244372" y="1685507"/>
                </a:lnTo>
                <a:lnTo>
                  <a:pt x="273075" y="1615097"/>
                </a:lnTo>
                <a:lnTo>
                  <a:pt x="303274" y="1545209"/>
                </a:lnTo>
                <a:lnTo>
                  <a:pt x="334913" y="1475899"/>
                </a:lnTo>
                <a:lnTo>
                  <a:pt x="351255" y="1441480"/>
                </a:lnTo>
                <a:lnTo>
                  <a:pt x="384946" y="1373147"/>
                </a:lnTo>
                <a:lnTo>
                  <a:pt x="419935" y="1305539"/>
                </a:lnTo>
                <a:lnTo>
                  <a:pt x="456164" y="1238712"/>
                </a:lnTo>
                <a:lnTo>
                  <a:pt x="474725" y="1205611"/>
                </a:lnTo>
                <a:lnTo>
                  <a:pt x="492887" y="1171981"/>
                </a:lnTo>
                <a:lnTo>
                  <a:pt x="511399" y="1138565"/>
                </a:lnTo>
                <a:lnTo>
                  <a:pt x="530255" y="1105358"/>
                </a:lnTo>
                <a:lnTo>
                  <a:pt x="549448" y="1072358"/>
                </a:lnTo>
                <a:lnTo>
                  <a:pt x="568971" y="1039560"/>
                </a:lnTo>
                <a:lnTo>
                  <a:pt x="588817" y="1006961"/>
                </a:lnTo>
                <a:lnTo>
                  <a:pt x="608979" y="974556"/>
                </a:lnTo>
                <a:lnTo>
                  <a:pt x="629450" y="942343"/>
                </a:lnTo>
                <a:lnTo>
                  <a:pt x="650223" y="910317"/>
                </a:lnTo>
                <a:lnTo>
                  <a:pt x="671290" y="878474"/>
                </a:lnTo>
                <a:lnTo>
                  <a:pt x="692645" y="846812"/>
                </a:lnTo>
                <a:lnTo>
                  <a:pt x="714280" y="815326"/>
                </a:lnTo>
                <a:lnTo>
                  <a:pt x="736189" y="784013"/>
                </a:lnTo>
                <a:lnTo>
                  <a:pt x="758365" y="752869"/>
                </a:lnTo>
                <a:lnTo>
                  <a:pt x="780799" y="721889"/>
                </a:lnTo>
                <a:lnTo>
                  <a:pt x="803487" y="691072"/>
                </a:lnTo>
                <a:lnTo>
                  <a:pt x="826420" y="660411"/>
                </a:lnTo>
                <a:lnTo>
                  <a:pt x="849591" y="629905"/>
                </a:lnTo>
                <a:lnTo>
                  <a:pt x="872993" y="599550"/>
                </a:lnTo>
                <a:lnTo>
                  <a:pt x="896619" y="569340"/>
                </a:lnTo>
                <a:lnTo>
                  <a:pt x="908162" y="554273"/>
                </a:lnTo>
                <a:lnTo>
                  <a:pt x="919777" y="539213"/>
                </a:lnTo>
                <a:lnTo>
                  <a:pt x="931464" y="524167"/>
                </a:lnTo>
                <a:lnTo>
                  <a:pt x="943223" y="509142"/>
                </a:lnTo>
                <a:lnTo>
                  <a:pt x="955055" y="494147"/>
                </a:lnTo>
                <a:lnTo>
                  <a:pt x="966960" y="479186"/>
                </a:lnTo>
                <a:lnTo>
                  <a:pt x="978936" y="464269"/>
                </a:lnTo>
                <a:lnTo>
                  <a:pt x="990986" y="449402"/>
                </a:lnTo>
                <a:lnTo>
                  <a:pt x="1003107" y="434592"/>
                </a:lnTo>
                <a:lnTo>
                  <a:pt x="1015301" y="419846"/>
                </a:lnTo>
                <a:lnTo>
                  <a:pt x="1027567" y="405171"/>
                </a:lnTo>
                <a:lnTo>
                  <a:pt x="1039906" y="390575"/>
                </a:lnTo>
                <a:lnTo>
                  <a:pt x="1052317" y="376065"/>
                </a:lnTo>
                <a:lnTo>
                  <a:pt x="1064801" y="361648"/>
                </a:lnTo>
                <a:lnTo>
                  <a:pt x="1077356" y="347331"/>
                </a:lnTo>
                <a:lnTo>
                  <a:pt x="1089985" y="333120"/>
                </a:lnTo>
                <a:lnTo>
                  <a:pt x="1102685" y="319025"/>
                </a:lnTo>
                <a:lnTo>
                  <a:pt x="1115458" y="305050"/>
                </a:lnTo>
                <a:lnTo>
                  <a:pt x="1128304" y="291205"/>
                </a:lnTo>
                <a:lnTo>
                  <a:pt x="1141221" y="277494"/>
                </a:lnTo>
                <a:lnTo>
                  <a:pt x="1149733" y="268055"/>
                </a:lnTo>
                <a:lnTo>
                  <a:pt x="1158242" y="258615"/>
                </a:lnTo>
                <a:lnTo>
                  <a:pt x="1166749" y="249176"/>
                </a:lnTo>
                <a:lnTo>
                  <a:pt x="1175253" y="239737"/>
                </a:lnTo>
                <a:lnTo>
                  <a:pt x="1183756" y="230300"/>
                </a:lnTo>
                <a:lnTo>
                  <a:pt x="1192258" y="220863"/>
                </a:lnTo>
                <a:lnTo>
                  <a:pt x="1200760" y="211428"/>
                </a:lnTo>
                <a:lnTo>
                  <a:pt x="1209260" y="201994"/>
                </a:lnTo>
                <a:lnTo>
                  <a:pt x="1217762" y="192562"/>
                </a:lnTo>
                <a:lnTo>
                  <a:pt x="1226263" y="183132"/>
                </a:lnTo>
                <a:lnTo>
                  <a:pt x="1234766" y="173704"/>
                </a:lnTo>
                <a:lnTo>
                  <a:pt x="1243270" y="164278"/>
                </a:lnTo>
                <a:lnTo>
                  <a:pt x="1251776" y="154855"/>
                </a:lnTo>
                <a:lnTo>
                  <a:pt x="1260285" y="145435"/>
                </a:lnTo>
                <a:lnTo>
                  <a:pt x="1268796" y="136018"/>
                </a:lnTo>
                <a:lnTo>
                  <a:pt x="1279213" y="125430"/>
                </a:lnTo>
                <a:lnTo>
                  <a:pt x="1287907" y="116767"/>
                </a:lnTo>
                <a:lnTo>
                  <a:pt x="1296706" y="108012"/>
                </a:lnTo>
                <a:lnTo>
                  <a:pt x="1305604" y="99181"/>
                </a:lnTo>
                <a:lnTo>
                  <a:pt x="1314593" y="90291"/>
                </a:lnTo>
                <a:lnTo>
                  <a:pt x="1323665" y="81358"/>
                </a:lnTo>
                <a:lnTo>
                  <a:pt x="1332811" y="72398"/>
                </a:lnTo>
                <a:lnTo>
                  <a:pt x="1342025" y="63428"/>
                </a:lnTo>
                <a:lnTo>
                  <a:pt x="1351299" y="54465"/>
                </a:lnTo>
                <a:lnTo>
                  <a:pt x="1360624" y="45525"/>
                </a:lnTo>
                <a:lnTo>
                  <a:pt x="1369994" y="36625"/>
                </a:lnTo>
                <a:lnTo>
                  <a:pt x="1379399" y="27780"/>
                </a:lnTo>
                <a:lnTo>
                  <a:pt x="1388833" y="19008"/>
                </a:lnTo>
                <a:lnTo>
                  <a:pt x="1398287" y="10325"/>
                </a:lnTo>
                <a:lnTo>
                  <a:pt x="1407754" y="1747"/>
                </a:lnTo>
                <a:lnTo>
                  <a:pt x="1409700" y="0"/>
                </a:lnTo>
                <a:lnTo>
                  <a:pt x="1404874" y="0"/>
                </a:lnTo>
                <a:lnTo>
                  <a:pt x="1395262" y="8642"/>
                </a:lnTo>
                <a:lnTo>
                  <a:pt x="1385656" y="17285"/>
                </a:lnTo>
                <a:lnTo>
                  <a:pt x="1376064" y="25928"/>
                </a:lnTo>
                <a:lnTo>
                  <a:pt x="1366495" y="34570"/>
                </a:lnTo>
                <a:lnTo>
                  <a:pt x="1356959" y="43213"/>
                </a:lnTo>
                <a:lnTo>
                  <a:pt x="1347464" y="51856"/>
                </a:lnTo>
                <a:lnTo>
                  <a:pt x="1338018" y="60498"/>
                </a:lnTo>
                <a:lnTo>
                  <a:pt x="1328632" y="69141"/>
                </a:lnTo>
                <a:lnTo>
                  <a:pt x="1319314" y="77784"/>
                </a:lnTo>
                <a:lnTo>
                  <a:pt x="1310072" y="86427"/>
                </a:lnTo>
                <a:lnTo>
                  <a:pt x="1300916" y="95069"/>
                </a:lnTo>
                <a:lnTo>
                  <a:pt x="1291854" y="103712"/>
                </a:lnTo>
                <a:lnTo>
                  <a:pt x="1282896" y="112355"/>
                </a:lnTo>
                <a:lnTo>
                  <a:pt x="1274050" y="120997"/>
                </a:lnTo>
                <a:lnTo>
                  <a:pt x="1265808" y="129159"/>
                </a:lnTo>
                <a:lnTo>
                  <a:pt x="1257159" y="138772"/>
                </a:lnTo>
                <a:lnTo>
                  <a:pt x="1248507" y="148374"/>
                </a:lnTo>
                <a:lnTo>
                  <a:pt x="1239852" y="157957"/>
                </a:lnTo>
                <a:lnTo>
                  <a:pt x="1231194" y="167511"/>
                </a:lnTo>
                <a:lnTo>
                  <a:pt x="1222533" y="177029"/>
                </a:lnTo>
                <a:lnTo>
                  <a:pt x="1213870" y="186502"/>
                </a:lnTo>
                <a:lnTo>
                  <a:pt x="1205205" y="195922"/>
                </a:lnTo>
                <a:lnTo>
                  <a:pt x="1196538" y="205282"/>
                </a:lnTo>
                <a:lnTo>
                  <a:pt x="1187870" y="214572"/>
                </a:lnTo>
                <a:lnTo>
                  <a:pt x="1179201" y="223784"/>
                </a:lnTo>
                <a:lnTo>
                  <a:pt x="1170530" y="232911"/>
                </a:lnTo>
                <a:lnTo>
                  <a:pt x="1161858" y="241944"/>
                </a:lnTo>
                <a:lnTo>
                  <a:pt x="1153186" y="250874"/>
                </a:lnTo>
                <a:lnTo>
                  <a:pt x="1144513" y="259695"/>
                </a:lnTo>
                <a:lnTo>
                  <a:pt x="1136395" y="267842"/>
                </a:lnTo>
                <a:lnTo>
                  <a:pt x="1122808" y="282206"/>
                </a:lnTo>
                <a:lnTo>
                  <a:pt x="1109359" y="296571"/>
                </a:lnTo>
                <a:lnTo>
                  <a:pt x="1096046" y="310942"/>
                </a:lnTo>
                <a:lnTo>
                  <a:pt x="1082866" y="325322"/>
                </a:lnTo>
                <a:lnTo>
                  <a:pt x="1069814" y="339715"/>
                </a:lnTo>
                <a:lnTo>
                  <a:pt x="1056887" y="354124"/>
                </a:lnTo>
                <a:lnTo>
                  <a:pt x="1044083" y="368554"/>
                </a:lnTo>
                <a:lnTo>
                  <a:pt x="1031396" y="383008"/>
                </a:lnTo>
                <a:lnTo>
                  <a:pt x="1018824" y="397490"/>
                </a:lnTo>
                <a:lnTo>
                  <a:pt x="1006363" y="412003"/>
                </a:lnTo>
                <a:lnTo>
                  <a:pt x="994010" y="426552"/>
                </a:lnTo>
                <a:lnTo>
                  <a:pt x="981761" y="441140"/>
                </a:lnTo>
                <a:lnTo>
                  <a:pt x="969613" y="455770"/>
                </a:lnTo>
                <a:lnTo>
                  <a:pt x="957562" y="470446"/>
                </a:lnTo>
                <a:lnTo>
                  <a:pt x="945604" y="485173"/>
                </a:lnTo>
                <a:lnTo>
                  <a:pt x="933736" y="499954"/>
                </a:lnTo>
                <a:lnTo>
                  <a:pt x="921955" y="514792"/>
                </a:lnTo>
                <a:lnTo>
                  <a:pt x="910256" y="529691"/>
                </a:lnTo>
                <a:lnTo>
                  <a:pt x="898637" y="544656"/>
                </a:lnTo>
                <a:lnTo>
                  <a:pt x="887094" y="559688"/>
                </a:lnTo>
                <a:lnTo>
                  <a:pt x="862778" y="589898"/>
                </a:lnTo>
                <a:lnTo>
                  <a:pt x="838750" y="620252"/>
                </a:lnTo>
                <a:lnTo>
                  <a:pt x="815009" y="650751"/>
                </a:lnTo>
                <a:lnTo>
                  <a:pt x="791556" y="681394"/>
                </a:lnTo>
                <a:lnTo>
                  <a:pt x="768391" y="712182"/>
                </a:lnTo>
                <a:lnTo>
                  <a:pt x="745515" y="743114"/>
                </a:lnTo>
                <a:lnTo>
                  <a:pt x="722926" y="774190"/>
                </a:lnTo>
                <a:lnTo>
                  <a:pt x="700626" y="805410"/>
                </a:lnTo>
                <a:lnTo>
                  <a:pt x="678614" y="836774"/>
                </a:lnTo>
                <a:lnTo>
                  <a:pt x="656891" y="868283"/>
                </a:lnTo>
                <a:lnTo>
                  <a:pt x="635457" y="899935"/>
                </a:lnTo>
                <a:lnTo>
                  <a:pt x="614311" y="931730"/>
                </a:lnTo>
                <a:lnTo>
                  <a:pt x="593454" y="963670"/>
                </a:lnTo>
                <a:lnTo>
                  <a:pt x="572885" y="995753"/>
                </a:lnTo>
                <a:lnTo>
                  <a:pt x="532616" y="1060349"/>
                </a:lnTo>
                <a:lnTo>
                  <a:pt x="493504" y="1125518"/>
                </a:lnTo>
                <a:lnTo>
                  <a:pt x="455548" y="1191259"/>
                </a:lnTo>
                <a:lnTo>
                  <a:pt x="436299" y="1225050"/>
                </a:lnTo>
                <a:lnTo>
                  <a:pt x="417414" y="1258986"/>
                </a:lnTo>
                <a:lnTo>
                  <a:pt x="398897" y="1293066"/>
                </a:lnTo>
                <a:lnTo>
                  <a:pt x="380753" y="1327291"/>
                </a:lnTo>
                <a:lnTo>
                  <a:pt x="362983" y="1361660"/>
                </a:lnTo>
                <a:lnTo>
                  <a:pt x="345593" y="1396173"/>
                </a:lnTo>
                <a:lnTo>
                  <a:pt x="328585" y="1430831"/>
                </a:lnTo>
                <a:lnTo>
                  <a:pt x="311962" y="1465632"/>
                </a:lnTo>
                <a:lnTo>
                  <a:pt x="295729" y="1500578"/>
                </a:lnTo>
                <a:lnTo>
                  <a:pt x="279888" y="1535668"/>
                </a:lnTo>
                <a:lnTo>
                  <a:pt x="264444" y="1570901"/>
                </a:lnTo>
                <a:lnTo>
                  <a:pt x="249400" y="1606278"/>
                </a:lnTo>
                <a:lnTo>
                  <a:pt x="234758" y="1641799"/>
                </a:lnTo>
                <a:lnTo>
                  <a:pt x="220524" y="1677463"/>
                </a:lnTo>
                <a:lnTo>
                  <a:pt x="206700" y="1713271"/>
                </a:lnTo>
                <a:lnTo>
                  <a:pt x="193289" y="1749222"/>
                </a:lnTo>
                <a:lnTo>
                  <a:pt x="180295" y="1785317"/>
                </a:lnTo>
                <a:lnTo>
                  <a:pt x="167722" y="1821554"/>
                </a:lnTo>
                <a:lnTo>
                  <a:pt x="155574" y="1857935"/>
                </a:lnTo>
                <a:lnTo>
                  <a:pt x="143852" y="1894458"/>
                </a:lnTo>
                <a:lnTo>
                  <a:pt x="131876" y="1929730"/>
                </a:lnTo>
                <a:lnTo>
                  <a:pt x="120403" y="1965204"/>
                </a:lnTo>
                <a:lnTo>
                  <a:pt x="109434" y="2000870"/>
                </a:lnTo>
                <a:lnTo>
                  <a:pt x="98969" y="2036718"/>
                </a:lnTo>
                <a:lnTo>
                  <a:pt x="89007" y="2072737"/>
                </a:lnTo>
                <a:lnTo>
                  <a:pt x="79549" y="2108917"/>
                </a:lnTo>
                <a:lnTo>
                  <a:pt x="70594" y="2145247"/>
                </a:lnTo>
                <a:lnTo>
                  <a:pt x="62143" y="2181717"/>
                </a:lnTo>
                <a:lnTo>
                  <a:pt x="54195" y="2218315"/>
                </a:lnTo>
                <a:lnTo>
                  <a:pt x="46751" y="2255032"/>
                </a:lnTo>
                <a:lnTo>
                  <a:pt x="39811" y="2291857"/>
                </a:lnTo>
                <a:lnTo>
                  <a:pt x="33374" y="2328779"/>
                </a:lnTo>
                <a:lnTo>
                  <a:pt x="27440" y="2365788"/>
                </a:lnTo>
                <a:lnTo>
                  <a:pt x="22010" y="2402874"/>
                </a:lnTo>
                <a:lnTo>
                  <a:pt x="17083" y="2440025"/>
                </a:lnTo>
                <a:lnTo>
                  <a:pt x="12660" y="2477231"/>
                </a:lnTo>
                <a:lnTo>
                  <a:pt x="8740" y="2514482"/>
                </a:lnTo>
                <a:lnTo>
                  <a:pt x="5323" y="2551767"/>
                </a:lnTo>
                <a:lnTo>
                  <a:pt x="2410" y="2589076"/>
                </a:lnTo>
                <a:close/>
              </a:path>
            </a:pathLst>
          </a:custGeom>
          <a:solidFill>
            <a:srgbClr val="766E53"/>
          </a:solidFill>
        </p:spPr>
        <p:txBody>
          <a:bodyPr wrap="square" lIns="0" tIns="0" rIns="0" bIns="0" rtlCol="0">
            <a:noAutofit/>
          </a:bodyPr>
          <a:lstStyle/>
          <a:p>
            <a:endParaRPr/>
          </a:p>
        </p:txBody>
      </p:sp>
      <p:sp>
        <p:nvSpPr>
          <p:cNvPr id="29" name="object 29"/>
          <p:cNvSpPr/>
          <p:nvPr/>
        </p:nvSpPr>
        <p:spPr>
          <a:xfrm>
            <a:off x="804683" y="6600465"/>
            <a:ext cx="91439" cy="252983"/>
          </a:xfrm>
          <a:custGeom>
            <a:avLst/>
            <a:gdLst/>
            <a:ahLst/>
            <a:cxnLst/>
            <a:rect l="l" t="t" r="r" b="b"/>
            <a:pathLst>
              <a:path w="121919" h="252983">
                <a:moveTo>
                  <a:pt x="7598" y="25770"/>
                </a:moveTo>
                <a:lnTo>
                  <a:pt x="11598" y="38646"/>
                </a:lnTo>
                <a:lnTo>
                  <a:pt x="15722" y="51511"/>
                </a:lnTo>
                <a:lnTo>
                  <a:pt x="19964" y="64363"/>
                </a:lnTo>
                <a:lnTo>
                  <a:pt x="24315" y="77196"/>
                </a:lnTo>
                <a:lnTo>
                  <a:pt x="28769" y="90008"/>
                </a:lnTo>
                <a:lnTo>
                  <a:pt x="33318" y="102795"/>
                </a:lnTo>
                <a:lnTo>
                  <a:pt x="37954" y="115554"/>
                </a:lnTo>
                <a:lnTo>
                  <a:pt x="42671" y="128280"/>
                </a:lnTo>
                <a:lnTo>
                  <a:pt x="47462" y="140970"/>
                </a:lnTo>
                <a:lnTo>
                  <a:pt x="52318" y="153621"/>
                </a:lnTo>
                <a:lnTo>
                  <a:pt x="57232" y="166229"/>
                </a:lnTo>
                <a:lnTo>
                  <a:pt x="62198" y="178791"/>
                </a:lnTo>
                <a:lnTo>
                  <a:pt x="67208" y="191303"/>
                </a:lnTo>
                <a:lnTo>
                  <a:pt x="72254" y="203760"/>
                </a:lnTo>
                <a:lnTo>
                  <a:pt x="77330" y="216161"/>
                </a:lnTo>
                <a:lnTo>
                  <a:pt x="82427" y="228501"/>
                </a:lnTo>
                <a:lnTo>
                  <a:pt x="87539" y="240776"/>
                </a:lnTo>
                <a:lnTo>
                  <a:pt x="92659" y="252983"/>
                </a:lnTo>
                <a:lnTo>
                  <a:pt x="121919" y="252983"/>
                </a:lnTo>
                <a:lnTo>
                  <a:pt x="115372" y="240776"/>
                </a:lnTo>
                <a:lnTo>
                  <a:pt x="108894" y="228501"/>
                </a:lnTo>
                <a:lnTo>
                  <a:pt x="102481" y="216161"/>
                </a:lnTo>
                <a:lnTo>
                  <a:pt x="96131" y="203760"/>
                </a:lnTo>
                <a:lnTo>
                  <a:pt x="89839" y="191303"/>
                </a:lnTo>
                <a:lnTo>
                  <a:pt x="83602" y="178791"/>
                </a:lnTo>
                <a:lnTo>
                  <a:pt x="77417" y="166229"/>
                </a:lnTo>
                <a:lnTo>
                  <a:pt x="71279" y="153621"/>
                </a:lnTo>
                <a:lnTo>
                  <a:pt x="65185" y="140970"/>
                </a:lnTo>
                <a:lnTo>
                  <a:pt x="59131" y="128280"/>
                </a:lnTo>
                <a:lnTo>
                  <a:pt x="53113" y="115554"/>
                </a:lnTo>
                <a:lnTo>
                  <a:pt x="47129" y="102795"/>
                </a:lnTo>
                <a:lnTo>
                  <a:pt x="41174" y="90008"/>
                </a:lnTo>
                <a:lnTo>
                  <a:pt x="35244" y="77196"/>
                </a:lnTo>
                <a:lnTo>
                  <a:pt x="29337" y="64363"/>
                </a:lnTo>
                <a:lnTo>
                  <a:pt x="23447" y="51511"/>
                </a:lnTo>
                <a:lnTo>
                  <a:pt x="17572" y="38646"/>
                </a:lnTo>
                <a:lnTo>
                  <a:pt x="11709" y="25770"/>
                </a:lnTo>
                <a:lnTo>
                  <a:pt x="5852" y="12886"/>
                </a:lnTo>
                <a:lnTo>
                  <a:pt x="0" y="0"/>
                </a:lnTo>
                <a:lnTo>
                  <a:pt x="3729" y="12886"/>
                </a:lnTo>
                <a:lnTo>
                  <a:pt x="7598" y="25770"/>
                </a:lnTo>
                <a:close/>
              </a:path>
            </a:pathLst>
          </a:custGeom>
          <a:solidFill>
            <a:srgbClr val="766E53"/>
          </a:solidFill>
        </p:spPr>
        <p:txBody>
          <a:bodyPr wrap="square" lIns="0" tIns="0" rIns="0" bIns="0" rtlCol="0">
            <a:noAutofit/>
          </a:bodyPr>
          <a:lstStyle/>
          <a:p>
            <a:endParaRPr/>
          </a:p>
        </p:txBody>
      </p:sp>
      <p:sp>
        <p:nvSpPr>
          <p:cNvPr id="30" name="object 30"/>
          <p:cNvSpPr/>
          <p:nvPr/>
        </p:nvSpPr>
        <p:spPr>
          <a:xfrm>
            <a:off x="730388" y="5897901"/>
            <a:ext cx="102869" cy="673607"/>
          </a:xfrm>
          <a:custGeom>
            <a:avLst/>
            <a:gdLst/>
            <a:ahLst/>
            <a:cxnLst/>
            <a:rect l="l" t="t" r="r" b="b"/>
            <a:pathLst>
              <a:path w="137159" h="673607">
                <a:moveTo>
                  <a:pt x="4660" y="14959"/>
                </a:moveTo>
                <a:lnTo>
                  <a:pt x="1286" y="4004"/>
                </a:lnTo>
                <a:lnTo>
                  <a:pt x="0" y="0"/>
                </a:lnTo>
                <a:lnTo>
                  <a:pt x="71" y="21497"/>
                </a:lnTo>
                <a:lnTo>
                  <a:pt x="288" y="42991"/>
                </a:lnTo>
                <a:lnTo>
                  <a:pt x="654" y="64477"/>
                </a:lnTo>
                <a:lnTo>
                  <a:pt x="1173" y="85953"/>
                </a:lnTo>
                <a:lnTo>
                  <a:pt x="1847" y="107415"/>
                </a:lnTo>
                <a:lnTo>
                  <a:pt x="2682" y="128858"/>
                </a:lnTo>
                <a:lnTo>
                  <a:pt x="3679" y="150280"/>
                </a:lnTo>
                <a:lnTo>
                  <a:pt x="4843" y="171677"/>
                </a:lnTo>
                <a:lnTo>
                  <a:pt x="6178" y="193046"/>
                </a:lnTo>
                <a:lnTo>
                  <a:pt x="7686" y="214382"/>
                </a:lnTo>
                <a:lnTo>
                  <a:pt x="9372" y="235682"/>
                </a:lnTo>
                <a:lnTo>
                  <a:pt x="11238" y="256943"/>
                </a:lnTo>
                <a:lnTo>
                  <a:pt x="13289" y="278161"/>
                </a:lnTo>
                <a:lnTo>
                  <a:pt x="15528" y="299333"/>
                </a:lnTo>
                <a:lnTo>
                  <a:pt x="17959" y="320454"/>
                </a:lnTo>
                <a:lnTo>
                  <a:pt x="20584" y="341521"/>
                </a:lnTo>
                <a:lnTo>
                  <a:pt x="23409" y="362532"/>
                </a:lnTo>
                <a:lnTo>
                  <a:pt x="26435" y="383481"/>
                </a:lnTo>
                <a:lnTo>
                  <a:pt x="29667" y="404366"/>
                </a:lnTo>
                <a:lnTo>
                  <a:pt x="33108" y="425183"/>
                </a:lnTo>
                <a:lnTo>
                  <a:pt x="38027" y="436703"/>
                </a:lnTo>
                <a:lnTo>
                  <a:pt x="42762" y="448408"/>
                </a:lnTo>
                <a:lnTo>
                  <a:pt x="47354" y="460257"/>
                </a:lnTo>
                <a:lnTo>
                  <a:pt x="51840" y="472211"/>
                </a:lnTo>
                <a:lnTo>
                  <a:pt x="56262" y="484230"/>
                </a:lnTo>
                <a:lnTo>
                  <a:pt x="60658" y="496275"/>
                </a:lnTo>
                <a:lnTo>
                  <a:pt x="65067" y="508307"/>
                </a:lnTo>
                <a:lnTo>
                  <a:pt x="69529" y="520284"/>
                </a:lnTo>
                <a:lnTo>
                  <a:pt x="74083" y="532169"/>
                </a:lnTo>
                <a:lnTo>
                  <a:pt x="78768" y="543922"/>
                </a:lnTo>
                <a:lnTo>
                  <a:pt x="83625" y="555502"/>
                </a:lnTo>
                <a:lnTo>
                  <a:pt x="85128" y="558952"/>
                </a:lnTo>
                <a:lnTo>
                  <a:pt x="90719" y="570516"/>
                </a:lnTo>
                <a:lnTo>
                  <a:pt x="96079" y="582080"/>
                </a:lnTo>
                <a:lnTo>
                  <a:pt x="101267" y="593645"/>
                </a:lnTo>
                <a:lnTo>
                  <a:pt x="106341" y="605211"/>
                </a:lnTo>
                <a:lnTo>
                  <a:pt x="111359" y="616776"/>
                </a:lnTo>
                <a:lnTo>
                  <a:pt x="116379" y="628342"/>
                </a:lnTo>
                <a:lnTo>
                  <a:pt x="121460" y="639907"/>
                </a:lnTo>
                <a:lnTo>
                  <a:pt x="126661" y="651472"/>
                </a:lnTo>
                <a:lnTo>
                  <a:pt x="132038" y="663036"/>
                </a:lnTo>
                <a:lnTo>
                  <a:pt x="137159" y="673608"/>
                </a:lnTo>
                <a:lnTo>
                  <a:pt x="133001" y="661548"/>
                </a:lnTo>
                <a:lnTo>
                  <a:pt x="129631" y="649486"/>
                </a:lnTo>
                <a:lnTo>
                  <a:pt x="120072" y="618395"/>
                </a:lnTo>
                <a:lnTo>
                  <a:pt x="112797" y="591777"/>
                </a:lnTo>
                <a:lnTo>
                  <a:pt x="105869" y="565095"/>
                </a:lnTo>
                <a:lnTo>
                  <a:pt x="99285" y="538352"/>
                </a:lnTo>
                <a:lnTo>
                  <a:pt x="93041" y="511552"/>
                </a:lnTo>
                <a:lnTo>
                  <a:pt x="87135" y="484698"/>
                </a:lnTo>
                <a:lnTo>
                  <a:pt x="81562" y="457793"/>
                </a:lnTo>
                <a:lnTo>
                  <a:pt x="76318" y="430842"/>
                </a:lnTo>
                <a:lnTo>
                  <a:pt x="71401" y="403848"/>
                </a:lnTo>
                <a:lnTo>
                  <a:pt x="66806" y="376815"/>
                </a:lnTo>
                <a:lnTo>
                  <a:pt x="62531" y="349746"/>
                </a:lnTo>
                <a:lnTo>
                  <a:pt x="58571" y="322644"/>
                </a:lnTo>
                <a:lnTo>
                  <a:pt x="54924" y="295514"/>
                </a:lnTo>
                <a:lnTo>
                  <a:pt x="51585" y="268359"/>
                </a:lnTo>
                <a:lnTo>
                  <a:pt x="48551" y="241182"/>
                </a:lnTo>
                <a:lnTo>
                  <a:pt x="45818" y="213988"/>
                </a:lnTo>
                <a:lnTo>
                  <a:pt x="43384" y="186780"/>
                </a:lnTo>
                <a:lnTo>
                  <a:pt x="41244" y="159560"/>
                </a:lnTo>
                <a:lnTo>
                  <a:pt x="39395" y="132334"/>
                </a:lnTo>
                <a:lnTo>
                  <a:pt x="37833" y="105105"/>
                </a:lnTo>
                <a:lnTo>
                  <a:pt x="33987" y="92696"/>
                </a:lnTo>
                <a:lnTo>
                  <a:pt x="29339" y="81098"/>
                </a:lnTo>
                <a:lnTo>
                  <a:pt x="24559" y="69633"/>
                </a:lnTo>
                <a:lnTo>
                  <a:pt x="20314" y="57628"/>
                </a:lnTo>
                <a:lnTo>
                  <a:pt x="18922" y="52552"/>
                </a:lnTo>
                <a:lnTo>
                  <a:pt x="13146" y="39571"/>
                </a:lnTo>
                <a:lnTo>
                  <a:pt x="8503" y="26927"/>
                </a:lnTo>
                <a:lnTo>
                  <a:pt x="4660" y="14959"/>
                </a:lnTo>
                <a:close/>
              </a:path>
            </a:pathLst>
          </a:custGeom>
          <a:solidFill>
            <a:srgbClr val="766E53"/>
          </a:solidFill>
        </p:spPr>
        <p:txBody>
          <a:bodyPr wrap="square" lIns="0" tIns="0" rIns="0" bIns="0" rtlCol="0">
            <a:noAutofit/>
          </a:bodyPr>
          <a:lstStyle/>
          <a:p>
            <a:endParaRPr/>
          </a:p>
        </p:txBody>
      </p:sp>
      <p:sp>
        <p:nvSpPr>
          <p:cNvPr id="31" name="object 31"/>
          <p:cNvSpPr/>
          <p:nvPr/>
        </p:nvSpPr>
        <p:spPr>
          <a:xfrm>
            <a:off x="730379" y="5772933"/>
            <a:ext cx="28575" cy="227075"/>
          </a:xfrm>
          <a:custGeom>
            <a:avLst/>
            <a:gdLst/>
            <a:ahLst/>
            <a:cxnLst/>
            <a:rect l="l" t="t" r="r" b="b"/>
            <a:pathLst>
              <a:path w="38100" h="227075">
                <a:moveTo>
                  <a:pt x="0" y="56724"/>
                </a:moveTo>
                <a:lnTo>
                  <a:pt x="0" y="122999"/>
                </a:lnTo>
                <a:lnTo>
                  <a:pt x="3332" y="133443"/>
                </a:lnTo>
                <a:lnTo>
                  <a:pt x="7008" y="145038"/>
                </a:lnTo>
                <a:lnTo>
                  <a:pt x="11372" y="157441"/>
                </a:lnTo>
                <a:lnTo>
                  <a:pt x="16768" y="170311"/>
                </a:lnTo>
                <a:lnTo>
                  <a:pt x="19050" y="175031"/>
                </a:lnTo>
                <a:lnTo>
                  <a:pt x="22959" y="187409"/>
                </a:lnTo>
                <a:lnTo>
                  <a:pt x="27682" y="198981"/>
                </a:lnTo>
                <a:lnTo>
                  <a:pt x="32529" y="210429"/>
                </a:lnTo>
                <a:lnTo>
                  <a:pt x="36814" y="222435"/>
                </a:lnTo>
                <a:lnTo>
                  <a:pt x="38100" y="227075"/>
                </a:lnTo>
                <a:lnTo>
                  <a:pt x="36896" y="213950"/>
                </a:lnTo>
                <a:lnTo>
                  <a:pt x="35915" y="200847"/>
                </a:lnTo>
                <a:lnTo>
                  <a:pt x="35133" y="187788"/>
                </a:lnTo>
                <a:lnTo>
                  <a:pt x="34528" y="174797"/>
                </a:lnTo>
                <a:lnTo>
                  <a:pt x="34076" y="161896"/>
                </a:lnTo>
                <a:lnTo>
                  <a:pt x="33756" y="149107"/>
                </a:lnTo>
                <a:lnTo>
                  <a:pt x="33545" y="136453"/>
                </a:lnTo>
                <a:lnTo>
                  <a:pt x="33359" y="111638"/>
                </a:lnTo>
                <a:lnTo>
                  <a:pt x="33337" y="89877"/>
                </a:lnTo>
                <a:lnTo>
                  <a:pt x="29540" y="76956"/>
                </a:lnTo>
                <a:lnTo>
                  <a:pt x="25677" y="64466"/>
                </a:lnTo>
                <a:lnTo>
                  <a:pt x="21681" y="52342"/>
                </a:lnTo>
                <a:lnTo>
                  <a:pt x="17485" y="40518"/>
                </a:lnTo>
                <a:lnTo>
                  <a:pt x="13024" y="28928"/>
                </a:lnTo>
                <a:lnTo>
                  <a:pt x="8231" y="17506"/>
                </a:lnTo>
                <a:lnTo>
                  <a:pt x="3039" y="6185"/>
                </a:lnTo>
                <a:lnTo>
                  <a:pt x="0" y="0"/>
                </a:lnTo>
                <a:lnTo>
                  <a:pt x="0" y="56724"/>
                </a:lnTo>
                <a:close/>
              </a:path>
            </a:pathLst>
          </a:custGeom>
          <a:solidFill>
            <a:srgbClr val="766E53"/>
          </a:solidFill>
        </p:spPr>
        <p:txBody>
          <a:bodyPr wrap="square" lIns="0" tIns="0" rIns="0" bIns="0" rtlCol="0">
            <a:noAutofit/>
          </a:bodyPr>
          <a:lstStyle/>
          <a:p>
            <a:endParaRPr/>
          </a:p>
        </p:txBody>
      </p:sp>
      <p:sp>
        <p:nvSpPr>
          <p:cNvPr id="32" name="object 32"/>
          <p:cNvSpPr/>
          <p:nvPr/>
        </p:nvSpPr>
        <p:spPr>
          <a:xfrm>
            <a:off x="754381" y="6323097"/>
            <a:ext cx="158876" cy="530351"/>
          </a:xfrm>
          <a:custGeom>
            <a:avLst/>
            <a:gdLst/>
            <a:ahLst/>
            <a:cxnLst/>
            <a:rect l="l" t="t" r="r" b="b"/>
            <a:pathLst>
              <a:path w="211835" h="530351">
                <a:moveTo>
                  <a:pt x="6594" y="15318"/>
                </a:moveTo>
                <a:lnTo>
                  <a:pt x="1667" y="3762"/>
                </a:lnTo>
                <a:lnTo>
                  <a:pt x="0" y="0"/>
                </a:lnTo>
                <a:lnTo>
                  <a:pt x="2331" y="12171"/>
                </a:lnTo>
                <a:lnTo>
                  <a:pt x="4740" y="24415"/>
                </a:lnTo>
                <a:lnTo>
                  <a:pt x="7221" y="36722"/>
                </a:lnTo>
                <a:lnTo>
                  <a:pt x="9770" y="49084"/>
                </a:lnTo>
                <a:lnTo>
                  <a:pt x="12383" y="61493"/>
                </a:lnTo>
                <a:lnTo>
                  <a:pt x="15055" y="73939"/>
                </a:lnTo>
                <a:lnTo>
                  <a:pt x="17783" y="86415"/>
                </a:lnTo>
                <a:lnTo>
                  <a:pt x="20562" y="98912"/>
                </a:lnTo>
                <a:lnTo>
                  <a:pt x="23387" y="111421"/>
                </a:lnTo>
                <a:lnTo>
                  <a:pt x="26255" y="123935"/>
                </a:lnTo>
                <a:lnTo>
                  <a:pt x="29161" y="136443"/>
                </a:lnTo>
                <a:lnTo>
                  <a:pt x="32101" y="148939"/>
                </a:lnTo>
                <a:lnTo>
                  <a:pt x="35070" y="161413"/>
                </a:lnTo>
                <a:lnTo>
                  <a:pt x="38064" y="173857"/>
                </a:lnTo>
                <a:lnTo>
                  <a:pt x="41079" y="186262"/>
                </a:lnTo>
                <a:lnTo>
                  <a:pt x="44111" y="198620"/>
                </a:lnTo>
                <a:lnTo>
                  <a:pt x="47154" y="210923"/>
                </a:lnTo>
                <a:lnTo>
                  <a:pt x="50206" y="223162"/>
                </a:lnTo>
                <a:lnTo>
                  <a:pt x="52959" y="234124"/>
                </a:lnTo>
                <a:lnTo>
                  <a:pt x="57001" y="246159"/>
                </a:lnTo>
                <a:lnTo>
                  <a:pt x="61044" y="258198"/>
                </a:lnTo>
                <a:lnTo>
                  <a:pt x="65087" y="270240"/>
                </a:lnTo>
                <a:lnTo>
                  <a:pt x="67398" y="277126"/>
                </a:lnTo>
                <a:lnTo>
                  <a:pt x="73177" y="290024"/>
                </a:lnTo>
                <a:lnTo>
                  <a:pt x="78959" y="302919"/>
                </a:lnTo>
                <a:lnTo>
                  <a:pt x="84748" y="315807"/>
                </a:lnTo>
                <a:lnTo>
                  <a:pt x="90548" y="328685"/>
                </a:lnTo>
                <a:lnTo>
                  <a:pt x="96363" y="341548"/>
                </a:lnTo>
                <a:lnTo>
                  <a:pt x="102196" y="354394"/>
                </a:lnTo>
                <a:lnTo>
                  <a:pt x="108050" y="367218"/>
                </a:lnTo>
                <a:lnTo>
                  <a:pt x="113929" y="380017"/>
                </a:lnTo>
                <a:lnTo>
                  <a:pt x="119838" y="392788"/>
                </a:lnTo>
                <a:lnTo>
                  <a:pt x="125779" y="405526"/>
                </a:lnTo>
                <a:lnTo>
                  <a:pt x="131756" y="418229"/>
                </a:lnTo>
                <a:lnTo>
                  <a:pt x="137772" y="430892"/>
                </a:lnTo>
                <a:lnTo>
                  <a:pt x="143832" y="443513"/>
                </a:lnTo>
                <a:lnTo>
                  <a:pt x="149939" y="456087"/>
                </a:lnTo>
                <a:lnTo>
                  <a:pt x="156097" y="468610"/>
                </a:lnTo>
                <a:lnTo>
                  <a:pt x="162309" y="481080"/>
                </a:lnTo>
                <a:lnTo>
                  <a:pt x="168578" y="493493"/>
                </a:lnTo>
                <a:lnTo>
                  <a:pt x="174909" y="505845"/>
                </a:lnTo>
                <a:lnTo>
                  <a:pt x="181305" y="518132"/>
                </a:lnTo>
                <a:lnTo>
                  <a:pt x="187769" y="530351"/>
                </a:lnTo>
                <a:lnTo>
                  <a:pt x="211835" y="530351"/>
                </a:lnTo>
                <a:lnTo>
                  <a:pt x="205407" y="516699"/>
                </a:lnTo>
                <a:lnTo>
                  <a:pt x="199120" y="502978"/>
                </a:lnTo>
                <a:lnTo>
                  <a:pt x="192970" y="489194"/>
                </a:lnTo>
                <a:lnTo>
                  <a:pt x="186954" y="475348"/>
                </a:lnTo>
                <a:lnTo>
                  <a:pt x="181068" y="461445"/>
                </a:lnTo>
                <a:lnTo>
                  <a:pt x="175308" y="447488"/>
                </a:lnTo>
                <a:lnTo>
                  <a:pt x="169671" y="433481"/>
                </a:lnTo>
                <a:lnTo>
                  <a:pt x="164154" y="419428"/>
                </a:lnTo>
                <a:lnTo>
                  <a:pt x="158752" y="405331"/>
                </a:lnTo>
                <a:lnTo>
                  <a:pt x="153462" y="391195"/>
                </a:lnTo>
                <a:lnTo>
                  <a:pt x="148280" y="377024"/>
                </a:lnTo>
                <a:lnTo>
                  <a:pt x="143202" y="362819"/>
                </a:lnTo>
                <a:lnTo>
                  <a:pt x="138226" y="348586"/>
                </a:lnTo>
                <a:lnTo>
                  <a:pt x="133348" y="334328"/>
                </a:lnTo>
                <a:lnTo>
                  <a:pt x="128563" y="320048"/>
                </a:lnTo>
                <a:lnTo>
                  <a:pt x="123868" y="305750"/>
                </a:lnTo>
                <a:lnTo>
                  <a:pt x="119259" y="291438"/>
                </a:lnTo>
                <a:lnTo>
                  <a:pt x="114734" y="277115"/>
                </a:lnTo>
                <a:lnTo>
                  <a:pt x="110288" y="262784"/>
                </a:lnTo>
                <a:lnTo>
                  <a:pt x="105918" y="248450"/>
                </a:lnTo>
                <a:lnTo>
                  <a:pt x="100246" y="236919"/>
                </a:lnTo>
                <a:lnTo>
                  <a:pt x="94807" y="225389"/>
                </a:lnTo>
                <a:lnTo>
                  <a:pt x="89541" y="213859"/>
                </a:lnTo>
                <a:lnTo>
                  <a:pt x="84392" y="202330"/>
                </a:lnTo>
                <a:lnTo>
                  <a:pt x="79299" y="190801"/>
                </a:lnTo>
                <a:lnTo>
                  <a:pt x="74205" y="179272"/>
                </a:lnTo>
                <a:lnTo>
                  <a:pt x="69051" y="167743"/>
                </a:lnTo>
                <a:lnTo>
                  <a:pt x="63778" y="156213"/>
                </a:lnTo>
                <a:lnTo>
                  <a:pt x="58327" y="144683"/>
                </a:lnTo>
                <a:lnTo>
                  <a:pt x="52959" y="133781"/>
                </a:lnTo>
                <a:lnTo>
                  <a:pt x="47966" y="122289"/>
                </a:lnTo>
                <a:lnTo>
                  <a:pt x="43158" y="110614"/>
                </a:lnTo>
                <a:lnTo>
                  <a:pt x="38495" y="98793"/>
                </a:lnTo>
                <a:lnTo>
                  <a:pt x="33938" y="86868"/>
                </a:lnTo>
                <a:lnTo>
                  <a:pt x="29447" y="74877"/>
                </a:lnTo>
                <a:lnTo>
                  <a:pt x="24982" y="62860"/>
                </a:lnTo>
                <a:lnTo>
                  <a:pt x="20504" y="50856"/>
                </a:lnTo>
                <a:lnTo>
                  <a:pt x="15973" y="38905"/>
                </a:lnTo>
                <a:lnTo>
                  <a:pt x="11350" y="27046"/>
                </a:lnTo>
                <a:lnTo>
                  <a:pt x="6594" y="15318"/>
                </a:lnTo>
                <a:close/>
              </a:path>
            </a:pathLst>
          </a:custGeom>
          <a:solidFill>
            <a:srgbClr val="766E53"/>
          </a:solidFill>
        </p:spPr>
        <p:txBody>
          <a:bodyPr wrap="square" lIns="0" tIns="0" rIns="0" bIns="0" rtlCol="0">
            <a:noAutofit/>
          </a:bodyPr>
          <a:lstStyle/>
          <a:p>
            <a:endParaRPr/>
          </a:p>
        </p:txBody>
      </p:sp>
      <p:sp>
        <p:nvSpPr>
          <p:cNvPr id="33" name="object 33"/>
          <p:cNvSpPr/>
          <p:nvPr/>
        </p:nvSpPr>
        <p:spPr>
          <a:xfrm>
            <a:off x="0" y="0"/>
            <a:ext cx="137160" cy="6858000"/>
          </a:xfrm>
          <a:custGeom>
            <a:avLst/>
            <a:gdLst/>
            <a:ahLst/>
            <a:cxnLst/>
            <a:rect l="l" t="t" r="r" b="b"/>
            <a:pathLst>
              <a:path w="182880" h="6858000">
                <a:moveTo>
                  <a:pt x="182880" y="0"/>
                </a:moveTo>
                <a:lnTo>
                  <a:pt x="0" y="0"/>
                </a:lnTo>
                <a:lnTo>
                  <a:pt x="0" y="6857999"/>
                </a:lnTo>
                <a:lnTo>
                  <a:pt x="182880" y="6857999"/>
                </a:lnTo>
                <a:lnTo>
                  <a:pt x="182880" y="0"/>
                </a:lnTo>
                <a:close/>
              </a:path>
            </a:pathLst>
          </a:custGeom>
          <a:solidFill>
            <a:srgbClr val="766E53"/>
          </a:solidFill>
        </p:spPr>
        <p:txBody>
          <a:bodyPr wrap="square" lIns="0" tIns="0" rIns="0" bIns="0" rtlCol="0">
            <a:noAutofit/>
          </a:bodyPr>
          <a:lstStyle/>
          <a:p>
            <a:endParaRPr/>
          </a:p>
        </p:txBody>
      </p:sp>
      <p:sp>
        <p:nvSpPr>
          <p:cNvPr id="34" name="object 34"/>
          <p:cNvSpPr/>
          <p:nvPr/>
        </p:nvSpPr>
        <p:spPr>
          <a:xfrm>
            <a:off x="-3427" y="714755"/>
            <a:ext cx="1197085" cy="507492"/>
          </a:xfrm>
          <a:custGeom>
            <a:avLst/>
            <a:gdLst/>
            <a:ahLst/>
            <a:cxnLst/>
            <a:rect l="l" t="t" r="r" b="b"/>
            <a:pathLst>
              <a:path w="1596113" h="507492">
                <a:moveTo>
                  <a:pt x="1355471" y="502666"/>
                </a:moveTo>
                <a:lnTo>
                  <a:pt x="1356995" y="501142"/>
                </a:lnTo>
                <a:lnTo>
                  <a:pt x="1360424" y="497967"/>
                </a:lnTo>
                <a:lnTo>
                  <a:pt x="1589532" y="268859"/>
                </a:lnTo>
                <a:lnTo>
                  <a:pt x="1594920" y="261504"/>
                </a:lnTo>
                <a:lnTo>
                  <a:pt x="1596113" y="250894"/>
                </a:lnTo>
                <a:lnTo>
                  <a:pt x="1589532" y="240284"/>
                </a:lnTo>
                <a:lnTo>
                  <a:pt x="1360424" y="11303"/>
                </a:lnTo>
                <a:lnTo>
                  <a:pt x="1355471" y="11303"/>
                </a:lnTo>
                <a:lnTo>
                  <a:pt x="1355471" y="6477"/>
                </a:lnTo>
                <a:lnTo>
                  <a:pt x="1350772" y="6477"/>
                </a:lnTo>
                <a:lnTo>
                  <a:pt x="1345946" y="1778"/>
                </a:lnTo>
                <a:lnTo>
                  <a:pt x="1250416" y="1778"/>
                </a:lnTo>
                <a:lnTo>
                  <a:pt x="4572" y="0"/>
                </a:lnTo>
                <a:lnTo>
                  <a:pt x="4572" y="503949"/>
                </a:lnTo>
                <a:lnTo>
                  <a:pt x="1250416" y="507492"/>
                </a:lnTo>
                <a:lnTo>
                  <a:pt x="1350772" y="507492"/>
                </a:lnTo>
                <a:lnTo>
                  <a:pt x="1355471" y="502666"/>
                </a:lnTo>
                <a:close/>
              </a:path>
            </a:pathLst>
          </a:custGeom>
          <a:solidFill>
            <a:srgbClr val="A42F0F"/>
          </a:solidFill>
        </p:spPr>
        <p:txBody>
          <a:bodyPr wrap="square" lIns="0" tIns="0" rIns="0" bIns="0" rtlCol="0">
            <a:noAutofit/>
          </a:bodyPr>
          <a:lstStyle/>
          <a:p>
            <a:endParaRPr/>
          </a:p>
        </p:txBody>
      </p:sp>
      <p:sp>
        <p:nvSpPr>
          <p:cNvPr id="6" name="object 6"/>
          <p:cNvSpPr txBox="1"/>
          <p:nvPr/>
        </p:nvSpPr>
        <p:spPr>
          <a:xfrm>
            <a:off x="1524001" y="457200"/>
            <a:ext cx="6324600" cy="754128"/>
          </a:xfrm>
          <a:prstGeom prst="rect">
            <a:avLst/>
          </a:prstGeom>
        </p:spPr>
        <p:txBody>
          <a:bodyPr wrap="square" lIns="0" tIns="0" rIns="0" bIns="0" rtlCol="0">
            <a:noAutofit/>
          </a:bodyPr>
          <a:lstStyle/>
          <a:p>
            <a:pPr marL="12700">
              <a:lnSpc>
                <a:spcPts val="3800"/>
              </a:lnSpc>
              <a:spcBef>
                <a:spcPts val="190"/>
              </a:spcBef>
            </a:pPr>
            <a:r>
              <a:rPr sz="3600" spc="0" dirty="0" smtClean="0">
                <a:solidFill>
                  <a:srgbClr val="252525"/>
                </a:solidFill>
                <a:latin typeface="Century Gothic"/>
                <a:cs typeface="Century Gothic"/>
              </a:rPr>
              <a:t>Co</a:t>
            </a:r>
            <a:r>
              <a:rPr sz="3600" spc="-14" dirty="0" smtClean="0">
                <a:solidFill>
                  <a:srgbClr val="252525"/>
                </a:solidFill>
                <a:latin typeface="Century Gothic"/>
                <a:cs typeface="Century Gothic"/>
              </a:rPr>
              <a:t>u</a:t>
            </a:r>
            <a:r>
              <a:rPr sz="3600" spc="0" dirty="0" smtClean="0">
                <a:solidFill>
                  <a:srgbClr val="252525"/>
                </a:solidFill>
                <a:latin typeface="Century Gothic"/>
                <a:cs typeface="Century Gothic"/>
              </a:rPr>
              <a:t>rse</a:t>
            </a:r>
            <a:r>
              <a:rPr sz="3600" spc="9" dirty="0" smtClean="0">
                <a:solidFill>
                  <a:srgbClr val="252525"/>
                </a:solidFill>
                <a:latin typeface="Century Gothic"/>
                <a:cs typeface="Century Gothic"/>
              </a:rPr>
              <a:t> </a:t>
            </a:r>
            <a:r>
              <a:rPr sz="3600" spc="0" dirty="0" smtClean="0">
                <a:solidFill>
                  <a:srgbClr val="252525"/>
                </a:solidFill>
                <a:latin typeface="Century Gothic"/>
                <a:cs typeface="Century Gothic"/>
              </a:rPr>
              <a:t>descripti</a:t>
            </a:r>
            <a:r>
              <a:rPr sz="3600" spc="-9" dirty="0" smtClean="0">
                <a:solidFill>
                  <a:srgbClr val="252525"/>
                </a:solidFill>
                <a:latin typeface="Century Gothic"/>
                <a:cs typeface="Century Gothic"/>
              </a:rPr>
              <a:t>o</a:t>
            </a:r>
            <a:r>
              <a:rPr sz="3600" spc="0" dirty="0" smtClean="0">
                <a:solidFill>
                  <a:srgbClr val="252525"/>
                </a:solidFill>
                <a:latin typeface="Century Gothic"/>
                <a:cs typeface="Century Gothic"/>
              </a:rPr>
              <a:t>n</a:t>
            </a:r>
            <a:endParaRPr sz="3600">
              <a:latin typeface="Century Gothic"/>
              <a:cs typeface="Century Gothic"/>
            </a:endParaRPr>
          </a:p>
        </p:txBody>
      </p:sp>
      <p:sp>
        <p:nvSpPr>
          <p:cNvPr id="5" name="object 5"/>
          <p:cNvSpPr txBox="1"/>
          <p:nvPr/>
        </p:nvSpPr>
        <p:spPr>
          <a:xfrm>
            <a:off x="798586" y="844800"/>
            <a:ext cx="153629" cy="280212"/>
          </a:xfrm>
          <a:prstGeom prst="rect">
            <a:avLst/>
          </a:prstGeom>
        </p:spPr>
        <p:txBody>
          <a:bodyPr wrap="square" lIns="0" tIns="0" rIns="0" bIns="0" rtlCol="0">
            <a:noAutofit/>
          </a:bodyPr>
          <a:lstStyle/>
          <a:p>
            <a:pPr marL="12700">
              <a:lnSpc>
                <a:spcPts val="2185"/>
              </a:lnSpc>
              <a:spcBef>
                <a:spcPts val="109"/>
              </a:spcBef>
            </a:pPr>
            <a:r>
              <a:rPr sz="2000" spc="0" dirty="0" smtClean="0">
                <a:solidFill>
                  <a:srgbClr val="FDFFFF"/>
                </a:solidFill>
                <a:latin typeface="Century Gothic"/>
                <a:cs typeface="Century Gothic"/>
              </a:rPr>
              <a:t>3</a:t>
            </a:r>
            <a:endParaRPr sz="2000">
              <a:latin typeface="Century Gothic"/>
              <a:cs typeface="Century Gothic"/>
            </a:endParaRPr>
          </a:p>
        </p:txBody>
      </p:sp>
      <p:sp>
        <p:nvSpPr>
          <p:cNvPr id="4" name="object 4"/>
          <p:cNvSpPr txBox="1"/>
          <p:nvPr/>
        </p:nvSpPr>
        <p:spPr>
          <a:xfrm>
            <a:off x="2001212" y="2212823"/>
            <a:ext cx="236795" cy="304292"/>
          </a:xfrm>
          <a:prstGeom prst="rect">
            <a:avLst/>
          </a:prstGeom>
        </p:spPr>
        <p:txBody>
          <a:bodyPr wrap="square" lIns="0" tIns="0" rIns="0" bIns="0" rtlCol="0">
            <a:noAutofit/>
          </a:bodyPr>
          <a:lstStyle/>
          <a:p>
            <a:pPr marL="12700">
              <a:lnSpc>
                <a:spcPts val="2355"/>
              </a:lnSpc>
              <a:spcBef>
                <a:spcPts val="117"/>
              </a:spcBef>
            </a:pPr>
            <a:endParaRPr sz="2200">
              <a:latin typeface="Wingdings 3"/>
              <a:cs typeface="Wingdings 3"/>
            </a:endParaRPr>
          </a:p>
        </p:txBody>
      </p:sp>
      <p:sp>
        <p:nvSpPr>
          <p:cNvPr id="3" name="object 3"/>
          <p:cNvSpPr txBox="1"/>
          <p:nvPr/>
        </p:nvSpPr>
        <p:spPr>
          <a:xfrm>
            <a:off x="914400" y="1600200"/>
            <a:ext cx="7829550" cy="4800600"/>
          </a:xfrm>
          <a:prstGeom prst="rect">
            <a:avLst/>
          </a:prstGeom>
        </p:spPr>
        <p:txBody>
          <a:bodyPr wrap="square" lIns="0" tIns="0" rIns="0" bIns="0" rtlCol="0">
            <a:noAutofit/>
          </a:bodyPr>
          <a:lstStyle/>
          <a:p>
            <a:pPr marL="527050" indent="-514350">
              <a:lnSpc>
                <a:spcPts val="2385"/>
              </a:lnSpc>
              <a:spcBef>
                <a:spcPts val="119"/>
              </a:spcBef>
              <a:buFont typeface="+mj-lt"/>
              <a:buAutoNum type="arabicPeriod"/>
            </a:pPr>
            <a:r>
              <a:rPr lang="en-US" sz="2400" spc="-9" dirty="0" smtClean="0">
                <a:solidFill>
                  <a:srgbClr val="404040"/>
                </a:solidFill>
                <a:latin typeface="Century Gothic"/>
                <a:cs typeface="Century Gothic"/>
              </a:rPr>
              <a:t>Definition of environmental health</a:t>
            </a:r>
          </a:p>
          <a:p>
            <a:pPr marL="527050" indent="-514350">
              <a:lnSpc>
                <a:spcPts val="2385"/>
              </a:lnSpc>
              <a:spcBef>
                <a:spcPts val="119"/>
              </a:spcBef>
              <a:buFont typeface="+mj-lt"/>
              <a:buAutoNum type="arabicPeriod"/>
            </a:pPr>
            <a:r>
              <a:rPr lang="en-US" sz="2400" spc="-9" dirty="0" smtClean="0">
                <a:solidFill>
                  <a:srgbClr val="404040"/>
                </a:solidFill>
                <a:latin typeface="Century Gothic"/>
                <a:cs typeface="Century Gothic"/>
              </a:rPr>
              <a:t>Sources of water </a:t>
            </a:r>
          </a:p>
          <a:p>
            <a:pPr marL="527050" indent="-514350">
              <a:lnSpc>
                <a:spcPts val="2385"/>
              </a:lnSpc>
              <a:spcBef>
                <a:spcPts val="119"/>
              </a:spcBef>
              <a:buFont typeface="+mj-lt"/>
              <a:buAutoNum type="arabicPeriod"/>
            </a:pPr>
            <a:r>
              <a:rPr lang="en-US" sz="2400" spc="-9" dirty="0" smtClean="0">
                <a:solidFill>
                  <a:srgbClr val="404040"/>
                </a:solidFill>
                <a:latin typeface="Century Gothic"/>
                <a:cs typeface="Century Gothic"/>
              </a:rPr>
              <a:t>Sources of water contamination </a:t>
            </a:r>
          </a:p>
          <a:p>
            <a:pPr marL="527050" indent="-514350">
              <a:lnSpc>
                <a:spcPts val="2385"/>
              </a:lnSpc>
              <a:spcBef>
                <a:spcPts val="119"/>
              </a:spcBef>
              <a:buFont typeface="+mj-lt"/>
              <a:buAutoNum type="arabicPeriod"/>
            </a:pPr>
            <a:r>
              <a:rPr lang="en-US" sz="2400" spc="-9" dirty="0" smtClean="0">
                <a:solidFill>
                  <a:srgbClr val="404040"/>
                </a:solidFill>
                <a:latin typeface="Century Gothic"/>
                <a:cs typeface="Century Gothic"/>
              </a:rPr>
              <a:t>Two common ways of protecting water ( protected spring, protected well)</a:t>
            </a:r>
          </a:p>
          <a:p>
            <a:pPr marL="527050" indent="-514350">
              <a:lnSpc>
                <a:spcPts val="2385"/>
              </a:lnSpc>
              <a:spcBef>
                <a:spcPts val="119"/>
              </a:spcBef>
              <a:buFont typeface="+mj-lt"/>
              <a:buAutoNum type="arabicPeriod"/>
            </a:pPr>
            <a:r>
              <a:rPr lang="en-US" sz="2400" spc="-9" dirty="0" smtClean="0">
                <a:solidFill>
                  <a:srgbClr val="404040"/>
                </a:solidFill>
                <a:latin typeface="Century Gothic"/>
                <a:cs typeface="Century Gothic"/>
              </a:rPr>
              <a:t>Methods of treating </a:t>
            </a:r>
          </a:p>
          <a:p>
            <a:pPr marL="527050" indent="-514350">
              <a:lnSpc>
                <a:spcPts val="2385"/>
              </a:lnSpc>
              <a:spcBef>
                <a:spcPts val="119"/>
              </a:spcBef>
              <a:buFont typeface="+mj-lt"/>
              <a:buAutoNum type="arabicPeriod"/>
            </a:pPr>
            <a:r>
              <a:rPr lang="en-US" sz="2400" spc="-9" dirty="0" smtClean="0">
                <a:solidFill>
                  <a:srgbClr val="404040"/>
                </a:solidFill>
                <a:latin typeface="Century Gothic"/>
                <a:cs typeface="Century Gothic"/>
              </a:rPr>
              <a:t>Water related, water borne, and water washed diseases </a:t>
            </a:r>
          </a:p>
          <a:p>
            <a:pPr marL="527050" indent="-514350">
              <a:lnSpc>
                <a:spcPts val="2385"/>
              </a:lnSpc>
              <a:spcBef>
                <a:spcPts val="119"/>
              </a:spcBef>
              <a:buFont typeface="+mj-lt"/>
              <a:buAutoNum type="arabicPeriod"/>
            </a:pPr>
            <a:r>
              <a:rPr lang="en-US" sz="2400" spc="-9" dirty="0" smtClean="0">
                <a:solidFill>
                  <a:srgbClr val="404040"/>
                </a:solidFill>
                <a:latin typeface="Century Gothic"/>
                <a:cs typeface="Century Gothic"/>
              </a:rPr>
              <a:t>Criteria for good housing common wastes in the community </a:t>
            </a:r>
          </a:p>
          <a:p>
            <a:pPr marL="527050" indent="-514350">
              <a:lnSpc>
                <a:spcPts val="2385"/>
              </a:lnSpc>
              <a:spcBef>
                <a:spcPts val="119"/>
              </a:spcBef>
              <a:buFont typeface="+mj-lt"/>
              <a:buAutoNum type="arabicPeriod"/>
            </a:pPr>
            <a:r>
              <a:rPr lang="en-US" sz="2400" spc="-9" dirty="0" smtClean="0">
                <a:solidFill>
                  <a:srgbClr val="404040"/>
                </a:solidFill>
                <a:latin typeface="Century Gothic"/>
                <a:cs typeface="Century Gothic"/>
              </a:rPr>
              <a:t>Methods of refuse disposal </a:t>
            </a:r>
          </a:p>
          <a:p>
            <a:pPr marL="527050" indent="-514350">
              <a:lnSpc>
                <a:spcPts val="2385"/>
              </a:lnSpc>
              <a:spcBef>
                <a:spcPts val="119"/>
              </a:spcBef>
              <a:buFont typeface="+mj-lt"/>
              <a:buAutoNum type="arabicPeriod"/>
            </a:pPr>
            <a:r>
              <a:rPr lang="en-US" sz="2400" spc="-9" dirty="0" smtClean="0">
                <a:solidFill>
                  <a:srgbClr val="404040"/>
                </a:solidFill>
                <a:latin typeface="Century Gothic"/>
                <a:cs typeface="Century Gothic"/>
              </a:rPr>
              <a:t>Personal hygiene </a:t>
            </a:r>
          </a:p>
          <a:p>
            <a:pPr marL="527050" indent="-514350">
              <a:lnSpc>
                <a:spcPts val="2385"/>
              </a:lnSpc>
              <a:spcBef>
                <a:spcPts val="119"/>
              </a:spcBef>
              <a:buFont typeface="+mj-lt"/>
              <a:buAutoNum type="arabicPeriod"/>
            </a:pPr>
            <a:r>
              <a:rPr lang="en-US" sz="2400" spc="-9" dirty="0" smtClean="0">
                <a:solidFill>
                  <a:srgbClr val="404040"/>
                </a:solidFill>
                <a:latin typeface="Century Gothic"/>
                <a:cs typeface="Century Gothic"/>
              </a:rPr>
              <a:t>Occupational hazards and occupational accidents </a:t>
            </a:r>
          </a:p>
          <a:p>
            <a:pPr marL="527050" indent="-514350">
              <a:lnSpc>
                <a:spcPts val="2385"/>
              </a:lnSpc>
              <a:spcBef>
                <a:spcPts val="119"/>
              </a:spcBef>
              <a:buFont typeface="+mj-lt"/>
              <a:buAutoNum type="arabicPeriod"/>
            </a:pPr>
            <a:endParaRPr lang="en-US" sz="2400" spc="0" dirty="0" smtClean="0">
              <a:solidFill>
                <a:srgbClr val="404040"/>
              </a:solidFill>
              <a:latin typeface="Century Gothic"/>
              <a:cs typeface="Century Gothic"/>
            </a:endParaRPr>
          </a:p>
          <a:p>
            <a:pPr marL="12700">
              <a:lnSpc>
                <a:spcPts val="2385"/>
              </a:lnSpc>
              <a:spcBef>
                <a:spcPts val="119"/>
              </a:spcBef>
            </a:pPr>
            <a:endParaRPr sz="2200" dirty="0">
              <a:latin typeface="Century Gothic"/>
              <a:cs typeface="Century Gothic"/>
            </a:endParaRPr>
          </a:p>
        </p:txBody>
      </p:sp>
      <p:sp>
        <p:nvSpPr>
          <p:cNvPr id="2" name="object 2"/>
          <p:cNvSpPr txBox="1"/>
          <p:nvPr/>
        </p:nvSpPr>
        <p:spPr>
          <a:xfrm>
            <a:off x="2001212" y="4017500"/>
            <a:ext cx="236795" cy="304291"/>
          </a:xfrm>
          <a:prstGeom prst="rect">
            <a:avLst/>
          </a:prstGeom>
        </p:spPr>
        <p:txBody>
          <a:bodyPr wrap="square" lIns="0" tIns="0" rIns="0" bIns="0" rtlCol="0">
            <a:noAutofit/>
          </a:bodyPr>
          <a:lstStyle/>
          <a:p>
            <a:pPr marL="12700">
              <a:lnSpc>
                <a:spcPts val="2355"/>
              </a:lnSpc>
              <a:spcBef>
                <a:spcPts val="117"/>
              </a:spcBef>
            </a:pPr>
            <a:endParaRPr sz="2200">
              <a:latin typeface="Wingdings 3"/>
              <a:cs typeface="Wingdings 3"/>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normAutofit fontScale="90000"/>
          </a:bodyPr>
          <a:lstStyle/>
          <a:p>
            <a:r>
              <a:rPr lang="en-US" dirty="0" smtClean="0"/>
              <a:t>Surface water </a:t>
            </a:r>
            <a:endParaRPr lang="en-US" dirty="0"/>
          </a:p>
        </p:txBody>
      </p:sp>
      <p:sp>
        <p:nvSpPr>
          <p:cNvPr id="3" name="Content Placeholder 2"/>
          <p:cNvSpPr>
            <a:spLocks noGrp="1"/>
          </p:cNvSpPr>
          <p:nvPr>
            <p:ph idx="1"/>
          </p:nvPr>
        </p:nvSpPr>
        <p:spPr>
          <a:xfrm>
            <a:off x="304800" y="609600"/>
            <a:ext cx="8534400" cy="6248400"/>
          </a:xfrm>
        </p:spPr>
        <p:txBody>
          <a:bodyPr>
            <a:noAutofit/>
          </a:bodyPr>
          <a:lstStyle/>
          <a:p>
            <a:r>
              <a:rPr lang="en-GB" sz="3600" dirty="0" smtClean="0"/>
              <a:t>When </a:t>
            </a:r>
            <a:r>
              <a:rPr lang="en-GB" sz="3600" dirty="0"/>
              <a:t>rain falls it collects on the surface in streams, rivers, ponds, lakes, swamps and dams</a:t>
            </a:r>
            <a:r>
              <a:rPr lang="en-GB" sz="3600" b="1" dirty="0"/>
              <a:t>,</a:t>
            </a:r>
            <a:r>
              <a:rPr lang="en-GB" sz="3600" dirty="0"/>
              <a:t> some of it gradually soaks down into the ground until it meets a layer of very hard earth or rock, which it cannot get through. </a:t>
            </a:r>
            <a:endParaRPr lang="en-GB" sz="3600" dirty="0" smtClean="0"/>
          </a:p>
          <a:p>
            <a:r>
              <a:rPr lang="en-GB" sz="3600" dirty="0" smtClean="0"/>
              <a:t>Such </a:t>
            </a:r>
            <a:r>
              <a:rPr lang="en-GB" sz="3600" dirty="0"/>
              <a:t>a layer which may be near the surface or deep down is called an impermeable layer.  </a:t>
            </a:r>
            <a:endParaRPr lang="en-GB" sz="3600" dirty="0" smtClean="0"/>
          </a:p>
          <a:p>
            <a:r>
              <a:rPr lang="en-GB" sz="3600" dirty="0" smtClean="0"/>
              <a:t>If </a:t>
            </a:r>
            <a:r>
              <a:rPr lang="en-GB" sz="3600" dirty="0"/>
              <a:t>the water emerges by itself the source is called a spring. </a:t>
            </a:r>
            <a:endParaRPr lang="en-GB" sz="3600" dirty="0" smtClean="0"/>
          </a:p>
          <a:p>
            <a:endParaRPr lang="en-US" sz="3600" dirty="0"/>
          </a:p>
        </p:txBody>
      </p:sp>
    </p:spTree>
    <p:extLst>
      <p:ext uri="{BB962C8B-B14F-4D97-AF65-F5344CB8AC3E}">
        <p14:creationId xmlns:p14="http://schemas.microsoft.com/office/powerpoint/2010/main" val="13331832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Surface water….</a:t>
            </a:r>
            <a:endParaRPr lang="en-US" dirty="0"/>
          </a:p>
        </p:txBody>
      </p:sp>
      <p:sp>
        <p:nvSpPr>
          <p:cNvPr id="3" name="Content Placeholder 2"/>
          <p:cNvSpPr>
            <a:spLocks noGrp="1"/>
          </p:cNvSpPr>
          <p:nvPr>
            <p:ph idx="1"/>
          </p:nvPr>
        </p:nvSpPr>
        <p:spPr>
          <a:xfrm>
            <a:off x="457200" y="1143000"/>
            <a:ext cx="8382000" cy="5257800"/>
          </a:xfrm>
        </p:spPr>
        <p:txBody>
          <a:bodyPr>
            <a:normAutofit/>
          </a:bodyPr>
          <a:lstStyle/>
          <a:p>
            <a:r>
              <a:rPr lang="en-GB" sz="3600" dirty="0"/>
              <a:t>If you have to dig to reach the water, it is called a well. </a:t>
            </a:r>
          </a:p>
          <a:p>
            <a:r>
              <a:rPr lang="en-GB" sz="3600" dirty="0"/>
              <a:t>With a machine, a hole may be bored through the impermeable layer using machines to form a bore hole.</a:t>
            </a:r>
            <a:endParaRPr lang="en-US" sz="3600" b="1" i="1" dirty="0"/>
          </a:p>
          <a:p>
            <a:endParaRPr lang="en-US" sz="3600" dirty="0"/>
          </a:p>
        </p:txBody>
      </p:sp>
    </p:spTree>
    <p:extLst>
      <p:ext uri="{BB962C8B-B14F-4D97-AF65-F5344CB8AC3E}">
        <p14:creationId xmlns:p14="http://schemas.microsoft.com/office/powerpoint/2010/main" val="1108861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pPr algn="l"/>
            <a:r>
              <a:rPr lang="en-GB" b="1" dirty="0" smtClean="0"/>
              <a:t/>
            </a:r>
            <a:br>
              <a:rPr lang="en-GB" b="1" dirty="0" smtClean="0"/>
            </a:br>
            <a:r>
              <a:rPr lang="en-GB" b="1" dirty="0" smtClean="0"/>
              <a:t>Advantages</a:t>
            </a:r>
            <a:r>
              <a:rPr lang="en-US" b="1" dirty="0"/>
              <a:t/>
            </a:r>
            <a:br>
              <a:rPr lang="en-US" b="1" dirty="0"/>
            </a:br>
            <a:endParaRPr lang="en-US" dirty="0"/>
          </a:p>
        </p:txBody>
      </p:sp>
      <p:sp>
        <p:nvSpPr>
          <p:cNvPr id="3" name="Content Placeholder 2"/>
          <p:cNvSpPr>
            <a:spLocks noGrp="1"/>
          </p:cNvSpPr>
          <p:nvPr>
            <p:ph idx="1"/>
          </p:nvPr>
        </p:nvSpPr>
        <p:spPr>
          <a:xfrm>
            <a:off x="304800" y="1066800"/>
            <a:ext cx="8534400" cy="5562600"/>
          </a:xfrm>
        </p:spPr>
        <p:txBody>
          <a:bodyPr>
            <a:normAutofit/>
          </a:bodyPr>
          <a:lstStyle/>
          <a:p>
            <a:r>
              <a:rPr lang="en-GB" sz="3600" dirty="0" smtClean="0"/>
              <a:t>The </a:t>
            </a:r>
            <a:r>
              <a:rPr lang="en-GB" sz="3600" dirty="0"/>
              <a:t>ponds, lakes, shallow wells, springs, streams, shallow springs, rivers, water holes or dams, are the commonest source of water for most people.</a:t>
            </a:r>
            <a:endParaRPr lang="en-US" sz="3600" dirty="0"/>
          </a:p>
          <a:p>
            <a:r>
              <a:rPr lang="en-US" sz="3600" dirty="0"/>
              <a:t>Water is easily accessible, can be obtained by hand or by simple pumps and </a:t>
            </a:r>
            <a:endParaRPr lang="en-US" sz="3600" dirty="0" smtClean="0"/>
          </a:p>
          <a:p>
            <a:r>
              <a:rPr lang="en-US" sz="3600" dirty="0" smtClean="0"/>
              <a:t>the </a:t>
            </a:r>
            <a:r>
              <a:rPr lang="en-US" sz="3600" dirty="0"/>
              <a:t>larger lakes and rivers are permanent all the year around</a:t>
            </a:r>
            <a:r>
              <a:rPr lang="en-US" dirty="0" smtClean="0"/>
              <a:t>.</a:t>
            </a:r>
            <a:endParaRPr lang="en-US" dirty="0"/>
          </a:p>
        </p:txBody>
      </p:sp>
    </p:spTree>
    <p:extLst>
      <p:ext uri="{BB962C8B-B14F-4D97-AF65-F5344CB8AC3E}">
        <p14:creationId xmlns:p14="http://schemas.microsoft.com/office/powerpoint/2010/main" val="32316605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GB" b="1" i="1" dirty="0" smtClean="0"/>
              <a:t/>
            </a:r>
            <a:br>
              <a:rPr lang="en-GB" b="1" i="1" dirty="0" smtClean="0"/>
            </a:br>
            <a:r>
              <a:rPr lang="en-GB" b="1" i="1" dirty="0" smtClean="0"/>
              <a:t>Disadvantages</a:t>
            </a:r>
            <a:r>
              <a:rPr lang="en-US" b="1" i="1" dirty="0"/>
              <a:t/>
            </a:r>
            <a:br>
              <a:rPr lang="en-US" b="1" i="1" dirty="0"/>
            </a:br>
            <a:endParaRPr lang="en-US" dirty="0"/>
          </a:p>
        </p:txBody>
      </p:sp>
      <p:sp>
        <p:nvSpPr>
          <p:cNvPr id="3" name="Content Placeholder 2"/>
          <p:cNvSpPr>
            <a:spLocks noGrp="1"/>
          </p:cNvSpPr>
          <p:nvPr>
            <p:ph idx="1"/>
          </p:nvPr>
        </p:nvSpPr>
        <p:spPr>
          <a:xfrm>
            <a:off x="457200" y="1600206"/>
            <a:ext cx="8305800" cy="4952994"/>
          </a:xfrm>
        </p:spPr>
        <p:txBody>
          <a:bodyPr>
            <a:normAutofit lnSpcReduction="10000"/>
          </a:bodyPr>
          <a:lstStyle/>
          <a:p>
            <a:r>
              <a:rPr lang="en-GB" sz="3600" dirty="0" smtClean="0"/>
              <a:t>Surface </a:t>
            </a:r>
            <a:r>
              <a:rPr lang="en-GB" sz="3600" dirty="0"/>
              <a:t>water is easily and frequently polluted as it runs over the ground where humans and animals urinate and defecate. </a:t>
            </a:r>
            <a:endParaRPr lang="en-GB" sz="3600" dirty="0" smtClean="0"/>
          </a:p>
          <a:p>
            <a:r>
              <a:rPr lang="en-GB" sz="3600" dirty="0" smtClean="0"/>
              <a:t>People </a:t>
            </a:r>
            <a:r>
              <a:rPr lang="en-GB" sz="3600" dirty="0"/>
              <a:t>also wash and bathe in it or can be polluted by chemicals used in agriculture or industry. </a:t>
            </a:r>
            <a:endParaRPr lang="en-GB" sz="3600" dirty="0" smtClean="0"/>
          </a:p>
          <a:p>
            <a:r>
              <a:rPr lang="en-GB" sz="3600" dirty="0" smtClean="0"/>
              <a:t>Attempts </a:t>
            </a:r>
            <a:r>
              <a:rPr lang="en-GB" sz="3600" dirty="0"/>
              <a:t>must be made to prevent pollution and also to purify this water.</a:t>
            </a:r>
            <a:endParaRPr lang="en-US" sz="3600" dirty="0"/>
          </a:p>
          <a:p>
            <a:endParaRPr lang="en-US" sz="3600" dirty="0"/>
          </a:p>
          <a:p>
            <a:endParaRPr lang="en-US" sz="3600" dirty="0"/>
          </a:p>
        </p:txBody>
      </p:sp>
    </p:spTree>
    <p:extLst>
      <p:ext uri="{BB962C8B-B14F-4D97-AF65-F5344CB8AC3E}">
        <p14:creationId xmlns:p14="http://schemas.microsoft.com/office/powerpoint/2010/main" val="1869429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fontScale="90000"/>
          </a:bodyPr>
          <a:lstStyle/>
          <a:p>
            <a:pPr algn="l"/>
            <a:r>
              <a:rPr lang="en-US" b="1" i="1" dirty="0"/>
              <a:t>Upland water;</a:t>
            </a:r>
            <a:endParaRPr lang="en-US" dirty="0"/>
          </a:p>
        </p:txBody>
      </p:sp>
      <p:sp>
        <p:nvSpPr>
          <p:cNvPr id="3" name="Content Placeholder 2"/>
          <p:cNvSpPr>
            <a:spLocks noGrp="1"/>
          </p:cNvSpPr>
          <p:nvPr>
            <p:ph idx="1"/>
          </p:nvPr>
        </p:nvSpPr>
        <p:spPr>
          <a:xfrm>
            <a:off x="228600" y="838200"/>
            <a:ext cx="8610600" cy="5867400"/>
          </a:xfrm>
        </p:spPr>
        <p:txBody>
          <a:bodyPr>
            <a:normAutofit/>
          </a:bodyPr>
          <a:lstStyle/>
          <a:p>
            <a:r>
              <a:rPr lang="en-US" sz="3600" b="1" dirty="0" smtClean="0"/>
              <a:t>Advantages</a:t>
            </a:r>
            <a:r>
              <a:rPr lang="en-US" sz="3600" b="1" dirty="0"/>
              <a:t>, </a:t>
            </a:r>
            <a:endParaRPr lang="en-US" sz="3600" b="1" dirty="0" smtClean="0"/>
          </a:p>
          <a:p>
            <a:r>
              <a:rPr lang="en-US" sz="3600" dirty="0" smtClean="0"/>
              <a:t>The </a:t>
            </a:r>
            <a:r>
              <a:rPr lang="en-US" sz="3600" dirty="0"/>
              <a:t>water that collects into streams above where people live is often plentiful and clean and makes very good drinking water. </a:t>
            </a:r>
            <a:endParaRPr lang="en-US" sz="3600" dirty="0" smtClean="0"/>
          </a:p>
          <a:p>
            <a:r>
              <a:rPr lang="en-US" sz="3600" dirty="0" smtClean="0"/>
              <a:t>If </a:t>
            </a:r>
            <a:r>
              <a:rPr lang="en-US" sz="3600" dirty="0"/>
              <a:t>it can be piped to people living lower down the hills, the water comes by gravity and no pumping is required.</a:t>
            </a:r>
          </a:p>
          <a:p>
            <a:pPr marL="0" indent="0">
              <a:buNone/>
            </a:pPr>
            <a:endParaRPr lang="en-US" sz="3600" b="1" i="1" dirty="0"/>
          </a:p>
        </p:txBody>
      </p:sp>
    </p:spTree>
    <p:extLst>
      <p:ext uri="{BB962C8B-B14F-4D97-AF65-F5344CB8AC3E}">
        <p14:creationId xmlns:p14="http://schemas.microsoft.com/office/powerpoint/2010/main" val="14773793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GB" b="1" i="1" dirty="0" smtClean="0"/>
              <a:t/>
            </a:r>
            <a:br>
              <a:rPr lang="en-GB" b="1" i="1" dirty="0" smtClean="0"/>
            </a:br>
            <a:r>
              <a:rPr lang="en-GB" b="1" i="1" dirty="0" smtClean="0"/>
              <a:t>Disadvantages </a:t>
            </a:r>
            <a:r>
              <a:rPr lang="en-US" b="1" i="1" dirty="0"/>
              <a:t/>
            </a:r>
            <a:br>
              <a:rPr lang="en-US" b="1" i="1" dirty="0"/>
            </a:br>
            <a:endParaRPr lang="en-US" dirty="0"/>
          </a:p>
        </p:txBody>
      </p:sp>
      <p:sp>
        <p:nvSpPr>
          <p:cNvPr id="3" name="Content Placeholder 2"/>
          <p:cNvSpPr>
            <a:spLocks noGrp="1"/>
          </p:cNvSpPr>
          <p:nvPr>
            <p:ph idx="1"/>
          </p:nvPr>
        </p:nvSpPr>
        <p:spPr>
          <a:xfrm>
            <a:off x="457200" y="1600206"/>
            <a:ext cx="8458200" cy="5029194"/>
          </a:xfrm>
        </p:spPr>
        <p:txBody>
          <a:bodyPr>
            <a:normAutofit lnSpcReduction="10000"/>
          </a:bodyPr>
          <a:lstStyle/>
          <a:p>
            <a:r>
              <a:rPr lang="en-US" sz="3600" dirty="0" smtClean="0"/>
              <a:t>The </a:t>
            </a:r>
            <a:r>
              <a:rPr lang="en-US" sz="3600" dirty="0"/>
              <a:t>source must be protected. </a:t>
            </a:r>
            <a:endParaRPr lang="en-US" sz="3600" dirty="0" smtClean="0"/>
          </a:p>
          <a:p>
            <a:r>
              <a:rPr lang="en-US" sz="3600" dirty="0" smtClean="0"/>
              <a:t>If </a:t>
            </a:r>
            <a:r>
              <a:rPr lang="en-US" sz="3600" dirty="0"/>
              <a:t>animal grazing or human settlement occurs in the catchments area, the water will be polluted. </a:t>
            </a:r>
            <a:endParaRPr lang="en-US" sz="3600" dirty="0" smtClean="0"/>
          </a:p>
          <a:p>
            <a:r>
              <a:rPr lang="en-US" sz="3600" dirty="0" smtClean="0"/>
              <a:t>In </a:t>
            </a:r>
            <a:r>
              <a:rPr lang="en-US" sz="3600" dirty="0"/>
              <a:t>some areas the increasing population has led to shortage of land on the lower slopes of hills and people have moved up into the catchments area polluting the supply to those living below them.</a:t>
            </a:r>
          </a:p>
          <a:p>
            <a:endParaRPr lang="en-US" dirty="0"/>
          </a:p>
          <a:p>
            <a:endParaRPr lang="en-US" dirty="0"/>
          </a:p>
        </p:txBody>
      </p:sp>
    </p:spTree>
    <p:extLst>
      <p:ext uri="{BB962C8B-B14F-4D97-AF65-F5344CB8AC3E}">
        <p14:creationId xmlns:p14="http://schemas.microsoft.com/office/powerpoint/2010/main" val="36436258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fontScale="90000"/>
          </a:bodyPr>
          <a:lstStyle/>
          <a:p>
            <a:pPr algn="l"/>
            <a:r>
              <a:rPr lang="en-GB" b="1" dirty="0"/>
              <a:t>Underground water</a:t>
            </a:r>
            <a:r>
              <a:rPr lang="en-GB" i="1" dirty="0"/>
              <a:t>;</a:t>
            </a:r>
            <a:endParaRPr lang="en-US" dirty="0"/>
          </a:p>
        </p:txBody>
      </p:sp>
      <p:sp>
        <p:nvSpPr>
          <p:cNvPr id="3" name="Content Placeholder 2"/>
          <p:cNvSpPr>
            <a:spLocks noGrp="1"/>
          </p:cNvSpPr>
          <p:nvPr>
            <p:ph idx="1"/>
          </p:nvPr>
        </p:nvSpPr>
        <p:spPr>
          <a:xfrm>
            <a:off x="304800" y="1143000"/>
            <a:ext cx="8382000" cy="5715000"/>
          </a:xfrm>
        </p:spPr>
        <p:txBody>
          <a:bodyPr>
            <a:normAutofit/>
          </a:bodyPr>
          <a:lstStyle/>
          <a:p>
            <a:pPr marL="0" indent="0">
              <a:buNone/>
            </a:pPr>
            <a:r>
              <a:rPr lang="en-GB" b="1" dirty="0" smtClean="0"/>
              <a:t>Advantages: </a:t>
            </a:r>
          </a:p>
          <a:p>
            <a:r>
              <a:rPr lang="en-GB" dirty="0" smtClean="0"/>
              <a:t>as </a:t>
            </a:r>
            <a:r>
              <a:rPr lang="en-GB" dirty="0"/>
              <a:t>the water soaks through the ground and travels underground it is filtered. </a:t>
            </a:r>
            <a:endParaRPr lang="en-GB" dirty="0" smtClean="0"/>
          </a:p>
          <a:p>
            <a:r>
              <a:rPr lang="en-GB" dirty="0" smtClean="0"/>
              <a:t>Soil </a:t>
            </a:r>
            <a:r>
              <a:rPr lang="en-GB" dirty="0"/>
              <a:t>is a good filter</a:t>
            </a:r>
            <a:r>
              <a:rPr lang="en-GB" b="1" dirty="0"/>
              <a:t>.</a:t>
            </a:r>
            <a:r>
              <a:rPr lang="en-GB" dirty="0"/>
              <a:t> </a:t>
            </a:r>
            <a:endParaRPr lang="en-GB" dirty="0" smtClean="0"/>
          </a:p>
          <a:p>
            <a:r>
              <a:rPr lang="en-GB" dirty="0" smtClean="0"/>
              <a:t>Underground </a:t>
            </a:r>
            <a:r>
              <a:rPr lang="en-GB" dirty="0"/>
              <a:t>water is usually clean and often plentiful and permanent. </a:t>
            </a:r>
            <a:endParaRPr lang="en-GB" dirty="0" smtClean="0"/>
          </a:p>
          <a:p>
            <a:r>
              <a:rPr lang="en-GB" dirty="0" smtClean="0"/>
              <a:t>It </a:t>
            </a:r>
            <a:r>
              <a:rPr lang="en-GB" dirty="0"/>
              <a:t>may come from a long way and is not so dependent on local rain. </a:t>
            </a:r>
            <a:endParaRPr lang="en-GB" dirty="0" smtClean="0"/>
          </a:p>
          <a:p>
            <a:r>
              <a:rPr lang="en-GB" dirty="0" smtClean="0"/>
              <a:t>Many </a:t>
            </a:r>
            <a:r>
              <a:rPr lang="en-GB" dirty="0"/>
              <a:t>rural areas and small towns use this type of water from a bore hole </a:t>
            </a:r>
            <a:endParaRPr lang="en-US" b="1" dirty="0"/>
          </a:p>
          <a:p>
            <a:endParaRPr lang="en-US" dirty="0"/>
          </a:p>
        </p:txBody>
      </p:sp>
    </p:spTree>
    <p:extLst>
      <p:ext uri="{BB962C8B-B14F-4D97-AF65-F5344CB8AC3E}">
        <p14:creationId xmlns:p14="http://schemas.microsoft.com/office/powerpoint/2010/main" val="14248700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fontScale="90000"/>
          </a:bodyPr>
          <a:lstStyle/>
          <a:p>
            <a:pPr algn="l"/>
            <a:r>
              <a:rPr lang="en-GB" b="1" i="1" dirty="0" smtClean="0"/>
              <a:t/>
            </a:r>
            <a:br>
              <a:rPr lang="en-GB" b="1" i="1" dirty="0" smtClean="0"/>
            </a:br>
            <a:r>
              <a:rPr lang="en-GB" b="1" i="1" dirty="0" smtClean="0"/>
              <a:t>Disadvantages</a:t>
            </a:r>
            <a:r>
              <a:rPr lang="en-US" b="1" i="1" dirty="0"/>
              <a:t/>
            </a:r>
            <a:br>
              <a:rPr lang="en-US" b="1" i="1" dirty="0"/>
            </a:br>
            <a:endParaRPr lang="en-US" dirty="0"/>
          </a:p>
        </p:txBody>
      </p:sp>
      <p:sp>
        <p:nvSpPr>
          <p:cNvPr id="3" name="Content Placeholder 2"/>
          <p:cNvSpPr>
            <a:spLocks noGrp="1"/>
          </p:cNvSpPr>
          <p:nvPr>
            <p:ph idx="1"/>
          </p:nvPr>
        </p:nvSpPr>
        <p:spPr>
          <a:xfrm>
            <a:off x="304800" y="990600"/>
            <a:ext cx="8610600" cy="5715000"/>
          </a:xfrm>
        </p:spPr>
        <p:txBody>
          <a:bodyPr>
            <a:normAutofit/>
          </a:bodyPr>
          <a:lstStyle/>
          <a:p>
            <a:r>
              <a:rPr lang="en-GB" sz="3600" dirty="0" smtClean="0"/>
              <a:t>Water </a:t>
            </a:r>
            <a:r>
              <a:rPr lang="en-GB" sz="3600" dirty="0"/>
              <a:t>from deep wells usually has dissolved a lot of salts and other minerals, making the water salty. </a:t>
            </a:r>
            <a:endParaRPr lang="en-GB" sz="3600" dirty="0" smtClean="0"/>
          </a:p>
          <a:p>
            <a:r>
              <a:rPr lang="en-GB" sz="3600" dirty="0" smtClean="0"/>
              <a:t>Sometimes </a:t>
            </a:r>
            <a:r>
              <a:rPr lang="en-GB" sz="3600" dirty="0"/>
              <a:t>it is too salty or ‘hard’ unless the salts are removed which is an expensive process. </a:t>
            </a:r>
            <a:endParaRPr lang="en-GB" sz="3600" dirty="0" smtClean="0"/>
          </a:p>
          <a:p>
            <a:r>
              <a:rPr lang="en-GB" sz="3600" dirty="0" smtClean="0"/>
              <a:t>This </a:t>
            </a:r>
            <a:r>
              <a:rPr lang="en-GB" sz="3600" dirty="0"/>
              <a:t>water generally needs pumping from great depths, often to tanks or reservoirs before reaching the user.</a:t>
            </a:r>
            <a:endParaRPr lang="en-US" sz="3600" dirty="0"/>
          </a:p>
          <a:p>
            <a:endParaRPr lang="en-US" sz="3600" dirty="0"/>
          </a:p>
        </p:txBody>
      </p:sp>
    </p:spTree>
    <p:extLst>
      <p:ext uri="{BB962C8B-B14F-4D97-AF65-F5344CB8AC3E}">
        <p14:creationId xmlns:p14="http://schemas.microsoft.com/office/powerpoint/2010/main" val="19385767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b="1" dirty="0"/>
              <a:t>Sea water</a:t>
            </a:r>
            <a:r>
              <a:rPr lang="en-GB" b="1" i="1" dirty="0"/>
              <a:t>;</a:t>
            </a:r>
            <a:endParaRPr lang="en-US" dirty="0"/>
          </a:p>
        </p:txBody>
      </p:sp>
      <p:sp>
        <p:nvSpPr>
          <p:cNvPr id="3" name="Content Placeholder 2"/>
          <p:cNvSpPr>
            <a:spLocks noGrp="1"/>
          </p:cNvSpPr>
          <p:nvPr>
            <p:ph idx="1"/>
          </p:nvPr>
        </p:nvSpPr>
        <p:spPr>
          <a:xfrm>
            <a:off x="457200" y="1600206"/>
            <a:ext cx="8382000" cy="4952994"/>
          </a:xfrm>
        </p:spPr>
        <p:txBody>
          <a:bodyPr>
            <a:normAutofit/>
          </a:bodyPr>
          <a:lstStyle/>
          <a:p>
            <a:r>
              <a:rPr lang="en-GB" sz="3600" dirty="0" smtClean="0"/>
              <a:t>By </a:t>
            </a:r>
            <a:r>
              <a:rPr lang="en-GB" sz="3600" dirty="0"/>
              <a:t>the time water reaches the sea it always contains some salts</a:t>
            </a:r>
            <a:r>
              <a:rPr lang="en-GB" sz="3600" dirty="0" smtClean="0"/>
              <a:t>.</a:t>
            </a:r>
          </a:p>
          <a:p>
            <a:r>
              <a:rPr lang="en-GB" sz="3600" dirty="0" smtClean="0"/>
              <a:t>These </a:t>
            </a:r>
            <a:r>
              <a:rPr lang="en-GB" sz="3600" dirty="0"/>
              <a:t>become further concentrated by evaporation and over millions of years sea water has become too salty for drinking. </a:t>
            </a:r>
            <a:endParaRPr lang="en-GB" sz="3600" dirty="0" smtClean="0"/>
          </a:p>
          <a:p>
            <a:r>
              <a:rPr lang="en-GB" sz="3600" dirty="0" smtClean="0"/>
              <a:t>This </a:t>
            </a:r>
            <a:r>
              <a:rPr lang="en-GB" sz="3600" dirty="0"/>
              <a:t>makes it very expensive to purify.</a:t>
            </a:r>
            <a:endParaRPr lang="en-US" sz="3600" dirty="0"/>
          </a:p>
          <a:p>
            <a:endParaRPr lang="en-US" sz="3600" dirty="0"/>
          </a:p>
        </p:txBody>
      </p:sp>
    </p:spTree>
    <p:extLst>
      <p:ext uri="{BB962C8B-B14F-4D97-AF65-F5344CB8AC3E}">
        <p14:creationId xmlns:p14="http://schemas.microsoft.com/office/powerpoint/2010/main" val="38076781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GB" b="1" dirty="0" smtClean="0"/>
              <a:t/>
            </a:r>
            <a:br>
              <a:rPr lang="en-GB" b="1" dirty="0" smtClean="0"/>
            </a:br>
            <a:r>
              <a:rPr lang="en-GB" b="1" dirty="0" smtClean="0"/>
              <a:t>Sources </a:t>
            </a:r>
            <a:r>
              <a:rPr lang="en-GB" b="1" dirty="0"/>
              <a:t>of water contamination</a:t>
            </a:r>
            <a:r>
              <a:rPr lang="en-GB" dirty="0"/>
              <a:t>;</a:t>
            </a:r>
            <a:r>
              <a:rPr lang="en-US" dirty="0"/>
              <a:t/>
            </a:r>
            <a:br>
              <a:rPr lang="en-US" dirty="0"/>
            </a:br>
            <a:endParaRPr lang="en-US" dirty="0"/>
          </a:p>
        </p:txBody>
      </p:sp>
      <p:sp>
        <p:nvSpPr>
          <p:cNvPr id="3" name="Content Placeholder 2"/>
          <p:cNvSpPr>
            <a:spLocks noGrp="1"/>
          </p:cNvSpPr>
          <p:nvPr>
            <p:ph idx="1"/>
          </p:nvPr>
        </p:nvSpPr>
        <p:spPr>
          <a:xfrm>
            <a:off x="457200" y="1143000"/>
            <a:ext cx="8458200" cy="5562600"/>
          </a:xfrm>
        </p:spPr>
        <p:txBody>
          <a:bodyPr>
            <a:normAutofit/>
          </a:bodyPr>
          <a:lstStyle/>
          <a:p>
            <a:r>
              <a:rPr lang="en-GB" dirty="0" smtClean="0"/>
              <a:t>It </a:t>
            </a:r>
            <a:r>
              <a:rPr lang="en-GB" dirty="0"/>
              <a:t>is easier to prevent water from getting dirty than it is to clean it. </a:t>
            </a:r>
            <a:endParaRPr lang="en-GB" dirty="0" smtClean="0"/>
          </a:p>
          <a:p>
            <a:r>
              <a:rPr lang="en-GB" dirty="0" smtClean="0"/>
              <a:t>It </a:t>
            </a:r>
            <a:r>
              <a:rPr lang="en-GB" dirty="0"/>
              <a:t>is important therefore, to consider the possible sources of contamination between the time waterfall as rain and the time it is</a:t>
            </a:r>
            <a:r>
              <a:rPr lang="en-GB" b="1" dirty="0"/>
              <a:t> </a:t>
            </a:r>
            <a:r>
              <a:rPr lang="en-GB" dirty="0"/>
              <a:t>used.</a:t>
            </a:r>
            <a:endParaRPr lang="en-US" dirty="0"/>
          </a:p>
          <a:p>
            <a:pPr lvl="0"/>
            <a:r>
              <a:rPr lang="en-US" dirty="0"/>
              <a:t>Rainwater is usually contaminated when it is falling. </a:t>
            </a:r>
            <a:endParaRPr lang="en-US" dirty="0" smtClean="0"/>
          </a:p>
          <a:p>
            <a:pPr lvl="0"/>
            <a:r>
              <a:rPr lang="en-US" dirty="0" smtClean="0"/>
              <a:t>Rain </a:t>
            </a:r>
            <a:r>
              <a:rPr lang="en-US" dirty="0"/>
              <a:t>absorbs dust, smoke and particles from the atmosphere especially in countries with big manufacturing industries. </a:t>
            </a:r>
          </a:p>
          <a:p>
            <a:pPr lvl="0"/>
            <a:endParaRPr lang="en-US" dirty="0"/>
          </a:p>
        </p:txBody>
      </p:sp>
    </p:spTree>
    <p:extLst>
      <p:ext uri="{BB962C8B-B14F-4D97-AF65-F5344CB8AC3E}">
        <p14:creationId xmlns:p14="http://schemas.microsoft.com/office/powerpoint/2010/main" val="35369900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0" y="228600"/>
            <a:ext cx="9144000" cy="6858000"/>
          </a:xfrm>
          <a:prstGeom prst="rect">
            <a:avLst/>
          </a:prstGeom>
          <a:blipFill>
            <a:blip r:embed="rId2" cstate="print"/>
            <a:stretch>
              <a:fillRect/>
            </a:stretch>
          </a:blipFill>
        </p:spPr>
        <p:txBody>
          <a:bodyPr wrap="square" lIns="0" tIns="0" rIns="0" bIns="0" rtlCol="0">
            <a:noAutofit/>
          </a:bodyPr>
          <a:lstStyle/>
          <a:p>
            <a:endParaRPr/>
          </a:p>
        </p:txBody>
      </p:sp>
      <p:sp>
        <p:nvSpPr>
          <p:cNvPr id="11" name="object 11"/>
          <p:cNvSpPr/>
          <p:nvPr/>
        </p:nvSpPr>
        <p:spPr>
          <a:xfrm>
            <a:off x="0" y="2575579"/>
            <a:ext cx="75438" cy="626363"/>
          </a:xfrm>
          <a:custGeom>
            <a:avLst/>
            <a:gdLst/>
            <a:ahLst/>
            <a:cxnLst/>
            <a:rect l="l" t="t" r="r" b="b"/>
            <a:pathLst>
              <a:path w="100584" h="626363">
                <a:moveTo>
                  <a:pt x="4081" y="18649"/>
                </a:moveTo>
                <a:lnTo>
                  <a:pt x="0" y="0"/>
                </a:lnTo>
                <a:lnTo>
                  <a:pt x="0" y="161162"/>
                </a:lnTo>
                <a:lnTo>
                  <a:pt x="4148" y="181237"/>
                </a:lnTo>
                <a:lnTo>
                  <a:pt x="8362" y="201376"/>
                </a:lnTo>
                <a:lnTo>
                  <a:pt x="12637" y="221577"/>
                </a:lnTo>
                <a:lnTo>
                  <a:pt x="16971" y="241837"/>
                </a:lnTo>
                <a:lnTo>
                  <a:pt x="21359" y="262151"/>
                </a:lnTo>
                <a:lnTo>
                  <a:pt x="25799" y="282517"/>
                </a:lnTo>
                <a:lnTo>
                  <a:pt x="30287" y="302931"/>
                </a:lnTo>
                <a:lnTo>
                  <a:pt x="34820" y="323389"/>
                </a:lnTo>
                <a:lnTo>
                  <a:pt x="39394" y="343889"/>
                </a:lnTo>
                <a:lnTo>
                  <a:pt x="44005" y="364426"/>
                </a:lnTo>
                <a:lnTo>
                  <a:pt x="48651" y="384998"/>
                </a:lnTo>
                <a:lnTo>
                  <a:pt x="53327" y="405600"/>
                </a:lnTo>
                <a:lnTo>
                  <a:pt x="58031" y="426230"/>
                </a:lnTo>
                <a:lnTo>
                  <a:pt x="62759" y="446884"/>
                </a:lnTo>
                <a:lnTo>
                  <a:pt x="67508" y="467558"/>
                </a:lnTo>
                <a:lnTo>
                  <a:pt x="72274" y="488249"/>
                </a:lnTo>
                <a:lnTo>
                  <a:pt x="77053" y="508955"/>
                </a:lnTo>
                <a:lnTo>
                  <a:pt x="81843" y="529670"/>
                </a:lnTo>
                <a:lnTo>
                  <a:pt x="86639" y="550393"/>
                </a:lnTo>
                <a:lnTo>
                  <a:pt x="91440" y="571118"/>
                </a:lnTo>
                <a:lnTo>
                  <a:pt x="92092" y="583648"/>
                </a:lnTo>
                <a:lnTo>
                  <a:pt x="93835" y="596178"/>
                </a:lnTo>
                <a:lnTo>
                  <a:pt x="96349" y="608707"/>
                </a:lnTo>
                <a:lnTo>
                  <a:pt x="99314" y="621237"/>
                </a:lnTo>
                <a:lnTo>
                  <a:pt x="100584" y="626363"/>
                </a:lnTo>
                <a:lnTo>
                  <a:pt x="99245" y="613271"/>
                </a:lnTo>
                <a:lnTo>
                  <a:pt x="97968" y="600241"/>
                </a:lnTo>
                <a:lnTo>
                  <a:pt x="96746" y="587265"/>
                </a:lnTo>
                <a:lnTo>
                  <a:pt x="95573" y="574337"/>
                </a:lnTo>
                <a:lnTo>
                  <a:pt x="94440" y="561451"/>
                </a:lnTo>
                <a:lnTo>
                  <a:pt x="93341" y="548598"/>
                </a:lnTo>
                <a:lnTo>
                  <a:pt x="92270" y="535774"/>
                </a:lnTo>
                <a:lnTo>
                  <a:pt x="91220" y="522969"/>
                </a:lnTo>
                <a:lnTo>
                  <a:pt x="90183" y="510179"/>
                </a:lnTo>
                <a:lnTo>
                  <a:pt x="89153" y="497395"/>
                </a:lnTo>
                <a:lnTo>
                  <a:pt x="88124" y="484611"/>
                </a:lnTo>
                <a:lnTo>
                  <a:pt x="87087" y="471821"/>
                </a:lnTo>
                <a:lnTo>
                  <a:pt x="86037" y="459016"/>
                </a:lnTo>
                <a:lnTo>
                  <a:pt x="84966" y="446192"/>
                </a:lnTo>
                <a:lnTo>
                  <a:pt x="83867" y="433339"/>
                </a:lnTo>
                <a:lnTo>
                  <a:pt x="82734" y="420453"/>
                </a:lnTo>
                <a:lnTo>
                  <a:pt x="81561" y="407525"/>
                </a:lnTo>
                <a:lnTo>
                  <a:pt x="80339" y="394549"/>
                </a:lnTo>
                <a:lnTo>
                  <a:pt x="79062" y="381519"/>
                </a:lnTo>
                <a:lnTo>
                  <a:pt x="77724" y="368426"/>
                </a:lnTo>
                <a:lnTo>
                  <a:pt x="73642" y="350429"/>
                </a:lnTo>
                <a:lnTo>
                  <a:pt x="69622" y="332366"/>
                </a:lnTo>
                <a:lnTo>
                  <a:pt x="65657" y="314241"/>
                </a:lnTo>
                <a:lnTo>
                  <a:pt x="61740" y="296058"/>
                </a:lnTo>
                <a:lnTo>
                  <a:pt x="57864" y="277820"/>
                </a:lnTo>
                <a:lnTo>
                  <a:pt x="54022" y="259531"/>
                </a:lnTo>
                <a:lnTo>
                  <a:pt x="50208" y="241193"/>
                </a:lnTo>
                <a:lnTo>
                  <a:pt x="46414" y="222811"/>
                </a:lnTo>
                <a:lnTo>
                  <a:pt x="42635" y="204388"/>
                </a:lnTo>
                <a:lnTo>
                  <a:pt x="38861" y="185928"/>
                </a:lnTo>
                <a:lnTo>
                  <a:pt x="35088" y="167432"/>
                </a:lnTo>
                <a:lnTo>
                  <a:pt x="31309" y="148906"/>
                </a:lnTo>
                <a:lnTo>
                  <a:pt x="27515" y="130353"/>
                </a:lnTo>
                <a:lnTo>
                  <a:pt x="23701" y="111776"/>
                </a:lnTo>
                <a:lnTo>
                  <a:pt x="19859" y="93178"/>
                </a:lnTo>
                <a:lnTo>
                  <a:pt x="15983" y="74563"/>
                </a:lnTo>
                <a:lnTo>
                  <a:pt x="12066" y="55934"/>
                </a:lnTo>
                <a:lnTo>
                  <a:pt x="8101" y="37295"/>
                </a:lnTo>
                <a:lnTo>
                  <a:pt x="4081" y="18649"/>
                </a:lnTo>
                <a:close/>
              </a:path>
            </a:pathLst>
          </a:custGeom>
          <a:solidFill>
            <a:srgbClr val="766E53"/>
          </a:solidFill>
        </p:spPr>
        <p:txBody>
          <a:bodyPr wrap="square" lIns="0" tIns="0" rIns="0" bIns="0" rtlCol="0">
            <a:noAutofit/>
          </a:bodyPr>
          <a:lstStyle/>
          <a:p>
            <a:endParaRPr/>
          </a:p>
        </p:txBody>
      </p:sp>
      <p:sp>
        <p:nvSpPr>
          <p:cNvPr id="12" name="object 12"/>
          <p:cNvSpPr/>
          <p:nvPr/>
        </p:nvSpPr>
        <p:spPr>
          <a:xfrm>
            <a:off x="96014" y="3156204"/>
            <a:ext cx="485775" cy="2322576"/>
          </a:xfrm>
          <a:custGeom>
            <a:avLst/>
            <a:gdLst/>
            <a:ahLst/>
            <a:cxnLst/>
            <a:rect l="l" t="t" r="r" b="b"/>
            <a:pathLst>
              <a:path w="647700" h="2322576">
                <a:moveTo>
                  <a:pt x="38039" y="161596"/>
                </a:moveTo>
                <a:lnTo>
                  <a:pt x="18877" y="80833"/>
                </a:lnTo>
                <a:lnTo>
                  <a:pt x="0" y="0"/>
                </a:lnTo>
                <a:lnTo>
                  <a:pt x="1388" y="13863"/>
                </a:lnTo>
                <a:lnTo>
                  <a:pt x="2777" y="27788"/>
                </a:lnTo>
                <a:lnTo>
                  <a:pt x="4165" y="41768"/>
                </a:lnTo>
                <a:lnTo>
                  <a:pt x="5553" y="55795"/>
                </a:lnTo>
                <a:lnTo>
                  <a:pt x="6941" y="69863"/>
                </a:lnTo>
                <a:lnTo>
                  <a:pt x="8329" y="83965"/>
                </a:lnTo>
                <a:lnTo>
                  <a:pt x="9717" y="98094"/>
                </a:lnTo>
                <a:lnTo>
                  <a:pt x="11105" y="112243"/>
                </a:lnTo>
                <a:lnTo>
                  <a:pt x="12493" y="126405"/>
                </a:lnTo>
                <a:lnTo>
                  <a:pt x="13881" y="140573"/>
                </a:lnTo>
                <a:lnTo>
                  <a:pt x="15268" y="154739"/>
                </a:lnTo>
                <a:lnTo>
                  <a:pt x="19432" y="197165"/>
                </a:lnTo>
                <a:lnTo>
                  <a:pt x="23596" y="239331"/>
                </a:lnTo>
                <a:lnTo>
                  <a:pt x="27762" y="281050"/>
                </a:lnTo>
                <a:lnTo>
                  <a:pt x="44488" y="348105"/>
                </a:lnTo>
                <a:lnTo>
                  <a:pt x="61359" y="415153"/>
                </a:lnTo>
                <a:lnTo>
                  <a:pt x="78383" y="482187"/>
                </a:lnTo>
                <a:lnTo>
                  <a:pt x="95567" y="549200"/>
                </a:lnTo>
                <a:lnTo>
                  <a:pt x="112917" y="616186"/>
                </a:lnTo>
                <a:lnTo>
                  <a:pt x="130441" y="683136"/>
                </a:lnTo>
                <a:lnTo>
                  <a:pt x="148145" y="750045"/>
                </a:lnTo>
                <a:lnTo>
                  <a:pt x="166036" y="816905"/>
                </a:lnTo>
                <a:lnTo>
                  <a:pt x="184122" y="883710"/>
                </a:lnTo>
                <a:lnTo>
                  <a:pt x="202409" y="950452"/>
                </a:lnTo>
                <a:lnTo>
                  <a:pt x="220904" y="1017124"/>
                </a:lnTo>
                <a:lnTo>
                  <a:pt x="239614" y="1083720"/>
                </a:lnTo>
                <a:lnTo>
                  <a:pt x="258547" y="1150232"/>
                </a:lnTo>
                <a:lnTo>
                  <a:pt x="277708" y="1216655"/>
                </a:lnTo>
                <a:lnTo>
                  <a:pt x="297106" y="1282979"/>
                </a:lnTo>
                <a:lnTo>
                  <a:pt x="316747" y="1349200"/>
                </a:lnTo>
                <a:lnTo>
                  <a:pt x="336637" y="1415309"/>
                </a:lnTo>
                <a:lnTo>
                  <a:pt x="356785" y="1481300"/>
                </a:lnTo>
                <a:lnTo>
                  <a:pt x="377196" y="1547166"/>
                </a:lnTo>
                <a:lnTo>
                  <a:pt x="397878" y="1612900"/>
                </a:lnTo>
                <a:lnTo>
                  <a:pt x="421479" y="1684658"/>
                </a:lnTo>
                <a:lnTo>
                  <a:pt x="445136" y="1756164"/>
                </a:lnTo>
                <a:lnTo>
                  <a:pt x="468905" y="1827445"/>
                </a:lnTo>
                <a:lnTo>
                  <a:pt x="492842" y="1898532"/>
                </a:lnTo>
                <a:lnTo>
                  <a:pt x="517001" y="1969452"/>
                </a:lnTo>
                <a:lnTo>
                  <a:pt x="541438" y="2040235"/>
                </a:lnTo>
                <a:lnTo>
                  <a:pt x="566208" y="2110910"/>
                </a:lnTo>
                <a:lnTo>
                  <a:pt x="591368" y="2181506"/>
                </a:lnTo>
                <a:lnTo>
                  <a:pt x="616972" y="2252051"/>
                </a:lnTo>
                <a:lnTo>
                  <a:pt x="643077" y="2322576"/>
                </a:lnTo>
                <a:lnTo>
                  <a:pt x="643225" y="2284096"/>
                </a:lnTo>
                <a:lnTo>
                  <a:pt x="643429" y="2271594"/>
                </a:lnTo>
                <a:lnTo>
                  <a:pt x="643764" y="2259144"/>
                </a:lnTo>
                <a:lnTo>
                  <a:pt x="644265" y="2246680"/>
                </a:lnTo>
                <a:lnTo>
                  <a:pt x="644963" y="2234135"/>
                </a:lnTo>
                <a:lnTo>
                  <a:pt x="645893" y="2221443"/>
                </a:lnTo>
                <a:lnTo>
                  <a:pt x="647087" y="2208538"/>
                </a:lnTo>
                <a:lnTo>
                  <a:pt x="647700" y="2202815"/>
                </a:lnTo>
                <a:lnTo>
                  <a:pt x="636630" y="2173045"/>
                </a:lnTo>
                <a:lnTo>
                  <a:pt x="625630" y="2143211"/>
                </a:lnTo>
                <a:lnTo>
                  <a:pt x="614700" y="2113318"/>
                </a:lnTo>
                <a:lnTo>
                  <a:pt x="603839" y="2083367"/>
                </a:lnTo>
                <a:lnTo>
                  <a:pt x="593047" y="2053363"/>
                </a:lnTo>
                <a:lnTo>
                  <a:pt x="582325" y="2023309"/>
                </a:lnTo>
                <a:lnTo>
                  <a:pt x="571673" y="1993207"/>
                </a:lnTo>
                <a:lnTo>
                  <a:pt x="561090" y="1963061"/>
                </a:lnTo>
                <a:lnTo>
                  <a:pt x="550576" y="1932874"/>
                </a:lnTo>
                <a:lnTo>
                  <a:pt x="540132" y="1902650"/>
                </a:lnTo>
                <a:lnTo>
                  <a:pt x="529757" y="1872392"/>
                </a:lnTo>
                <a:lnTo>
                  <a:pt x="519452" y="1842102"/>
                </a:lnTo>
                <a:lnTo>
                  <a:pt x="509216" y="1811785"/>
                </a:lnTo>
                <a:lnTo>
                  <a:pt x="499050" y="1781443"/>
                </a:lnTo>
                <a:lnTo>
                  <a:pt x="488953" y="1751079"/>
                </a:lnTo>
                <a:lnTo>
                  <a:pt x="478925" y="1720698"/>
                </a:lnTo>
                <a:lnTo>
                  <a:pt x="468967" y="1690302"/>
                </a:lnTo>
                <a:lnTo>
                  <a:pt x="459078" y="1659894"/>
                </a:lnTo>
                <a:lnTo>
                  <a:pt x="449259" y="1629478"/>
                </a:lnTo>
                <a:lnTo>
                  <a:pt x="439508" y="1599057"/>
                </a:lnTo>
                <a:lnTo>
                  <a:pt x="414040" y="1520196"/>
                </a:lnTo>
                <a:lnTo>
                  <a:pt x="388980" y="1441198"/>
                </a:lnTo>
                <a:lnTo>
                  <a:pt x="364324" y="1362066"/>
                </a:lnTo>
                <a:lnTo>
                  <a:pt x="340062" y="1282805"/>
                </a:lnTo>
                <a:lnTo>
                  <a:pt x="316189" y="1203418"/>
                </a:lnTo>
                <a:lnTo>
                  <a:pt x="292698" y="1123908"/>
                </a:lnTo>
                <a:lnTo>
                  <a:pt x="269581" y="1044279"/>
                </a:lnTo>
                <a:lnTo>
                  <a:pt x="246832" y="964536"/>
                </a:lnTo>
                <a:lnTo>
                  <a:pt x="224443" y="884681"/>
                </a:lnTo>
                <a:lnTo>
                  <a:pt x="202409" y="804719"/>
                </a:lnTo>
                <a:lnTo>
                  <a:pt x="180721" y="724653"/>
                </a:lnTo>
                <a:lnTo>
                  <a:pt x="159374" y="644487"/>
                </a:lnTo>
                <a:lnTo>
                  <a:pt x="138359" y="564224"/>
                </a:lnTo>
                <a:lnTo>
                  <a:pt x="117671" y="483869"/>
                </a:lnTo>
                <a:lnTo>
                  <a:pt x="97301" y="403425"/>
                </a:lnTo>
                <a:lnTo>
                  <a:pt x="77244" y="322895"/>
                </a:lnTo>
                <a:lnTo>
                  <a:pt x="57492" y="242284"/>
                </a:lnTo>
                <a:lnTo>
                  <a:pt x="38039" y="161596"/>
                </a:lnTo>
                <a:close/>
              </a:path>
            </a:pathLst>
          </a:custGeom>
          <a:solidFill>
            <a:srgbClr val="766E53"/>
          </a:solidFill>
        </p:spPr>
        <p:txBody>
          <a:bodyPr wrap="square" lIns="0" tIns="0" rIns="0" bIns="0" rtlCol="0">
            <a:noAutofit/>
          </a:bodyPr>
          <a:lstStyle/>
          <a:p>
            <a:endParaRPr/>
          </a:p>
        </p:txBody>
      </p:sp>
      <p:sp>
        <p:nvSpPr>
          <p:cNvPr id="13" name="object 13"/>
          <p:cNvSpPr/>
          <p:nvPr/>
        </p:nvSpPr>
        <p:spPr>
          <a:xfrm>
            <a:off x="605792" y="5446795"/>
            <a:ext cx="456057" cy="1420367"/>
          </a:xfrm>
          <a:custGeom>
            <a:avLst/>
            <a:gdLst/>
            <a:ahLst/>
            <a:cxnLst/>
            <a:rect l="l" t="t" r="r" b="b"/>
            <a:pathLst>
              <a:path w="608076" h="1420367">
                <a:moveTo>
                  <a:pt x="594951" y="1393388"/>
                </a:moveTo>
                <a:lnTo>
                  <a:pt x="581832" y="1366406"/>
                </a:lnTo>
                <a:lnTo>
                  <a:pt x="568727" y="1339417"/>
                </a:lnTo>
                <a:lnTo>
                  <a:pt x="555642" y="1312417"/>
                </a:lnTo>
                <a:lnTo>
                  <a:pt x="542584" y="1285404"/>
                </a:lnTo>
                <a:lnTo>
                  <a:pt x="529560" y="1258374"/>
                </a:lnTo>
                <a:lnTo>
                  <a:pt x="516577" y="1231323"/>
                </a:lnTo>
                <a:lnTo>
                  <a:pt x="503642" y="1204248"/>
                </a:lnTo>
                <a:lnTo>
                  <a:pt x="490763" y="1177145"/>
                </a:lnTo>
                <a:lnTo>
                  <a:pt x="477945" y="1150011"/>
                </a:lnTo>
                <a:lnTo>
                  <a:pt x="465196" y="1122843"/>
                </a:lnTo>
                <a:lnTo>
                  <a:pt x="452523" y="1095637"/>
                </a:lnTo>
                <a:lnTo>
                  <a:pt x="439933" y="1068389"/>
                </a:lnTo>
                <a:lnTo>
                  <a:pt x="427433" y="1041096"/>
                </a:lnTo>
                <a:lnTo>
                  <a:pt x="415030" y="1013754"/>
                </a:lnTo>
                <a:lnTo>
                  <a:pt x="402731" y="986361"/>
                </a:lnTo>
                <a:lnTo>
                  <a:pt x="390542" y="958912"/>
                </a:lnTo>
                <a:lnTo>
                  <a:pt x="378471" y="931404"/>
                </a:lnTo>
                <a:lnTo>
                  <a:pt x="366525" y="903834"/>
                </a:lnTo>
                <a:lnTo>
                  <a:pt x="354711" y="876198"/>
                </a:lnTo>
                <a:lnTo>
                  <a:pt x="337505" y="838118"/>
                </a:lnTo>
                <a:lnTo>
                  <a:pt x="320438" y="799970"/>
                </a:lnTo>
                <a:lnTo>
                  <a:pt x="303508" y="761752"/>
                </a:lnTo>
                <a:lnTo>
                  <a:pt x="286717" y="723464"/>
                </a:lnTo>
                <a:lnTo>
                  <a:pt x="270064" y="685108"/>
                </a:lnTo>
                <a:lnTo>
                  <a:pt x="253550" y="646682"/>
                </a:lnTo>
                <a:lnTo>
                  <a:pt x="237173" y="608187"/>
                </a:lnTo>
                <a:lnTo>
                  <a:pt x="220935" y="569623"/>
                </a:lnTo>
                <a:lnTo>
                  <a:pt x="204834" y="530990"/>
                </a:lnTo>
                <a:lnTo>
                  <a:pt x="188872" y="492288"/>
                </a:lnTo>
                <a:lnTo>
                  <a:pt x="173048" y="453517"/>
                </a:lnTo>
                <a:lnTo>
                  <a:pt x="157363" y="414676"/>
                </a:lnTo>
                <a:lnTo>
                  <a:pt x="141815" y="375767"/>
                </a:lnTo>
                <a:lnTo>
                  <a:pt x="126406" y="336789"/>
                </a:lnTo>
                <a:lnTo>
                  <a:pt x="111135" y="297742"/>
                </a:lnTo>
                <a:lnTo>
                  <a:pt x="96003" y="258626"/>
                </a:lnTo>
                <a:lnTo>
                  <a:pt x="81008" y="219441"/>
                </a:lnTo>
                <a:lnTo>
                  <a:pt x="66152" y="180187"/>
                </a:lnTo>
                <a:lnTo>
                  <a:pt x="51434" y="140864"/>
                </a:lnTo>
                <a:lnTo>
                  <a:pt x="36855" y="101473"/>
                </a:lnTo>
                <a:lnTo>
                  <a:pt x="31986" y="90076"/>
                </a:lnTo>
                <a:lnTo>
                  <a:pt x="27160" y="78627"/>
                </a:lnTo>
                <a:lnTo>
                  <a:pt x="22425" y="67082"/>
                </a:lnTo>
                <a:lnTo>
                  <a:pt x="17824" y="55401"/>
                </a:lnTo>
                <a:lnTo>
                  <a:pt x="13403" y="43541"/>
                </a:lnTo>
                <a:lnTo>
                  <a:pt x="9207" y="31459"/>
                </a:lnTo>
                <a:lnTo>
                  <a:pt x="5283" y="19113"/>
                </a:lnTo>
                <a:lnTo>
                  <a:pt x="1674" y="6462"/>
                </a:lnTo>
                <a:lnTo>
                  <a:pt x="0" y="0"/>
                </a:lnTo>
                <a:lnTo>
                  <a:pt x="0" y="76043"/>
                </a:lnTo>
                <a:lnTo>
                  <a:pt x="0" y="133731"/>
                </a:lnTo>
                <a:lnTo>
                  <a:pt x="14578" y="172434"/>
                </a:lnTo>
                <a:lnTo>
                  <a:pt x="29292" y="211068"/>
                </a:lnTo>
                <a:lnTo>
                  <a:pt x="44137" y="249633"/>
                </a:lnTo>
                <a:lnTo>
                  <a:pt x="59110" y="288129"/>
                </a:lnTo>
                <a:lnTo>
                  <a:pt x="74208" y="326555"/>
                </a:lnTo>
                <a:lnTo>
                  <a:pt x="89426" y="364912"/>
                </a:lnTo>
                <a:lnTo>
                  <a:pt x="104762" y="403200"/>
                </a:lnTo>
                <a:lnTo>
                  <a:pt x="120212" y="441419"/>
                </a:lnTo>
                <a:lnTo>
                  <a:pt x="135773" y="479568"/>
                </a:lnTo>
                <a:lnTo>
                  <a:pt x="151441" y="517648"/>
                </a:lnTo>
                <a:lnTo>
                  <a:pt x="167212" y="555659"/>
                </a:lnTo>
                <a:lnTo>
                  <a:pt x="183083" y="593601"/>
                </a:lnTo>
                <a:lnTo>
                  <a:pt x="199052" y="631474"/>
                </a:lnTo>
                <a:lnTo>
                  <a:pt x="215113" y="669278"/>
                </a:lnTo>
                <a:lnTo>
                  <a:pt x="231264" y="707013"/>
                </a:lnTo>
                <a:lnTo>
                  <a:pt x="247502" y="744679"/>
                </a:lnTo>
                <a:lnTo>
                  <a:pt x="263822" y="782275"/>
                </a:lnTo>
                <a:lnTo>
                  <a:pt x="280221" y="819803"/>
                </a:lnTo>
                <a:lnTo>
                  <a:pt x="296697" y="857261"/>
                </a:lnTo>
                <a:lnTo>
                  <a:pt x="313245" y="894651"/>
                </a:lnTo>
                <a:lnTo>
                  <a:pt x="337007" y="947222"/>
                </a:lnTo>
                <a:lnTo>
                  <a:pt x="361264" y="999793"/>
                </a:lnTo>
                <a:lnTo>
                  <a:pt x="385963" y="1052365"/>
                </a:lnTo>
                <a:lnTo>
                  <a:pt x="411049" y="1104937"/>
                </a:lnTo>
                <a:lnTo>
                  <a:pt x="436468" y="1157509"/>
                </a:lnTo>
                <a:lnTo>
                  <a:pt x="462167" y="1210081"/>
                </a:lnTo>
                <a:lnTo>
                  <a:pt x="488091" y="1262653"/>
                </a:lnTo>
                <a:lnTo>
                  <a:pt x="514186" y="1315225"/>
                </a:lnTo>
                <a:lnTo>
                  <a:pt x="540398" y="1367796"/>
                </a:lnTo>
                <a:lnTo>
                  <a:pt x="562101" y="1411221"/>
                </a:lnTo>
                <a:lnTo>
                  <a:pt x="603626" y="1411221"/>
                </a:lnTo>
                <a:lnTo>
                  <a:pt x="594951" y="1393388"/>
                </a:lnTo>
                <a:close/>
              </a:path>
            </a:pathLst>
          </a:custGeom>
          <a:solidFill>
            <a:srgbClr val="766E53"/>
          </a:solidFill>
        </p:spPr>
        <p:txBody>
          <a:bodyPr wrap="square" lIns="0" tIns="0" rIns="0" bIns="0" rtlCol="0">
            <a:noAutofit/>
          </a:bodyPr>
          <a:lstStyle/>
          <a:p>
            <a:endParaRPr/>
          </a:p>
        </p:txBody>
      </p:sp>
      <p:sp>
        <p:nvSpPr>
          <p:cNvPr id="14" name="object 14"/>
          <p:cNvSpPr/>
          <p:nvPr/>
        </p:nvSpPr>
        <p:spPr>
          <a:xfrm>
            <a:off x="720089" y="6504451"/>
            <a:ext cx="128016" cy="362711"/>
          </a:xfrm>
          <a:custGeom>
            <a:avLst/>
            <a:gdLst/>
            <a:ahLst/>
            <a:cxnLst/>
            <a:rect l="l" t="t" r="r" b="b"/>
            <a:pathLst>
              <a:path w="170688" h="362711">
                <a:moveTo>
                  <a:pt x="161726" y="344805"/>
                </a:moveTo>
                <a:lnTo>
                  <a:pt x="152830" y="326895"/>
                </a:lnTo>
                <a:lnTo>
                  <a:pt x="143997" y="308978"/>
                </a:lnTo>
                <a:lnTo>
                  <a:pt x="135222" y="291050"/>
                </a:lnTo>
                <a:lnTo>
                  <a:pt x="126503" y="273109"/>
                </a:lnTo>
                <a:lnTo>
                  <a:pt x="117835" y="255151"/>
                </a:lnTo>
                <a:lnTo>
                  <a:pt x="109216" y="237172"/>
                </a:lnTo>
                <a:lnTo>
                  <a:pt x="100642" y="219169"/>
                </a:lnTo>
                <a:lnTo>
                  <a:pt x="92109" y="201139"/>
                </a:lnTo>
                <a:lnTo>
                  <a:pt x="83615" y="183077"/>
                </a:lnTo>
                <a:lnTo>
                  <a:pt x="75155" y="164981"/>
                </a:lnTo>
                <a:lnTo>
                  <a:pt x="66726" y="146847"/>
                </a:lnTo>
                <a:lnTo>
                  <a:pt x="58324" y="128672"/>
                </a:lnTo>
                <a:lnTo>
                  <a:pt x="49947" y="110452"/>
                </a:lnTo>
                <a:lnTo>
                  <a:pt x="41591" y="92184"/>
                </a:lnTo>
                <a:lnTo>
                  <a:pt x="33252" y="73864"/>
                </a:lnTo>
                <a:lnTo>
                  <a:pt x="24927" y="55489"/>
                </a:lnTo>
                <a:lnTo>
                  <a:pt x="16612" y="37056"/>
                </a:lnTo>
                <a:lnTo>
                  <a:pt x="8304" y="18560"/>
                </a:lnTo>
                <a:lnTo>
                  <a:pt x="0" y="0"/>
                </a:lnTo>
                <a:lnTo>
                  <a:pt x="5571" y="18560"/>
                </a:lnTo>
                <a:lnTo>
                  <a:pt x="11214" y="37056"/>
                </a:lnTo>
                <a:lnTo>
                  <a:pt x="16934" y="55489"/>
                </a:lnTo>
                <a:lnTo>
                  <a:pt x="22733" y="73864"/>
                </a:lnTo>
                <a:lnTo>
                  <a:pt x="28616" y="92184"/>
                </a:lnTo>
                <a:lnTo>
                  <a:pt x="34585" y="110452"/>
                </a:lnTo>
                <a:lnTo>
                  <a:pt x="40643" y="128672"/>
                </a:lnTo>
                <a:lnTo>
                  <a:pt x="46796" y="146847"/>
                </a:lnTo>
                <a:lnTo>
                  <a:pt x="53045" y="164981"/>
                </a:lnTo>
                <a:lnTo>
                  <a:pt x="59394" y="183077"/>
                </a:lnTo>
                <a:lnTo>
                  <a:pt x="65848" y="201139"/>
                </a:lnTo>
                <a:lnTo>
                  <a:pt x="72408" y="219169"/>
                </a:lnTo>
                <a:lnTo>
                  <a:pt x="79079" y="237172"/>
                </a:lnTo>
                <a:lnTo>
                  <a:pt x="85865" y="255151"/>
                </a:lnTo>
                <a:lnTo>
                  <a:pt x="92768" y="273109"/>
                </a:lnTo>
                <a:lnTo>
                  <a:pt x="99793" y="291050"/>
                </a:lnTo>
                <a:lnTo>
                  <a:pt x="106942" y="308978"/>
                </a:lnTo>
                <a:lnTo>
                  <a:pt x="114219" y="326895"/>
                </a:lnTo>
                <a:lnTo>
                  <a:pt x="121627" y="344805"/>
                </a:lnTo>
                <a:lnTo>
                  <a:pt x="125318" y="353565"/>
                </a:lnTo>
                <a:lnTo>
                  <a:pt x="166110" y="353565"/>
                </a:lnTo>
                <a:lnTo>
                  <a:pt x="161726" y="344805"/>
                </a:lnTo>
                <a:close/>
              </a:path>
            </a:pathLst>
          </a:custGeom>
          <a:solidFill>
            <a:srgbClr val="766E53"/>
          </a:solidFill>
        </p:spPr>
        <p:txBody>
          <a:bodyPr wrap="square" lIns="0" tIns="0" rIns="0" bIns="0" rtlCol="0">
            <a:noAutofit/>
          </a:bodyPr>
          <a:lstStyle/>
          <a:p>
            <a:endParaRPr/>
          </a:p>
        </p:txBody>
      </p:sp>
      <p:sp>
        <p:nvSpPr>
          <p:cNvPr id="15" name="object 15"/>
          <p:cNvSpPr/>
          <p:nvPr/>
        </p:nvSpPr>
        <p:spPr>
          <a:xfrm>
            <a:off x="75439" y="3201924"/>
            <a:ext cx="616076" cy="3328416"/>
          </a:xfrm>
          <a:custGeom>
            <a:avLst/>
            <a:gdLst/>
            <a:ahLst/>
            <a:cxnLst/>
            <a:rect l="l" t="t" r="r" b="b"/>
            <a:pathLst>
              <a:path w="821435" h="3328416">
                <a:moveTo>
                  <a:pt x="48" y="204"/>
                </a:moveTo>
                <a:lnTo>
                  <a:pt x="5641" y="54667"/>
                </a:lnTo>
                <a:lnTo>
                  <a:pt x="11490" y="109394"/>
                </a:lnTo>
                <a:lnTo>
                  <a:pt x="17547" y="164168"/>
                </a:lnTo>
                <a:lnTo>
                  <a:pt x="23812" y="218979"/>
                </a:lnTo>
                <a:lnTo>
                  <a:pt x="30284" y="273817"/>
                </a:lnTo>
                <a:lnTo>
                  <a:pt x="36964" y="328673"/>
                </a:lnTo>
                <a:lnTo>
                  <a:pt x="43852" y="383534"/>
                </a:lnTo>
                <a:lnTo>
                  <a:pt x="50947" y="438391"/>
                </a:lnTo>
                <a:lnTo>
                  <a:pt x="58250" y="493234"/>
                </a:lnTo>
                <a:lnTo>
                  <a:pt x="65760" y="548052"/>
                </a:lnTo>
                <a:lnTo>
                  <a:pt x="73478" y="602835"/>
                </a:lnTo>
                <a:lnTo>
                  <a:pt x="81404" y="657572"/>
                </a:lnTo>
                <a:lnTo>
                  <a:pt x="89537" y="712253"/>
                </a:lnTo>
                <a:lnTo>
                  <a:pt x="97878" y="766868"/>
                </a:lnTo>
                <a:lnTo>
                  <a:pt x="106427" y="821406"/>
                </a:lnTo>
                <a:lnTo>
                  <a:pt x="115183" y="875857"/>
                </a:lnTo>
                <a:lnTo>
                  <a:pt x="124147" y="930210"/>
                </a:lnTo>
                <a:lnTo>
                  <a:pt x="133319" y="984455"/>
                </a:lnTo>
                <a:lnTo>
                  <a:pt x="142698" y="1038582"/>
                </a:lnTo>
                <a:lnTo>
                  <a:pt x="152285" y="1092581"/>
                </a:lnTo>
                <a:lnTo>
                  <a:pt x="164987" y="1163035"/>
                </a:lnTo>
                <a:lnTo>
                  <a:pt x="178171" y="1233352"/>
                </a:lnTo>
                <a:lnTo>
                  <a:pt x="191831" y="1303532"/>
                </a:lnTo>
                <a:lnTo>
                  <a:pt x="205966" y="1373575"/>
                </a:lnTo>
                <a:lnTo>
                  <a:pt x="220572" y="1443481"/>
                </a:lnTo>
                <a:lnTo>
                  <a:pt x="235645" y="1513249"/>
                </a:lnTo>
                <a:lnTo>
                  <a:pt x="251181" y="1582880"/>
                </a:lnTo>
                <a:lnTo>
                  <a:pt x="267178" y="1652374"/>
                </a:lnTo>
                <a:lnTo>
                  <a:pt x="283632" y="1721730"/>
                </a:lnTo>
                <a:lnTo>
                  <a:pt x="300539" y="1790949"/>
                </a:lnTo>
                <a:lnTo>
                  <a:pt x="317896" y="1860030"/>
                </a:lnTo>
                <a:lnTo>
                  <a:pt x="335699" y="1928974"/>
                </a:lnTo>
                <a:lnTo>
                  <a:pt x="353946" y="1997780"/>
                </a:lnTo>
                <a:lnTo>
                  <a:pt x="372632" y="2066449"/>
                </a:lnTo>
                <a:lnTo>
                  <a:pt x="391754" y="2134980"/>
                </a:lnTo>
                <a:lnTo>
                  <a:pt x="411310" y="2203374"/>
                </a:lnTo>
                <a:lnTo>
                  <a:pt x="431294" y="2271630"/>
                </a:lnTo>
                <a:lnTo>
                  <a:pt x="451704" y="2339749"/>
                </a:lnTo>
                <a:lnTo>
                  <a:pt x="472537" y="2407729"/>
                </a:lnTo>
                <a:lnTo>
                  <a:pt x="493788" y="2475572"/>
                </a:lnTo>
                <a:lnTo>
                  <a:pt x="516212" y="2543199"/>
                </a:lnTo>
                <a:lnTo>
                  <a:pt x="539161" y="2610550"/>
                </a:lnTo>
                <a:lnTo>
                  <a:pt x="562608" y="2677624"/>
                </a:lnTo>
                <a:lnTo>
                  <a:pt x="586525" y="2744423"/>
                </a:lnTo>
                <a:lnTo>
                  <a:pt x="610885" y="2810944"/>
                </a:lnTo>
                <a:lnTo>
                  <a:pt x="635661" y="2877190"/>
                </a:lnTo>
                <a:lnTo>
                  <a:pt x="660824" y="2943158"/>
                </a:lnTo>
                <a:lnTo>
                  <a:pt x="686348" y="3008850"/>
                </a:lnTo>
                <a:lnTo>
                  <a:pt x="712204" y="3074264"/>
                </a:lnTo>
                <a:lnTo>
                  <a:pt x="738365" y="3139401"/>
                </a:lnTo>
                <a:lnTo>
                  <a:pt x="753698" y="3174719"/>
                </a:lnTo>
                <a:lnTo>
                  <a:pt x="774139" y="3220945"/>
                </a:lnTo>
                <a:lnTo>
                  <a:pt x="784358" y="3243919"/>
                </a:lnTo>
                <a:lnTo>
                  <a:pt x="789468" y="3255417"/>
                </a:lnTo>
                <a:lnTo>
                  <a:pt x="794577" y="3266938"/>
                </a:lnTo>
                <a:lnTo>
                  <a:pt x="799686" y="3278497"/>
                </a:lnTo>
                <a:lnTo>
                  <a:pt x="804795" y="3290105"/>
                </a:lnTo>
                <a:lnTo>
                  <a:pt x="809905" y="3301777"/>
                </a:lnTo>
                <a:lnTo>
                  <a:pt x="815014" y="3313523"/>
                </a:lnTo>
                <a:lnTo>
                  <a:pt x="820123" y="3325359"/>
                </a:lnTo>
                <a:lnTo>
                  <a:pt x="821435" y="3328416"/>
                </a:lnTo>
                <a:lnTo>
                  <a:pt x="816660" y="3315765"/>
                </a:lnTo>
                <a:lnTo>
                  <a:pt x="812690" y="3303730"/>
                </a:lnTo>
                <a:lnTo>
                  <a:pt x="809337" y="3291936"/>
                </a:lnTo>
                <a:lnTo>
                  <a:pt x="806413" y="3280008"/>
                </a:lnTo>
                <a:lnTo>
                  <a:pt x="803731" y="3267572"/>
                </a:lnTo>
                <a:lnTo>
                  <a:pt x="802982" y="3263874"/>
                </a:lnTo>
                <a:lnTo>
                  <a:pt x="799171" y="3251554"/>
                </a:lnTo>
                <a:lnTo>
                  <a:pt x="795445" y="3239234"/>
                </a:lnTo>
                <a:lnTo>
                  <a:pt x="791806" y="3226914"/>
                </a:lnTo>
                <a:lnTo>
                  <a:pt x="788252" y="3214594"/>
                </a:lnTo>
                <a:lnTo>
                  <a:pt x="784783" y="3202274"/>
                </a:lnTo>
                <a:lnTo>
                  <a:pt x="781401" y="3189954"/>
                </a:lnTo>
                <a:lnTo>
                  <a:pt x="778104" y="3177634"/>
                </a:lnTo>
                <a:lnTo>
                  <a:pt x="774893" y="3165314"/>
                </a:lnTo>
                <a:lnTo>
                  <a:pt x="771768" y="3152994"/>
                </a:lnTo>
                <a:lnTo>
                  <a:pt x="768729" y="3140674"/>
                </a:lnTo>
                <a:lnTo>
                  <a:pt x="765776" y="3128354"/>
                </a:lnTo>
                <a:lnTo>
                  <a:pt x="762909" y="3116034"/>
                </a:lnTo>
                <a:lnTo>
                  <a:pt x="760127" y="3103714"/>
                </a:lnTo>
                <a:lnTo>
                  <a:pt x="757432" y="3091394"/>
                </a:lnTo>
                <a:lnTo>
                  <a:pt x="754822" y="3079074"/>
                </a:lnTo>
                <a:lnTo>
                  <a:pt x="752298" y="3066754"/>
                </a:lnTo>
                <a:lnTo>
                  <a:pt x="749860" y="3054434"/>
                </a:lnTo>
                <a:lnTo>
                  <a:pt x="747598" y="3042589"/>
                </a:lnTo>
                <a:lnTo>
                  <a:pt x="735899" y="3013547"/>
                </a:lnTo>
                <a:lnTo>
                  <a:pt x="712903" y="2955463"/>
                </a:lnTo>
                <a:lnTo>
                  <a:pt x="690419" y="2897379"/>
                </a:lnTo>
                <a:lnTo>
                  <a:pt x="668419" y="2839294"/>
                </a:lnTo>
                <a:lnTo>
                  <a:pt x="646875" y="2781208"/>
                </a:lnTo>
                <a:lnTo>
                  <a:pt x="625761" y="2723123"/>
                </a:lnTo>
                <a:lnTo>
                  <a:pt x="605048" y="2665038"/>
                </a:lnTo>
                <a:lnTo>
                  <a:pt x="584709" y="2606953"/>
                </a:lnTo>
                <a:lnTo>
                  <a:pt x="564717" y="2548868"/>
                </a:lnTo>
                <a:lnTo>
                  <a:pt x="545043" y="2490784"/>
                </a:lnTo>
                <a:lnTo>
                  <a:pt x="513408" y="2394568"/>
                </a:lnTo>
                <a:lnTo>
                  <a:pt x="491979" y="2327193"/>
                </a:lnTo>
                <a:lnTo>
                  <a:pt x="471028" y="2259624"/>
                </a:lnTo>
                <a:lnTo>
                  <a:pt x="450552" y="2191867"/>
                </a:lnTo>
                <a:lnTo>
                  <a:pt x="430546" y="2123931"/>
                </a:lnTo>
                <a:lnTo>
                  <a:pt x="411008" y="2055821"/>
                </a:lnTo>
                <a:lnTo>
                  <a:pt x="391933" y="1987545"/>
                </a:lnTo>
                <a:lnTo>
                  <a:pt x="373319" y="1919110"/>
                </a:lnTo>
                <a:lnTo>
                  <a:pt x="355161" y="1850523"/>
                </a:lnTo>
                <a:lnTo>
                  <a:pt x="337458" y="1781790"/>
                </a:lnTo>
                <a:lnTo>
                  <a:pt x="320204" y="1712920"/>
                </a:lnTo>
                <a:lnTo>
                  <a:pt x="303396" y="1643917"/>
                </a:lnTo>
                <a:lnTo>
                  <a:pt x="287032" y="1574791"/>
                </a:lnTo>
                <a:lnTo>
                  <a:pt x="271107" y="1505547"/>
                </a:lnTo>
                <a:lnTo>
                  <a:pt x="255618" y="1436192"/>
                </a:lnTo>
                <a:lnTo>
                  <a:pt x="240562" y="1366735"/>
                </a:lnTo>
                <a:lnTo>
                  <a:pt x="225935" y="1297180"/>
                </a:lnTo>
                <a:lnTo>
                  <a:pt x="211733" y="1227537"/>
                </a:lnTo>
                <a:lnTo>
                  <a:pt x="197954" y="1157810"/>
                </a:lnTo>
                <a:lnTo>
                  <a:pt x="184594" y="1088008"/>
                </a:lnTo>
                <a:lnTo>
                  <a:pt x="177048" y="1045780"/>
                </a:lnTo>
                <a:lnTo>
                  <a:pt x="169637" y="1003488"/>
                </a:lnTo>
                <a:lnTo>
                  <a:pt x="162358" y="961136"/>
                </a:lnTo>
                <a:lnTo>
                  <a:pt x="155207" y="918727"/>
                </a:lnTo>
                <a:lnTo>
                  <a:pt x="148180" y="876264"/>
                </a:lnTo>
                <a:lnTo>
                  <a:pt x="141274" y="833750"/>
                </a:lnTo>
                <a:lnTo>
                  <a:pt x="134485" y="791190"/>
                </a:lnTo>
                <a:lnTo>
                  <a:pt x="127811" y="748585"/>
                </a:lnTo>
                <a:lnTo>
                  <a:pt x="121248" y="705940"/>
                </a:lnTo>
                <a:lnTo>
                  <a:pt x="114792" y="663257"/>
                </a:lnTo>
                <a:lnTo>
                  <a:pt x="108439" y="620540"/>
                </a:lnTo>
                <a:lnTo>
                  <a:pt x="102187" y="577792"/>
                </a:lnTo>
                <a:lnTo>
                  <a:pt x="96032" y="535016"/>
                </a:lnTo>
                <a:lnTo>
                  <a:pt x="89971" y="492215"/>
                </a:lnTo>
                <a:lnTo>
                  <a:pt x="83999" y="449393"/>
                </a:lnTo>
                <a:lnTo>
                  <a:pt x="78114" y="406553"/>
                </a:lnTo>
                <a:lnTo>
                  <a:pt x="72313" y="363698"/>
                </a:lnTo>
                <a:lnTo>
                  <a:pt x="66590" y="320831"/>
                </a:lnTo>
                <a:lnTo>
                  <a:pt x="60945" y="277957"/>
                </a:lnTo>
                <a:lnTo>
                  <a:pt x="55371" y="235076"/>
                </a:lnTo>
                <a:lnTo>
                  <a:pt x="52460" y="222715"/>
                </a:lnTo>
                <a:lnTo>
                  <a:pt x="49549" y="210353"/>
                </a:lnTo>
                <a:lnTo>
                  <a:pt x="46638" y="197991"/>
                </a:lnTo>
                <a:lnTo>
                  <a:pt x="43726" y="185630"/>
                </a:lnTo>
                <a:lnTo>
                  <a:pt x="40815" y="173268"/>
                </a:lnTo>
                <a:lnTo>
                  <a:pt x="37903" y="160906"/>
                </a:lnTo>
                <a:lnTo>
                  <a:pt x="34991" y="148545"/>
                </a:lnTo>
                <a:lnTo>
                  <a:pt x="32080" y="136183"/>
                </a:lnTo>
                <a:lnTo>
                  <a:pt x="29168" y="123821"/>
                </a:lnTo>
                <a:lnTo>
                  <a:pt x="26256" y="111460"/>
                </a:lnTo>
                <a:lnTo>
                  <a:pt x="23344" y="99098"/>
                </a:lnTo>
                <a:lnTo>
                  <a:pt x="20432" y="86736"/>
                </a:lnTo>
                <a:lnTo>
                  <a:pt x="17520" y="74374"/>
                </a:lnTo>
                <a:lnTo>
                  <a:pt x="14608" y="62013"/>
                </a:lnTo>
                <a:lnTo>
                  <a:pt x="11696" y="49651"/>
                </a:lnTo>
                <a:lnTo>
                  <a:pt x="8784" y="37289"/>
                </a:lnTo>
                <a:lnTo>
                  <a:pt x="5872" y="24928"/>
                </a:lnTo>
                <a:lnTo>
                  <a:pt x="2960" y="12566"/>
                </a:lnTo>
                <a:lnTo>
                  <a:pt x="48" y="204"/>
                </a:lnTo>
                <a:close/>
              </a:path>
            </a:pathLst>
          </a:custGeom>
          <a:solidFill>
            <a:srgbClr val="766E53"/>
          </a:solidFill>
        </p:spPr>
        <p:txBody>
          <a:bodyPr wrap="square" lIns="0" tIns="0" rIns="0" bIns="0" rtlCol="0">
            <a:noAutofit/>
          </a:bodyPr>
          <a:lstStyle/>
          <a:p>
            <a:endParaRPr/>
          </a:p>
        </p:txBody>
      </p:sp>
      <p:sp>
        <p:nvSpPr>
          <p:cNvPr id="16" name="object 16"/>
          <p:cNvSpPr/>
          <p:nvPr/>
        </p:nvSpPr>
        <p:spPr>
          <a:xfrm>
            <a:off x="19960" y="228600"/>
            <a:ext cx="76052" cy="2927604"/>
          </a:xfrm>
          <a:custGeom>
            <a:avLst/>
            <a:gdLst/>
            <a:ahLst/>
            <a:cxnLst/>
            <a:rect l="l" t="t" r="r" b="b"/>
            <a:pathLst>
              <a:path w="101402" h="2927604">
                <a:moveTo>
                  <a:pt x="0" y="1382482"/>
                </a:moveTo>
                <a:lnTo>
                  <a:pt x="10" y="1453561"/>
                </a:lnTo>
                <a:lnTo>
                  <a:pt x="306" y="1524591"/>
                </a:lnTo>
                <a:lnTo>
                  <a:pt x="889" y="1595580"/>
                </a:lnTo>
                <a:lnTo>
                  <a:pt x="1764" y="1666535"/>
                </a:lnTo>
                <a:lnTo>
                  <a:pt x="2934" y="1737462"/>
                </a:lnTo>
                <a:lnTo>
                  <a:pt x="4402" y="1808369"/>
                </a:lnTo>
                <a:lnTo>
                  <a:pt x="6172" y="1879262"/>
                </a:lnTo>
                <a:lnTo>
                  <a:pt x="8247" y="1950148"/>
                </a:lnTo>
                <a:lnTo>
                  <a:pt x="10631" y="2021034"/>
                </a:lnTo>
                <a:lnTo>
                  <a:pt x="13327" y="2091927"/>
                </a:lnTo>
                <a:lnTo>
                  <a:pt x="16338" y="2162834"/>
                </a:lnTo>
                <a:lnTo>
                  <a:pt x="19668" y="2233761"/>
                </a:lnTo>
                <a:lnTo>
                  <a:pt x="23321" y="2304716"/>
                </a:lnTo>
                <a:lnTo>
                  <a:pt x="27299" y="2375705"/>
                </a:lnTo>
                <a:lnTo>
                  <a:pt x="31606" y="2446735"/>
                </a:lnTo>
                <a:lnTo>
                  <a:pt x="36246" y="2517814"/>
                </a:lnTo>
                <a:lnTo>
                  <a:pt x="41222" y="2588947"/>
                </a:lnTo>
                <a:lnTo>
                  <a:pt x="46538" y="2660141"/>
                </a:lnTo>
                <a:lnTo>
                  <a:pt x="49011" y="2672838"/>
                </a:lnTo>
                <a:lnTo>
                  <a:pt x="50379" y="2685504"/>
                </a:lnTo>
                <a:lnTo>
                  <a:pt x="50968" y="2698148"/>
                </a:lnTo>
                <a:lnTo>
                  <a:pt x="51107" y="2710780"/>
                </a:lnTo>
                <a:lnTo>
                  <a:pt x="51110" y="2715514"/>
                </a:lnTo>
                <a:lnTo>
                  <a:pt x="53730" y="2727598"/>
                </a:lnTo>
                <a:lnTo>
                  <a:pt x="56443" y="2739692"/>
                </a:lnTo>
                <a:lnTo>
                  <a:pt x="59237" y="2751801"/>
                </a:lnTo>
                <a:lnTo>
                  <a:pt x="62097" y="2763932"/>
                </a:lnTo>
                <a:lnTo>
                  <a:pt x="65011" y="2776091"/>
                </a:lnTo>
                <a:lnTo>
                  <a:pt x="67965" y="2788285"/>
                </a:lnTo>
                <a:lnTo>
                  <a:pt x="70946" y="2800519"/>
                </a:lnTo>
                <a:lnTo>
                  <a:pt x="73940" y="2812801"/>
                </a:lnTo>
                <a:lnTo>
                  <a:pt x="76935" y="2825136"/>
                </a:lnTo>
                <a:lnTo>
                  <a:pt x="79916" y="2837531"/>
                </a:lnTo>
                <a:lnTo>
                  <a:pt x="82871" y="2849991"/>
                </a:lnTo>
                <a:lnTo>
                  <a:pt x="85786" y="2862524"/>
                </a:lnTo>
                <a:lnTo>
                  <a:pt x="88647" y="2875136"/>
                </a:lnTo>
                <a:lnTo>
                  <a:pt x="91442" y="2887832"/>
                </a:lnTo>
                <a:lnTo>
                  <a:pt x="94157" y="2900620"/>
                </a:lnTo>
                <a:lnTo>
                  <a:pt x="96779" y="2913505"/>
                </a:lnTo>
                <a:lnTo>
                  <a:pt x="96830" y="2923032"/>
                </a:lnTo>
                <a:lnTo>
                  <a:pt x="101402" y="2927604"/>
                </a:lnTo>
                <a:lnTo>
                  <a:pt x="100030" y="2913806"/>
                </a:lnTo>
                <a:lnTo>
                  <a:pt x="98659" y="2900071"/>
                </a:lnTo>
                <a:lnTo>
                  <a:pt x="97287" y="2886390"/>
                </a:lnTo>
                <a:lnTo>
                  <a:pt x="95915" y="2872758"/>
                </a:lnTo>
                <a:lnTo>
                  <a:pt x="94544" y="2859166"/>
                </a:lnTo>
                <a:lnTo>
                  <a:pt x="93172" y="2845609"/>
                </a:lnTo>
                <a:lnTo>
                  <a:pt x="91801" y="2832080"/>
                </a:lnTo>
                <a:lnTo>
                  <a:pt x="90429" y="2818570"/>
                </a:lnTo>
                <a:lnTo>
                  <a:pt x="89057" y="2805075"/>
                </a:lnTo>
                <a:lnTo>
                  <a:pt x="87686" y="2791587"/>
                </a:lnTo>
                <a:lnTo>
                  <a:pt x="86314" y="2778098"/>
                </a:lnTo>
                <a:lnTo>
                  <a:pt x="82199" y="2737564"/>
                </a:lnTo>
                <a:lnTo>
                  <a:pt x="78085" y="2696783"/>
                </a:lnTo>
                <a:lnTo>
                  <a:pt x="73970" y="2655570"/>
                </a:lnTo>
                <a:lnTo>
                  <a:pt x="68621" y="2585027"/>
                </a:lnTo>
                <a:lnTo>
                  <a:pt x="63546" y="2514481"/>
                </a:lnTo>
                <a:lnTo>
                  <a:pt x="58745" y="2443928"/>
                </a:lnTo>
                <a:lnTo>
                  <a:pt x="54219" y="2373364"/>
                </a:lnTo>
                <a:lnTo>
                  <a:pt x="49967" y="2302787"/>
                </a:lnTo>
                <a:lnTo>
                  <a:pt x="45989" y="2232193"/>
                </a:lnTo>
                <a:lnTo>
                  <a:pt x="42286" y="2161578"/>
                </a:lnTo>
                <a:lnTo>
                  <a:pt x="38857" y="2090940"/>
                </a:lnTo>
                <a:lnTo>
                  <a:pt x="35702" y="2020274"/>
                </a:lnTo>
                <a:lnTo>
                  <a:pt x="32822" y="1949577"/>
                </a:lnTo>
                <a:lnTo>
                  <a:pt x="30216" y="1878845"/>
                </a:lnTo>
                <a:lnTo>
                  <a:pt x="27884" y="1808076"/>
                </a:lnTo>
                <a:lnTo>
                  <a:pt x="25827" y="1737266"/>
                </a:lnTo>
                <a:lnTo>
                  <a:pt x="24044" y="1666411"/>
                </a:lnTo>
                <a:lnTo>
                  <a:pt x="22535" y="1595508"/>
                </a:lnTo>
                <a:lnTo>
                  <a:pt x="21300" y="1524554"/>
                </a:lnTo>
                <a:lnTo>
                  <a:pt x="20340" y="1453545"/>
                </a:lnTo>
                <a:lnTo>
                  <a:pt x="19655" y="1382478"/>
                </a:lnTo>
                <a:lnTo>
                  <a:pt x="19243" y="1311349"/>
                </a:lnTo>
                <a:lnTo>
                  <a:pt x="19106" y="1240154"/>
                </a:lnTo>
                <a:lnTo>
                  <a:pt x="19861" y="1177951"/>
                </a:lnTo>
                <a:lnTo>
                  <a:pt x="20756" y="1115810"/>
                </a:lnTo>
                <a:lnTo>
                  <a:pt x="21796" y="1053723"/>
                </a:lnTo>
                <a:lnTo>
                  <a:pt x="22983" y="991685"/>
                </a:lnTo>
                <a:lnTo>
                  <a:pt x="24321" y="929687"/>
                </a:lnTo>
                <a:lnTo>
                  <a:pt x="25813" y="867724"/>
                </a:lnTo>
                <a:lnTo>
                  <a:pt x="27463" y="805788"/>
                </a:lnTo>
                <a:lnTo>
                  <a:pt x="29274" y="743873"/>
                </a:lnTo>
                <a:lnTo>
                  <a:pt x="31250" y="681972"/>
                </a:lnTo>
                <a:lnTo>
                  <a:pt x="33393" y="620077"/>
                </a:lnTo>
                <a:lnTo>
                  <a:pt x="35709" y="558182"/>
                </a:lnTo>
                <a:lnTo>
                  <a:pt x="38199" y="496281"/>
                </a:lnTo>
                <a:lnTo>
                  <a:pt x="40867" y="434366"/>
                </a:lnTo>
                <a:lnTo>
                  <a:pt x="43717" y="372430"/>
                </a:lnTo>
                <a:lnTo>
                  <a:pt x="46752" y="310467"/>
                </a:lnTo>
                <a:lnTo>
                  <a:pt x="49976" y="248469"/>
                </a:lnTo>
                <a:lnTo>
                  <a:pt x="53392" y="186431"/>
                </a:lnTo>
                <a:lnTo>
                  <a:pt x="57003" y="124344"/>
                </a:lnTo>
                <a:lnTo>
                  <a:pt x="60813" y="62203"/>
                </a:lnTo>
                <a:lnTo>
                  <a:pt x="64826" y="0"/>
                </a:lnTo>
                <a:lnTo>
                  <a:pt x="51110" y="0"/>
                </a:lnTo>
                <a:lnTo>
                  <a:pt x="46445" y="61584"/>
                </a:lnTo>
                <a:lnTo>
                  <a:pt x="42048" y="123233"/>
                </a:lnTo>
                <a:lnTo>
                  <a:pt x="37912" y="184944"/>
                </a:lnTo>
                <a:lnTo>
                  <a:pt x="34029" y="246714"/>
                </a:lnTo>
                <a:lnTo>
                  <a:pt x="30393" y="308538"/>
                </a:lnTo>
                <a:lnTo>
                  <a:pt x="26997" y="370414"/>
                </a:lnTo>
                <a:lnTo>
                  <a:pt x="23834" y="432338"/>
                </a:lnTo>
                <a:lnTo>
                  <a:pt x="20898" y="494306"/>
                </a:lnTo>
                <a:lnTo>
                  <a:pt x="18181" y="556315"/>
                </a:lnTo>
                <a:lnTo>
                  <a:pt x="15677" y="618363"/>
                </a:lnTo>
                <a:lnTo>
                  <a:pt x="13378" y="680444"/>
                </a:lnTo>
                <a:lnTo>
                  <a:pt x="11279" y="742556"/>
                </a:lnTo>
                <a:lnTo>
                  <a:pt x="9371" y="804696"/>
                </a:lnTo>
                <a:lnTo>
                  <a:pt x="7648" y="866860"/>
                </a:lnTo>
                <a:lnTo>
                  <a:pt x="6104" y="929044"/>
                </a:lnTo>
                <a:lnTo>
                  <a:pt x="4732" y="991246"/>
                </a:lnTo>
                <a:lnTo>
                  <a:pt x="3523" y="1053461"/>
                </a:lnTo>
                <a:lnTo>
                  <a:pt x="2473" y="1115686"/>
                </a:lnTo>
                <a:lnTo>
                  <a:pt x="1573" y="1177919"/>
                </a:lnTo>
                <a:lnTo>
                  <a:pt x="818" y="1240154"/>
                </a:lnTo>
                <a:lnTo>
                  <a:pt x="270" y="1311349"/>
                </a:lnTo>
                <a:lnTo>
                  <a:pt x="0" y="1382482"/>
                </a:lnTo>
                <a:close/>
              </a:path>
            </a:pathLst>
          </a:custGeom>
          <a:solidFill>
            <a:srgbClr val="766E53"/>
          </a:solidFill>
        </p:spPr>
        <p:txBody>
          <a:bodyPr wrap="square" lIns="0" tIns="0" rIns="0" bIns="0" rtlCol="0">
            <a:noAutofit/>
          </a:bodyPr>
          <a:lstStyle/>
          <a:p>
            <a:endParaRPr/>
          </a:p>
        </p:txBody>
      </p:sp>
      <p:sp>
        <p:nvSpPr>
          <p:cNvPr id="17" name="object 17"/>
          <p:cNvSpPr/>
          <p:nvPr/>
        </p:nvSpPr>
        <p:spPr>
          <a:xfrm>
            <a:off x="58303" y="2944367"/>
            <a:ext cx="59435" cy="493776"/>
          </a:xfrm>
          <a:custGeom>
            <a:avLst/>
            <a:gdLst/>
            <a:ahLst/>
            <a:cxnLst/>
            <a:rect l="l" t="t" r="r" b="b"/>
            <a:pathLst>
              <a:path w="79247" h="493776">
                <a:moveTo>
                  <a:pt x="62468" y="324621"/>
                </a:moveTo>
                <a:lnTo>
                  <a:pt x="61070" y="310450"/>
                </a:lnTo>
                <a:lnTo>
                  <a:pt x="59672" y="296300"/>
                </a:lnTo>
                <a:lnTo>
                  <a:pt x="58273" y="282178"/>
                </a:lnTo>
                <a:lnTo>
                  <a:pt x="56875" y="268089"/>
                </a:lnTo>
                <a:lnTo>
                  <a:pt x="55477" y="254042"/>
                </a:lnTo>
                <a:lnTo>
                  <a:pt x="54079" y="240043"/>
                </a:lnTo>
                <a:lnTo>
                  <a:pt x="52680" y="226099"/>
                </a:lnTo>
                <a:lnTo>
                  <a:pt x="51282" y="212217"/>
                </a:lnTo>
                <a:lnTo>
                  <a:pt x="46616" y="207645"/>
                </a:lnTo>
                <a:lnTo>
                  <a:pt x="46616" y="198374"/>
                </a:lnTo>
                <a:lnTo>
                  <a:pt x="43949" y="185486"/>
                </a:lnTo>
                <a:lnTo>
                  <a:pt x="41187" y="172701"/>
                </a:lnTo>
                <a:lnTo>
                  <a:pt x="38344" y="160012"/>
                </a:lnTo>
                <a:lnTo>
                  <a:pt x="35432" y="147411"/>
                </a:lnTo>
                <a:lnTo>
                  <a:pt x="32466" y="134891"/>
                </a:lnTo>
                <a:lnTo>
                  <a:pt x="29460" y="122446"/>
                </a:lnTo>
                <a:lnTo>
                  <a:pt x="26425" y="110069"/>
                </a:lnTo>
                <a:lnTo>
                  <a:pt x="23377" y="97751"/>
                </a:lnTo>
                <a:lnTo>
                  <a:pt x="20329" y="85488"/>
                </a:lnTo>
                <a:lnTo>
                  <a:pt x="17294" y="73271"/>
                </a:lnTo>
                <a:lnTo>
                  <a:pt x="14285" y="61093"/>
                </a:lnTo>
                <a:lnTo>
                  <a:pt x="11317" y="48947"/>
                </a:lnTo>
                <a:lnTo>
                  <a:pt x="8403" y="36827"/>
                </a:lnTo>
                <a:lnTo>
                  <a:pt x="5556" y="24725"/>
                </a:lnTo>
                <a:lnTo>
                  <a:pt x="2790" y="12635"/>
                </a:lnTo>
                <a:lnTo>
                  <a:pt x="119" y="549"/>
                </a:lnTo>
                <a:lnTo>
                  <a:pt x="0" y="0"/>
                </a:lnTo>
                <a:lnTo>
                  <a:pt x="1364" y="13111"/>
                </a:lnTo>
                <a:lnTo>
                  <a:pt x="2666" y="26161"/>
                </a:lnTo>
                <a:lnTo>
                  <a:pt x="3912" y="39156"/>
                </a:lnTo>
                <a:lnTo>
                  <a:pt x="5109" y="52103"/>
                </a:lnTo>
                <a:lnTo>
                  <a:pt x="6264" y="65010"/>
                </a:lnTo>
                <a:lnTo>
                  <a:pt x="7384" y="77882"/>
                </a:lnTo>
                <a:lnTo>
                  <a:pt x="8476" y="90728"/>
                </a:lnTo>
                <a:lnTo>
                  <a:pt x="9547" y="103554"/>
                </a:lnTo>
                <a:lnTo>
                  <a:pt x="10604" y="116367"/>
                </a:lnTo>
                <a:lnTo>
                  <a:pt x="11654" y="129174"/>
                </a:lnTo>
                <a:lnTo>
                  <a:pt x="12704" y="141982"/>
                </a:lnTo>
                <a:lnTo>
                  <a:pt x="13761" y="154798"/>
                </a:lnTo>
                <a:lnTo>
                  <a:pt x="14832" y="167629"/>
                </a:lnTo>
                <a:lnTo>
                  <a:pt x="15924" y="180482"/>
                </a:lnTo>
                <a:lnTo>
                  <a:pt x="17044" y="193363"/>
                </a:lnTo>
                <a:lnTo>
                  <a:pt x="18199" y="206280"/>
                </a:lnTo>
                <a:lnTo>
                  <a:pt x="19396" y="219240"/>
                </a:lnTo>
                <a:lnTo>
                  <a:pt x="20641" y="232249"/>
                </a:lnTo>
                <a:lnTo>
                  <a:pt x="21943" y="245315"/>
                </a:lnTo>
                <a:lnTo>
                  <a:pt x="23308" y="258445"/>
                </a:lnTo>
                <a:lnTo>
                  <a:pt x="26245" y="270806"/>
                </a:lnTo>
                <a:lnTo>
                  <a:pt x="29182" y="283165"/>
                </a:lnTo>
                <a:lnTo>
                  <a:pt x="32119" y="295523"/>
                </a:lnTo>
                <a:lnTo>
                  <a:pt x="35056" y="307880"/>
                </a:lnTo>
                <a:lnTo>
                  <a:pt x="37993" y="320235"/>
                </a:lnTo>
                <a:lnTo>
                  <a:pt x="40930" y="332589"/>
                </a:lnTo>
                <a:lnTo>
                  <a:pt x="43868" y="344942"/>
                </a:lnTo>
                <a:lnTo>
                  <a:pt x="46805" y="357295"/>
                </a:lnTo>
                <a:lnTo>
                  <a:pt x="49742" y="369648"/>
                </a:lnTo>
                <a:lnTo>
                  <a:pt x="52679" y="382000"/>
                </a:lnTo>
                <a:lnTo>
                  <a:pt x="55616" y="394353"/>
                </a:lnTo>
                <a:lnTo>
                  <a:pt x="58553" y="406705"/>
                </a:lnTo>
                <a:lnTo>
                  <a:pt x="61490" y="419059"/>
                </a:lnTo>
                <a:lnTo>
                  <a:pt x="64427" y="431413"/>
                </a:lnTo>
                <a:lnTo>
                  <a:pt x="67364" y="443768"/>
                </a:lnTo>
                <a:lnTo>
                  <a:pt x="70301" y="456124"/>
                </a:lnTo>
                <a:lnTo>
                  <a:pt x="73238" y="468482"/>
                </a:lnTo>
                <a:lnTo>
                  <a:pt x="76175" y="480842"/>
                </a:lnTo>
                <a:lnTo>
                  <a:pt x="79111" y="493203"/>
                </a:lnTo>
                <a:lnTo>
                  <a:pt x="79247" y="493776"/>
                </a:lnTo>
                <a:lnTo>
                  <a:pt x="77849" y="479893"/>
                </a:lnTo>
                <a:lnTo>
                  <a:pt x="76451" y="465949"/>
                </a:lnTo>
                <a:lnTo>
                  <a:pt x="75053" y="451950"/>
                </a:lnTo>
                <a:lnTo>
                  <a:pt x="73654" y="437903"/>
                </a:lnTo>
                <a:lnTo>
                  <a:pt x="72256" y="423814"/>
                </a:lnTo>
                <a:lnTo>
                  <a:pt x="70858" y="409692"/>
                </a:lnTo>
                <a:lnTo>
                  <a:pt x="69460" y="395542"/>
                </a:lnTo>
                <a:lnTo>
                  <a:pt x="68061" y="381371"/>
                </a:lnTo>
                <a:lnTo>
                  <a:pt x="66663" y="367187"/>
                </a:lnTo>
                <a:lnTo>
                  <a:pt x="65265" y="352996"/>
                </a:lnTo>
                <a:lnTo>
                  <a:pt x="63867" y="338805"/>
                </a:lnTo>
                <a:lnTo>
                  <a:pt x="62468" y="324621"/>
                </a:lnTo>
                <a:close/>
              </a:path>
            </a:pathLst>
          </a:custGeom>
          <a:solidFill>
            <a:srgbClr val="766E53"/>
          </a:solidFill>
        </p:spPr>
        <p:txBody>
          <a:bodyPr wrap="square" lIns="0" tIns="0" rIns="0" bIns="0" rtlCol="0">
            <a:noAutofit/>
          </a:bodyPr>
          <a:lstStyle/>
          <a:p>
            <a:endParaRPr/>
          </a:p>
        </p:txBody>
      </p:sp>
      <p:sp>
        <p:nvSpPr>
          <p:cNvPr id="18" name="object 18"/>
          <p:cNvSpPr/>
          <p:nvPr/>
        </p:nvSpPr>
        <p:spPr>
          <a:xfrm>
            <a:off x="577216" y="5478799"/>
            <a:ext cx="142874" cy="1025651"/>
          </a:xfrm>
          <a:custGeom>
            <a:avLst/>
            <a:gdLst/>
            <a:ahLst/>
            <a:cxnLst/>
            <a:rect l="l" t="t" r="r" b="b"/>
            <a:pathLst>
              <a:path w="190499" h="1025651">
                <a:moveTo>
                  <a:pt x="40481" y="165412"/>
                </a:moveTo>
                <a:lnTo>
                  <a:pt x="39561" y="149447"/>
                </a:lnTo>
                <a:lnTo>
                  <a:pt x="38701" y="133493"/>
                </a:lnTo>
                <a:lnTo>
                  <a:pt x="37904" y="117545"/>
                </a:lnTo>
                <a:lnTo>
                  <a:pt x="37172" y="101600"/>
                </a:lnTo>
                <a:lnTo>
                  <a:pt x="37172" y="97028"/>
                </a:lnTo>
                <a:lnTo>
                  <a:pt x="32524" y="92456"/>
                </a:lnTo>
                <a:lnTo>
                  <a:pt x="32524" y="83185"/>
                </a:lnTo>
                <a:lnTo>
                  <a:pt x="28304" y="71368"/>
                </a:lnTo>
                <a:lnTo>
                  <a:pt x="23682" y="59540"/>
                </a:lnTo>
                <a:lnTo>
                  <a:pt x="18817" y="47705"/>
                </a:lnTo>
                <a:lnTo>
                  <a:pt x="13869" y="35868"/>
                </a:lnTo>
                <a:lnTo>
                  <a:pt x="8999" y="24033"/>
                </a:lnTo>
                <a:lnTo>
                  <a:pt x="4366" y="12205"/>
                </a:lnTo>
                <a:lnTo>
                  <a:pt x="130" y="388"/>
                </a:lnTo>
                <a:lnTo>
                  <a:pt x="0" y="0"/>
                </a:lnTo>
                <a:lnTo>
                  <a:pt x="69" y="21482"/>
                </a:lnTo>
                <a:lnTo>
                  <a:pt x="611" y="64448"/>
                </a:lnTo>
                <a:lnTo>
                  <a:pt x="1670" y="107415"/>
                </a:lnTo>
                <a:lnTo>
                  <a:pt x="3216" y="150382"/>
                </a:lnTo>
                <a:lnTo>
                  <a:pt x="5222" y="193349"/>
                </a:lnTo>
                <a:lnTo>
                  <a:pt x="7661" y="236316"/>
                </a:lnTo>
                <a:lnTo>
                  <a:pt x="10503" y="279284"/>
                </a:lnTo>
                <a:lnTo>
                  <a:pt x="13721" y="322250"/>
                </a:lnTo>
                <a:lnTo>
                  <a:pt x="17287" y="365217"/>
                </a:lnTo>
                <a:lnTo>
                  <a:pt x="21173" y="408183"/>
                </a:lnTo>
                <a:lnTo>
                  <a:pt x="25354" y="446332"/>
                </a:lnTo>
                <a:lnTo>
                  <a:pt x="29816" y="479844"/>
                </a:lnTo>
                <a:lnTo>
                  <a:pt x="34556" y="513549"/>
                </a:lnTo>
                <a:lnTo>
                  <a:pt x="39574" y="547393"/>
                </a:lnTo>
                <a:lnTo>
                  <a:pt x="44871" y="581319"/>
                </a:lnTo>
                <a:lnTo>
                  <a:pt x="50447" y="615274"/>
                </a:lnTo>
                <a:lnTo>
                  <a:pt x="56302" y="649200"/>
                </a:lnTo>
                <a:lnTo>
                  <a:pt x="62436" y="683044"/>
                </a:lnTo>
                <a:lnTo>
                  <a:pt x="68850" y="716749"/>
                </a:lnTo>
                <a:lnTo>
                  <a:pt x="75542" y="750261"/>
                </a:lnTo>
                <a:lnTo>
                  <a:pt x="83211" y="778756"/>
                </a:lnTo>
                <a:lnTo>
                  <a:pt x="97648" y="814239"/>
                </a:lnTo>
                <a:lnTo>
                  <a:pt x="102519" y="826067"/>
                </a:lnTo>
                <a:lnTo>
                  <a:pt x="107152" y="837895"/>
                </a:lnTo>
                <a:lnTo>
                  <a:pt x="111384" y="849724"/>
                </a:lnTo>
                <a:lnTo>
                  <a:pt x="111505" y="850087"/>
                </a:lnTo>
                <a:lnTo>
                  <a:pt x="116967" y="861915"/>
                </a:lnTo>
                <a:lnTo>
                  <a:pt x="122322" y="873639"/>
                </a:lnTo>
                <a:lnTo>
                  <a:pt x="127588" y="885274"/>
                </a:lnTo>
                <a:lnTo>
                  <a:pt x="132780" y="896836"/>
                </a:lnTo>
                <a:lnTo>
                  <a:pt x="137915" y="908342"/>
                </a:lnTo>
                <a:lnTo>
                  <a:pt x="143008" y="919806"/>
                </a:lnTo>
                <a:lnTo>
                  <a:pt x="148076" y="931246"/>
                </a:lnTo>
                <a:lnTo>
                  <a:pt x="153134" y="942676"/>
                </a:lnTo>
                <a:lnTo>
                  <a:pt x="158199" y="954113"/>
                </a:lnTo>
                <a:lnTo>
                  <a:pt x="163287" y="965573"/>
                </a:lnTo>
                <a:lnTo>
                  <a:pt x="168413" y="977071"/>
                </a:lnTo>
                <a:lnTo>
                  <a:pt x="173594" y="988623"/>
                </a:lnTo>
                <a:lnTo>
                  <a:pt x="178845" y="1000246"/>
                </a:lnTo>
                <a:lnTo>
                  <a:pt x="184183" y="1011954"/>
                </a:lnTo>
                <a:lnTo>
                  <a:pt x="189625" y="1023765"/>
                </a:lnTo>
                <a:lnTo>
                  <a:pt x="190499" y="1025652"/>
                </a:lnTo>
                <a:lnTo>
                  <a:pt x="186830" y="1013919"/>
                </a:lnTo>
                <a:lnTo>
                  <a:pt x="183160" y="1001274"/>
                </a:lnTo>
                <a:lnTo>
                  <a:pt x="179491" y="988731"/>
                </a:lnTo>
                <a:lnTo>
                  <a:pt x="176555" y="979449"/>
                </a:lnTo>
                <a:lnTo>
                  <a:pt x="168331" y="951729"/>
                </a:lnTo>
                <a:lnTo>
                  <a:pt x="160382" y="924009"/>
                </a:lnTo>
                <a:lnTo>
                  <a:pt x="152705" y="896289"/>
                </a:lnTo>
                <a:lnTo>
                  <a:pt x="145296" y="868569"/>
                </a:lnTo>
                <a:lnTo>
                  <a:pt x="138151" y="840849"/>
                </a:lnTo>
                <a:lnTo>
                  <a:pt x="131269" y="813128"/>
                </a:lnTo>
                <a:lnTo>
                  <a:pt x="124644" y="785408"/>
                </a:lnTo>
                <a:lnTo>
                  <a:pt x="118273" y="757687"/>
                </a:lnTo>
                <a:lnTo>
                  <a:pt x="112153" y="729967"/>
                </a:lnTo>
                <a:lnTo>
                  <a:pt x="106281" y="702246"/>
                </a:lnTo>
                <a:lnTo>
                  <a:pt x="100653" y="674525"/>
                </a:lnTo>
                <a:lnTo>
                  <a:pt x="95265" y="646805"/>
                </a:lnTo>
                <a:lnTo>
                  <a:pt x="90114" y="619084"/>
                </a:lnTo>
                <a:lnTo>
                  <a:pt x="85196" y="591364"/>
                </a:lnTo>
                <a:lnTo>
                  <a:pt x="80509" y="563643"/>
                </a:lnTo>
                <a:lnTo>
                  <a:pt x="76048" y="535923"/>
                </a:lnTo>
                <a:lnTo>
                  <a:pt x="71810" y="508203"/>
                </a:lnTo>
                <a:lnTo>
                  <a:pt x="67792" y="480483"/>
                </a:lnTo>
                <a:lnTo>
                  <a:pt x="63990" y="452763"/>
                </a:lnTo>
                <a:lnTo>
                  <a:pt x="60401" y="425043"/>
                </a:lnTo>
                <a:lnTo>
                  <a:pt x="59007" y="408445"/>
                </a:lnTo>
                <a:lnTo>
                  <a:pt x="57617" y="391912"/>
                </a:lnTo>
                <a:lnTo>
                  <a:pt x="56234" y="375442"/>
                </a:lnTo>
                <a:lnTo>
                  <a:pt x="54861" y="359030"/>
                </a:lnTo>
                <a:lnTo>
                  <a:pt x="53503" y="342674"/>
                </a:lnTo>
                <a:lnTo>
                  <a:pt x="52162" y="326370"/>
                </a:lnTo>
                <a:lnTo>
                  <a:pt x="50842" y="310114"/>
                </a:lnTo>
                <a:lnTo>
                  <a:pt x="49547" y="293903"/>
                </a:lnTo>
                <a:lnTo>
                  <a:pt x="48280" y="277734"/>
                </a:lnTo>
                <a:lnTo>
                  <a:pt x="47043" y="261602"/>
                </a:lnTo>
                <a:lnTo>
                  <a:pt x="45842" y="245505"/>
                </a:lnTo>
                <a:lnTo>
                  <a:pt x="44679" y="229438"/>
                </a:lnTo>
                <a:lnTo>
                  <a:pt x="43558" y="213399"/>
                </a:lnTo>
                <a:lnTo>
                  <a:pt x="42483" y="197384"/>
                </a:lnTo>
                <a:lnTo>
                  <a:pt x="41455" y="181389"/>
                </a:lnTo>
                <a:lnTo>
                  <a:pt x="40481" y="165412"/>
                </a:lnTo>
                <a:close/>
              </a:path>
            </a:pathLst>
          </a:custGeom>
          <a:solidFill>
            <a:srgbClr val="766E53"/>
          </a:solidFill>
        </p:spPr>
        <p:txBody>
          <a:bodyPr wrap="square" lIns="0" tIns="0" rIns="0" bIns="0" rtlCol="0">
            <a:noAutofit/>
          </a:bodyPr>
          <a:lstStyle/>
          <a:p>
            <a:endParaRPr/>
          </a:p>
        </p:txBody>
      </p:sp>
      <p:sp>
        <p:nvSpPr>
          <p:cNvPr id="19" name="object 19"/>
          <p:cNvSpPr/>
          <p:nvPr/>
        </p:nvSpPr>
        <p:spPr>
          <a:xfrm>
            <a:off x="581787" y="1399051"/>
            <a:ext cx="1556766" cy="4047743"/>
          </a:xfrm>
          <a:custGeom>
            <a:avLst/>
            <a:gdLst/>
            <a:ahLst/>
            <a:cxnLst/>
            <a:rect l="l" t="t" r="r" b="b"/>
            <a:pathLst>
              <a:path w="2075688" h="4047743">
                <a:moveTo>
                  <a:pt x="3773" y="3971639"/>
                </a:moveTo>
                <a:lnTo>
                  <a:pt x="7618" y="3983535"/>
                </a:lnTo>
                <a:lnTo>
                  <a:pt x="11602" y="3995661"/>
                </a:lnTo>
                <a:lnTo>
                  <a:pt x="15795" y="4007881"/>
                </a:lnTo>
                <a:lnTo>
                  <a:pt x="20267" y="4020057"/>
                </a:lnTo>
                <a:lnTo>
                  <a:pt x="25085" y="4032049"/>
                </a:lnTo>
                <a:lnTo>
                  <a:pt x="30320" y="4043722"/>
                </a:lnTo>
                <a:lnTo>
                  <a:pt x="32283" y="4047743"/>
                </a:lnTo>
                <a:lnTo>
                  <a:pt x="32283" y="3937127"/>
                </a:lnTo>
                <a:lnTo>
                  <a:pt x="34806" y="3880451"/>
                </a:lnTo>
                <a:lnTo>
                  <a:pt x="38211" y="3823853"/>
                </a:lnTo>
                <a:lnTo>
                  <a:pt x="42482" y="3767339"/>
                </a:lnTo>
                <a:lnTo>
                  <a:pt x="47599" y="3710915"/>
                </a:lnTo>
                <a:lnTo>
                  <a:pt x="53547" y="3654589"/>
                </a:lnTo>
                <a:lnTo>
                  <a:pt x="60308" y="3598368"/>
                </a:lnTo>
                <a:lnTo>
                  <a:pt x="67864" y="3542257"/>
                </a:lnTo>
                <a:lnTo>
                  <a:pt x="76198" y="3486264"/>
                </a:lnTo>
                <a:lnTo>
                  <a:pt x="85294" y="3430396"/>
                </a:lnTo>
                <a:lnTo>
                  <a:pt x="95134" y="3374659"/>
                </a:lnTo>
                <a:lnTo>
                  <a:pt x="105700" y="3319061"/>
                </a:lnTo>
                <a:lnTo>
                  <a:pt x="116975" y="3263607"/>
                </a:lnTo>
                <a:lnTo>
                  <a:pt x="128942" y="3208305"/>
                </a:lnTo>
                <a:lnTo>
                  <a:pt x="141583" y="3153161"/>
                </a:lnTo>
                <a:lnTo>
                  <a:pt x="154882" y="3098182"/>
                </a:lnTo>
                <a:lnTo>
                  <a:pt x="168821" y="3043376"/>
                </a:lnTo>
                <a:lnTo>
                  <a:pt x="183383" y="2988748"/>
                </a:lnTo>
                <a:lnTo>
                  <a:pt x="198550" y="2934305"/>
                </a:lnTo>
                <a:lnTo>
                  <a:pt x="214305" y="2880055"/>
                </a:lnTo>
                <a:lnTo>
                  <a:pt x="230631" y="2826004"/>
                </a:lnTo>
                <a:lnTo>
                  <a:pt x="248239" y="2772176"/>
                </a:lnTo>
                <a:lnTo>
                  <a:pt x="266458" y="2718554"/>
                </a:lnTo>
                <a:lnTo>
                  <a:pt x="285280" y="2665139"/>
                </a:lnTo>
                <a:lnTo>
                  <a:pt x="304694" y="2611929"/>
                </a:lnTo>
                <a:lnTo>
                  <a:pt x="324689" y="2558926"/>
                </a:lnTo>
                <a:lnTo>
                  <a:pt x="345255" y="2506130"/>
                </a:lnTo>
                <a:lnTo>
                  <a:pt x="366382" y="2453541"/>
                </a:lnTo>
                <a:lnTo>
                  <a:pt x="388059" y="2401159"/>
                </a:lnTo>
                <a:lnTo>
                  <a:pt x="410276" y="2348984"/>
                </a:lnTo>
                <a:lnTo>
                  <a:pt x="433022" y="2297017"/>
                </a:lnTo>
                <a:lnTo>
                  <a:pt x="456287" y="2245257"/>
                </a:lnTo>
                <a:lnTo>
                  <a:pt x="480062" y="2193705"/>
                </a:lnTo>
                <a:lnTo>
                  <a:pt x="504334" y="2142361"/>
                </a:lnTo>
                <a:lnTo>
                  <a:pt x="529095" y="2091225"/>
                </a:lnTo>
                <a:lnTo>
                  <a:pt x="554333" y="2040298"/>
                </a:lnTo>
                <a:lnTo>
                  <a:pt x="580038" y="1989579"/>
                </a:lnTo>
                <a:lnTo>
                  <a:pt x="606200" y="1939070"/>
                </a:lnTo>
                <a:lnTo>
                  <a:pt x="632809" y="1888769"/>
                </a:lnTo>
                <a:lnTo>
                  <a:pt x="659853" y="1838677"/>
                </a:lnTo>
                <a:lnTo>
                  <a:pt x="687324" y="1788794"/>
                </a:lnTo>
                <a:lnTo>
                  <a:pt x="715192" y="1739136"/>
                </a:lnTo>
                <a:lnTo>
                  <a:pt x="743470" y="1689753"/>
                </a:lnTo>
                <a:lnTo>
                  <a:pt x="772151" y="1640640"/>
                </a:lnTo>
                <a:lnTo>
                  <a:pt x="801228" y="1591794"/>
                </a:lnTo>
                <a:lnTo>
                  <a:pt x="830695" y="1543212"/>
                </a:lnTo>
                <a:lnTo>
                  <a:pt x="860543" y="1494890"/>
                </a:lnTo>
                <a:lnTo>
                  <a:pt x="890766" y="1446825"/>
                </a:lnTo>
                <a:lnTo>
                  <a:pt x="921357" y="1399012"/>
                </a:lnTo>
                <a:lnTo>
                  <a:pt x="952309" y="1351449"/>
                </a:lnTo>
                <a:lnTo>
                  <a:pt x="983614" y="1304131"/>
                </a:lnTo>
                <a:lnTo>
                  <a:pt x="1015267" y="1257055"/>
                </a:lnTo>
                <a:lnTo>
                  <a:pt x="1047259" y="1210217"/>
                </a:lnTo>
                <a:lnTo>
                  <a:pt x="1079583" y="1163614"/>
                </a:lnTo>
                <a:lnTo>
                  <a:pt x="1112233" y="1117242"/>
                </a:lnTo>
                <a:lnTo>
                  <a:pt x="1145202" y="1071098"/>
                </a:lnTo>
                <a:lnTo>
                  <a:pt x="1178482" y="1025177"/>
                </a:lnTo>
                <a:lnTo>
                  <a:pt x="1212067" y="979477"/>
                </a:lnTo>
                <a:lnTo>
                  <a:pt x="1245949" y="933993"/>
                </a:lnTo>
                <a:lnTo>
                  <a:pt x="1280121" y="888722"/>
                </a:lnTo>
                <a:lnTo>
                  <a:pt x="1314577" y="843660"/>
                </a:lnTo>
                <a:lnTo>
                  <a:pt x="1349440" y="799401"/>
                </a:lnTo>
                <a:lnTo>
                  <a:pt x="1384803" y="755203"/>
                </a:lnTo>
                <a:lnTo>
                  <a:pt x="1420610" y="711122"/>
                </a:lnTo>
                <a:lnTo>
                  <a:pt x="1456804" y="667210"/>
                </a:lnTo>
                <a:lnTo>
                  <a:pt x="1493329" y="623522"/>
                </a:lnTo>
                <a:lnTo>
                  <a:pt x="1530128" y="580112"/>
                </a:lnTo>
                <a:lnTo>
                  <a:pt x="1567145" y="537035"/>
                </a:lnTo>
                <a:lnTo>
                  <a:pt x="1604323" y="494343"/>
                </a:lnTo>
                <a:lnTo>
                  <a:pt x="1641607" y="452093"/>
                </a:lnTo>
                <a:lnTo>
                  <a:pt x="1678939" y="410337"/>
                </a:lnTo>
                <a:lnTo>
                  <a:pt x="1688635" y="399922"/>
                </a:lnTo>
                <a:lnTo>
                  <a:pt x="1698329" y="389449"/>
                </a:lnTo>
                <a:lnTo>
                  <a:pt x="1708021" y="378928"/>
                </a:lnTo>
                <a:lnTo>
                  <a:pt x="1717712" y="368370"/>
                </a:lnTo>
                <a:lnTo>
                  <a:pt x="1727402" y="357784"/>
                </a:lnTo>
                <a:lnTo>
                  <a:pt x="1737091" y="347182"/>
                </a:lnTo>
                <a:lnTo>
                  <a:pt x="1746779" y="336574"/>
                </a:lnTo>
                <a:lnTo>
                  <a:pt x="1756466" y="325970"/>
                </a:lnTo>
                <a:lnTo>
                  <a:pt x="1766154" y="315380"/>
                </a:lnTo>
                <a:lnTo>
                  <a:pt x="1775840" y="304815"/>
                </a:lnTo>
                <a:lnTo>
                  <a:pt x="1785527" y="294286"/>
                </a:lnTo>
                <a:lnTo>
                  <a:pt x="1795215" y="283802"/>
                </a:lnTo>
                <a:lnTo>
                  <a:pt x="1804902" y="273374"/>
                </a:lnTo>
                <a:lnTo>
                  <a:pt x="1814590" y="263012"/>
                </a:lnTo>
                <a:lnTo>
                  <a:pt x="1824279" y="252728"/>
                </a:lnTo>
                <a:lnTo>
                  <a:pt x="1833969" y="242530"/>
                </a:lnTo>
                <a:lnTo>
                  <a:pt x="1843660" y="232430"/>
                </a:lnTo>
                <a:lnTo>
                  <a:pt x="1853352" y="222438"/>
                </a:lnTo>
                <a:lnTo>
                  <a:pt x="1863046" y="212564"/>
                </a:lnTo>
                <a:lnTo>
                  <a:pt x="1872741" y="202818"/>
                </a:lnTo>
                <a:lnTo>
                  <a:pt x="1883090" y="192489"/>
                </a:lnTo>
                <a:lnTo>
                  <a:pt x="1893374" y="182225"/>
                </a:lnTo>
                <a:lnTo>
                  <a:pt x="1903603" y="172022"/>
                </a:lnTo>
                <a:lnTo>
                  <a:pt x="1913782" y="161877"/>
                </a:lnTo>
                <a:lnTo>
                  <a:pt x="1923919" y="151786"/>
                </a:lnTo>
                <a:lnTo>
                  <a:pt x="1934020" y="141747"/>
                </a:lnTo>
                <a:lnTo>
                  <a:pt x="1944093" y="131755"/>
                </a:lnTo>
                <a:lnTo>
                  <a:pt x="1954145" y="121807"/>
                </a:lnTo>
                <a:lnTo>
                  <a:pt x="1964184" y="111899"/>
                </a:lnTo>
                <a:lnTo>
                  <a:pt x="1974214" y="102028"/>
                </a:lnTo>
                <a:lnTo>
                  <a:pt x="1984245" y="92191"/>
                </a:lnTo>
                <a:lnTo>
                  <a:pt x="1994284" y="82383"/>
                </a:lnTo>
                <a:lnTo>
                  <a:pt x="2004336" y="72601"/>
                </a:lnTo>
                <a:lnTo>
                  <a:pt x="2014409" y="62843"/>
                </a:lnTo>
                <a:lnTo>
                  <a:pt x="2024510" y="53103"/>
                </a:lnTo>
                <a:lnTo>
                  <a:pt x="2034647" y="43380"/>
                </a:lnTo>
                <a:lnTo>
                  <a:pt x="2044826" y="33668"/>
                </a:lnTo>
                <a:lnTo>
                  <a:pt x="2055055" y="23965"/>
                </a:lnTo>
                <a:lnTo>
                  <a:pt x="2065339" y="14268"/>
                </a:lnTo>
                <a:lnTo>
                  <a:pt x="2075688" y="4571"/>
                </a:lnTo>
                <a:lnTo>
                  <a:pt x="2075688" y="0"/>
                </a:lnTo>
                <a:lnTo>
                  <a:pt x="2064686" y="9677"/>
                </a:lnTo>
                <a:lnTo>
                  <a:pt x="2053812" y="19359"/>
                </a:lnTo>
                <a:lnTo>
                  <a:pt x="2043055" y="29048"/>
                </a:lnTo>
                <a:lnTo>
                  <a:pt x="2032404" y="38747"/>
                </a:lnTo>
                <a:lnTo>
                  <a:pt x="2021849" y="48460"/>
                </a:lnTo>
                <a:lnTo>
                  <a:pt x="2011381" y="58191"/>
                </a:lnTo>
                <a:lnTo>
                  <a:pt x="2000989" y="67943"/>
                </a:lnTo>
                <a:lnTo>
                  <a:pt x="1990663" y="77719"/>
                </a:lnTo>
                <a:lnTo>
                  <a:pt x="1980392" y="87524"/>
                </a:lnTo>
                <a:lnTo>
                  <a:pt x="1970166" y="97361"/>
                </a:lnTo>
                <a:lnTo>
                  <a:pt x="1959976" y="107233"/>
                </a:lnTo>
                <a:lnTo>
                  <a:pt x="1949811" y="117143"/>
                </a:lnTo>
                <a:lnTo>
                  <a:pt x="1939661" y="127096"/>
                </a:lnTo>
                <a:lnTo>
                  <a:pt x="1929515" y="137095"/>
                </a:lnTo>
                <a:lnTo>
                  <a:pt x="1919364" y="147143"/>
                </a:lnTo>
                <a:lnTo>
                  <a:pt x="1909198" y="157244"/>
                </a:lnTo>
                <a:lnTo>
                  <a:pt x="1899005" y="167401"/>
                </a:lnTo>
                <a:lnTo>
                  <a:pt x="1888776" y="177618"/>
                </a:lnTo>
                <a:lnTo>
                  <a:pt x="1878501" y="187899"/>
                </a:lnTo>
                <a:lnTo>
                  <a:pt x="1868170" y="198246"/>
                </a:lnTo>
                <a:lnTo>
                  <a:pt x="1858474" y="207959"/>
                </a:lnTo>
                <a:lnTo>
                  <a:pt x="1848780" y="217742"/>
                </a:lnTo>
                <a:lnTo>
                  <a:pt x="1839088" y="227595"/>
                </a:lnTo>
                <a:lnTo>
                  <a:pt x="1829397" y="237518"/>
                </a:lnTo>
                <a:lnTo>
                  <a:pt x="1819707" y="247511"/>
                </a:lnTo>
                <a:lnTo>
                  <a:pt x="1810018" y="257573"/>
                </a:lnTo>
                <a:lnTo>
                  <a:pt x="1800330" y="267704"/>
                </a:lnTo>
                <a:lnTo>
                  <a:pt x="1790643" y="277905"/>
                </a:lnTo>
                <a:lnTo>
                  <a:pt x="1780955" y="288175"/>
                </a:lnTo>
                <a:lnTo>
                  <a:pt x="1771268" y="298513"/>
                </a:lnTo>
                <a:lnTo>
                  <a:pt x="1761582" y="308920"/>
                </a:lnTo>
                <a:lnTo>
                  <a:pt x="1751894" y="319395"/>
                </a:lnTo>
                <a:lnTo>
                  <a:pt x="1742207" y="329939"/>
                </a:lnTo>
                <a:lnTo>
                  <a:pt x="1732519" y="340551"/>
                </a:lnTo>
                <a:lnTo>
                  <a:pt x="1722830" y="351230"/>
                </a:lnTo>
                <a:lnTo>
                  <a:pt x="1713140" y="361977"/>
                </a:lnTo>
                <a:lnTo>
                  <a:pt x="1703449" y="372791"/>
                </a:lnTo>
                <a:lnTo>
                  <a:pt x="1693757" y="383673"/>
                </a:lnTo>
                <a:lnTo>
                  <a:pt x="1684063" y="394622"/>
                </a:lnTo>
                <a:lnTo>
                  <a:pt x="1674367" y="405638"/>
                </a:lnTo>
                <a:lnTo>
                  <a:pt x="1655029" y="426418"/>
                </a:lnTo>
                <a:lnTo>
                  <a:pt x="1616578" y="468190"/>
                </a:lnTo>
                <a:lnTo>
                  <a:pt x="1578449" y="510242"/>
                </a:lnTo>
                <a:lnTo>
                  <a:pt x="1540668" y="552572"/>
                </a:lnTo>
                <a:lnTo>
                  <a:pt x="1503263" y="595178"/>
                </a:lnTo>
                <a:lnTo>
                  <a:pt x="1466259" y="638060"/>
                </a:lnTo>
                <a:lnTo>
                  <a:pt x="1429684" y="681215"/>
                </a:lnTo>
                <a:lnTo>
                  <a:pt x="1393565" y="724642"/>
                </a:lnTo>
                <a:lnTo>
                  <a:pt x="1357927" y="768339"/>
                </a:lnTo>
                <a:lnTo>
                  <a:pt x="1322798" y="812306"/>
                </a:lnTo>
                <a:lnTo>
                  <a:pt x="1270274" y="879451"/>
                </a:lnTo>
                <a:lnTo>
                  <a:pt x="1235403" y="924722"/>
                </a:lnTo>
                <a:lnTo>
                  <a:pt x="1200831" y="970206"/>
                </a:lnTo>
                <a:lnTo>
                  <a:pt x="1166569" y="1015906"/>
                </a:lnTo>
                <a:lnTo>
                  <a:pt x="1132625" y="1061827"/>
                </a:lnTo>
                <a:lnTo>
                  <a:pt x="1099011" y="1107971"/>
                </a:lnTo>
                <a:lnTo>
                  <a:pt x="1065737" y="1154343"/>
                </a:lnTo>
                <a:lnTo>
                  <a:pt x="1032813" y="1200946"/>
                </a:lnTo>
                <a:lnTo>
                  <a:pt x="1000250" y="1247784"/>
                </a:lnTo>
                <a:lnTo>
                  <a:pt x="968057" y="1294860"/>
                </a:lnTo>
                <a:lnTo>
                  <a:pt x="936245" y="1342178"/>
                </a:lnTo>
                <a:lnTo>
                  <a:pt x="904825" y="1389741"/>
                </a:lnTo>
                <a:lnTo>
                  <a:pt x="873806" y="1437554"/>
                </a:lnTo>
                <a:lnTo>
                  <a:pt x="843199" y="1485619"/>
                </a:lnTo>
                <a:lnTo>
                  <a:pt x="813014" y="1533941"/>
                </a:lnTo>
                <a:lnTo>
                  <a:pt x="783261" y="1582523"/>
                </a:lnTo>
                <a:lnTo>
                  <a:pt x="753952" y="1631369"/>
                </a:lnTo>
                <a:lnTo>
                  <a:pt x="725095" y="1680482"/>
                </a:lnTo>
                <a:lnTo>
                  <a:pt x="696701" y="1729865"/>
                </a:lnTo>
                <a:lnTo>
                  <a:pt x="668782" y="1779523"/>
                </a:lnTo>
                <a:lnTo>
                  <a:pt x="640665" y="1828787"/>
                </a:lnTo>
                <a:lnTo>
                  <a:pt x="613038" y="1878387"/>
                </a:lnTo>
                <a:lnTo>
                  <a:pt x="585909" y="1928313"/>
                </a:lnTo>
                <a:lnTo>
                  <a:pt x="559285" y="1978554"/>
                </a:lnTo>
                <a:lnTo>
                  <a:pt x="533171" y="2029100"/>
                </a:lnTo>
                <a:lnTo>
                  <a:pt x="507577" y="2079942"/>
                </a:lnTo>
                <a:lnTo>
                  <a:pt x="482507" y="2131067"/>
                </a:lnTo>
                <a:lnTo>
                  <a:pt x="457969" y="2182467"/>
                </a:lnTo>
                <a:lnTo>
                  <a:pt x="433971" y="2234130"/>
                </a:lnTo>
                <a:lnTo>
                  <a:pt x="410519" y="2286047"/>
                </a:lnTo>
                <a:lnTo>
                  <a:pt x="387620" y="2338207"/>
                </a:lnTo>
                <a:lnTo>
                  <a:pt x="365281" y="2390599"/>
                </a:lnTo>
                <a:lnTo>
                  <a:pt x="343509" y="2443213"/>
                </a:lnTo>
                <a:lnTo>
                  <a:pt x="322311" y="2496039"/>
                </a:lnTo>
                <a:lnTo>
                  <a:pt x="301695" y="2549066"/>
                </a:lnTo>
                <a:lnTo>
                  <a:pt x="281666" y="2602284"/>
                </a:lnTo>
                <a:lnTo>
                  <a:pt x="262232" y="2655683"/>
                </a:lnTo>
                <a:lnTo>
                  <a:pt x="243399" y="2709252"/>
                </a:lnTo>
                <a:lnTo>
                  <a:pt x="225176" y="2762981"/>
                </a:lnTo>
                <a:lnTo>
                  <a:pt x="207568" y="2816860"/>
                </a:lnTo>
                <a:lnTo>
                  <a:pt x="189927" y="2871546"/>
                </a:lnTo>
                <a:lnTo>
                  <a:pt x="172988" y="2926374"/>
                </a:lnTo>
                <a:lnTo>
                  <a:pt x="156762" y="2981342"/>
                </a:lnTo>
                <a:lnTo>
                  <a:pt x="141258" y="3036451"/>
                </a:lnTo>
                <a:lnTo>
                  <a:pt x="126489" y="3091699"/>
                </a:lnTo>
                <a:lnTo>
                  <a:pt x="112462" y="3147088"/>
                </a:lnTo>
                <a:lnTo>
                  <a:pt x="99190" y="3202617"/>
                </a:lnTo>
                <a:lnTo>
                  <a:pt x="86683" y="3258285"/>
                </a:lnTo>
                <a:lnTo>
                  <a:pt x="74950" y="3314093"/>
                </a:lnTo>
                <a:lnTo>
                  <a:pt x="64003" y="3370040"/>
                </a:lnTo>
                <a:lnTo>
                  <a:pt x="53851" y="3426126"/>
                </a:lnTo>
                <a:lnTo>
                  <a:pt x="44505" y="3482351"/>
                </a:lnTo>
                <a:lnTo>
                  <a:pt x="35976" y="3538714"/>
                </a:lnTo>
                <a:lnTo>
                  <a:pt x="28273" y="3595216"/>
                </a:lnTo>
                <a:lnTo>
                  <a:pt x="21408" y="3651857"/>
                </a:lnTo>
                <a:lnTo>
                  <a:pt x="15389" y="3708635"/>
                </a:lnTo>
                <a:lnTo>
                  <a:pt x="10229" y="3765552"/>
                </a:lnTo>
                <a:lnTo>
                  <a:pt x="5937" y="3822606"/>
                </a:lnTo>
                <a:lnTo>
                  <a:pt x="2524" y="3879797"/>
                </a:lnTo>
                <a:lnTo>
                  <a:pt x="0" y="3937127"/>
                </a:lnTo>
                <a:lnTo>
                  <a:pt x="0" y="3960114"/>
                </a:lnTo>
                <a:lnTo>
                  <a:pt x="3773" y="3971639"/>
                </a:lnTo>
                <a:close/>
              </a:path>
            </a:pathLst>
          </a:custGeom>
          <a:solidFill>
            <a:srgbClr val="766E53"/>
          </a:solidFill>
        </p:spPr>
        <p:txBody>
          <a:bodyPr wrap="square" lIns="0" tIns="0" rIns="0" bIns="0" rtlCol="0">
            <a:noAutofit/>
          </a:bodyPr>
          <a:lstStyle/>
          <a:p>
            <a:endParaRPr/>
          </a:p>
        </p:txBody>
      </p:sp>
      <p:sp>
        <p:nvSpPr>
          <p:cNvPr id="20" name="object 20"/>
          <p:cNvSpPr/>
          <p:nvPr/>
        </p:nvSpPr>
        <p:spPr>
          <a:xfrm>
            <a:off x="691514" y="6530359"/>
            <a:ext cx="122301" cy="336803"/>
          </a:xfrm>
          <a:custGeom>
            <a:avLst/>
            <a:gdLst/>
            <a:ahLst/>
            <a:cxnLst/>
            <a:rect l="l" t="t" r="r" b="b"/>
            <a:pathLst>
              <a:path w="163068" h="336803">
                <a:moveTo>
                  <a:pt x="154682" y="320160"/>
                </a:moveTo>
                <a:lnTo>
                  <a:pt x="146300" y="303455"/>
                </a:lnTo>
                <a:lnTo>
                  <a:pt x="137925" y="286694"/>
                </a:lnTo>
                <a:lnTo>
                  <a:pt x="129560" y="269885"/>
                </a:lnTo>
                <a:lnTo>
                  <a:pt x="121209" y="253035"/>
                </a:lnTo>
                <a:lnTo>
                  <a:pt x="112876" y="236149"/>
                </a:lnTo>
                <a:lnTo>
                  <a:pt x="104563" y="219237"/>
                </a:lnTo>
                <a:lnTo>
                  <a:pt x="96275" y="202303"/>
                </a:lnTo>
                <a:lnTo>
                  <a:pt x="88015" y="185356"/>
                </a:lnTo>
                <a:lnTo>
                  <a:pt x="79786" y="168401"/>
                </a:lnTo>
                <a:lnTo>
                  <a:pt x="71592" y="151447"/>
                </a:lnTo>
                <a:lnTo>
                  <a:pt x="63436" y="134500"/>
                </a:lnTo>
                <a:lnTo>
                  <a:pt x="55323" y="117566"/>
                </a:lnTo>
                <a:lnTo>
                  <a:pt x="47255" y="100653"/>
                </a:lnTo>
                <a:lnTo>
                  <a:pt x="39236" y="83768"/>
                </a:lnTo>
                <a:lnTo>
                  <a:pt x="31270" y="66918"/>
                </a:lnTo>
                <a:lnTo>
                  <a:pt x="23359" y="50109"/>
                </a:lnTo>
                <a:lnTo>
                  <a:pt x="15508" y="33348"/>
                </a:lnTo>
                <a:lnTo>
                  <a:pt x="7721" y="16643"/>
                </a:lnTo>
                <a:lnTo>
                  <a:pt x="0" y="0"/>
                </a:lnTo>
                <a:lnTo>
                  <a:pt x="4961" y="16643"/>
                </a:lnTo>
                <a:lnTo>
                  <a:pt x="10059" y="33348"/>
                </a:lnTo>
                <a:lnTo>
                  <a:pt x="15289" y="50109"/>
                </a:lnTo>
                <a:lnTo>
                  <a:pt x="20649" y="66918"/>
                </a:lnTo>
                <a:lnTo>
                  <a:pt x="26135" y="83768"/>
                </a:lnTo>
                <a:lnTo>
                  <a:pt x="31742" y="100653"/>
                </a:lnTo>
                <a:lnTo>
                  <a:pt x="37469" y="117566"/>
                </a:lnTo>
                <a:lnTo>
                  <a:pt x="43311" y="134500"/>
                </a:lnTo>
                <a:lnTo>
                  <a:pt x="49265" y="151447"/>
                </a:lnTo>
                <a:lnTo>
                  <a:pt x="55327" y="168401"/>
                </a:lnTo>
                <a:lnTo>
                  <a:pt x="61494" y="185356"/>
                </a:lnTo>
                <a:lnTo>
                  <a:pt x="67762" y="202303"/>
                </a:lnTo>
                <a:lnTo>
                  <a:pt x="74128" y="219237"/>
                </a:lnTo>
                <a:lnTo>
                  <a:pt x="80588" y="236149"/>
                </a:lnTo>
                <a:lnTo>
                  <a:pt x="87139" y="253035"/>
                </a:lnTo>
                <a:lnTo>
                  <a:pt x="93777" y="269885"/>
                </a:lnTo>
                <a:lnTo>
                  <a:pt x="100499" y="286694"/>
                </a:lnTo>
                <a:lnTo>
                  <a:pt x="107301" y="303455"/>
                </a:lnTo>
                <a:lnTo>
                  <a:pt x="114180" y="320160"/>
                </a:lnTo>
                <a:lnTo>
                  <a:pt x="117311" y="327656"/>
                </a:lnTo>
                <a:lnTo>
                  <a:pt x="158459" y="327656"/>
                </a:lnTo>
                <a:lnTo>
                  <a:pt x="154682" y="320160"/>
                </a:lnTo>
                <a:close/>
              </a:path>
            </a:pathLst>
          </a:custGeom>
          <a:solidFill>
            <a:srgbClr val="766E53"/>
          </a:solidFill>
        </p:spPr>
        <p:txBody>
          <a:bodyPr wrap="square" lIns="0" tIns="0" rIns="0" bIns="0" rtlCol="0">
            <a:noAutofit/>
          </a:bodyPr>
          <a:lstStyle/>
          <a:p>
            <a:endParaRPr/>
          </a:p>
        </p:txBody>
      </p:sp>
      <p:sp>
        <p:nvSpPr>
          <p:cNvPr id="21" name="object 21"/>
          <p:cNvSpPr/>
          <p:nvPr/>
        </p:nvSpPr>
        <p:spPr>
          <a:xfrm>
            <a:off x="577217" y="5359927"/>
            <a:ext cx="28575" cy="216407"/>
          </a:xfrm>
          <a:custGeom>
            <a:avLst/>
            <a:gdLst/>
            <a:ahLst/>
            <a:cxnLst/>
            <a:rect l="l" t="t" r="r" b="b"/>
            <a:pathLst>
              <a:path w="38100" h="216408">
                <a:moveTo>
                  <a:pt x="19107" y="166763"/>
                </a:moveTo>
                <a:lnTo>
                  <a:pt x="24096" y="178540"/>
                </a:lnTo>
                <a:lnTo>
                  <a:pt x="28843" y="190324"/>
                </a:lnTo>
                <a:lnTo>
                  <a:pt x="33183" y="202118"/>
                </a:lnTo>
                <a:lnTo>
                  <a:pt x="33337" y="202564"/>
                </a:lnTo>
                <a:lnTo>
                  <a:pt x="33337" y="211708"/>
                </a:lnTo>
                <a:lnTo>
                  <a:pt x="38100" y="216407"/>
                </a:lnTo>
                <a:lnTo>
                  <a:pt x="38100" y="87502"/>
                </a:lnTo>
                <a:lnTo>
                  <a:pt x="32537" y="76008"/>
                </a:lnTo>
                <a:lnTo>
                  <a:pt x="27429" y="64148"/>
                </a:lnTo>
                <a:lnTo>
                  <a:pt x="22704" y="52061"/>
                </a:lnTo>
                <a:lnTo>
                  <a:pt x="18291" y="39886"/>
                </a:lnTo>
                <a:lnTo>
                  <a:pt x="14118" y="27761"/>
                </a:lnTo>
                <a:lnTo>
                  <a:pt x="10114" y="15826"/>
                </a:lnTo>
                <a:lnTo>
                  <a:pt x="6209" y="4218"/>
                </a:lnTo>
                <a:lnTo>
                  <a:pt x="3402" y="13031"/>
                </a:lnTo>
                <a:lnTo>
                  <a:pt x="2329" y="25819"/>
                </a:lnTo>
                <a:lnTo>
                  <a:pt x="1509" y="38430"/>
                </a:lnTo>
                <a:lnTo>
                  <a:pt x="908" y="50928"/>
                </a:lnTo>
                <a:lnTo>
                  <a:pt x="493" y="63380"/>
                </a:lnTo>
                <a:lnTo>
                  <a:pt x="228" y="75851"/>
                </a:lnTo>
                <a:lnTo>
                  <a:pt x="81" y="88405"/>
                </a:lnTo>
                <a:lnTo>
                  <a:pt x="0" y="119633"/>
                </a:lnTo>
                <a:lnTo>
                  <a:pt x="4321" y="131428"/>
                </a:lnTo>
                <a:lnTo>
                  <a:pt x="9055" y="143212"/>
                </a:lnTo>
                <a:lnTo>
                  <a:pt x="14038" y="154989"/>
                </a:lnTo>
                <a:lnTo>
                  <a:pt x="19107" y="166763"/>
                </a:lnTo>
                <a:close/>
              </a:path>
            </a:pathLst>
          </a:custGeom>
          <a:solidFill>
            <a:srgbClr val="766E53"/>
          </a:solidFill>
        </p:spPr>
        <p:txBody>
          <a:bodyPr wrap="square" lIns="0" tIns="0" rIns="0" bIns="0" rtlCol="0">
            <a:noAutofit/>
          </a:bodyPr>
          <a:lstStyle/>
          <a:p>
            <a:endParaRPr/>
          </a:p>
        </p:txBody>
      </p:sp>
      <p:sp>
        <p:nvSpPr>
          <p:cNvPr id="22" name="object 22"/>
          <p:cNvSpPr/>
          <p:nvPr/>
        </p:nvSpPr>
        <p:spPr>
          <a:xfrm>
            <a:off x="637793" y="6245371"/>
            <a:ext cx="178308" cy="621791"/>
          </a:xfrm>
          <a:custGeom>
            <a:avLst/>
            <a:gdLst/>
            <a:ahLst/>
            <a:cxnLst/>
            <a:rect l="l" t="t" r="r" b="b"/>
            <a:pathLst>
              <a:path w="237744" h="621791">
                <a:moveTo>
                  <a:pt x="230268" y="603828"/>
                </a:moveTo>
                <a:lnTo>
                  <a:pt x="222926" y="585861"/>
                </a:lnTo>
                <a:lnTo>
                  <a:pt x="215714" y="567887"/>
                </a:lnTo>
                <a:lnTo>
                  <a:pt x="208629" y="549902"/>
                </a:lnTo>
                <a:lnTo>
                  <a:pt x="201668" y="531904"/>
                </a:lnTo>
                <a:lnTo>
                  <a:pt x="194826" y="513888"/>
                </a:lnTo>
                <a:lnTo>
                  <a:pt x="188101" y="495852"/>
                </a:lnTo>
                <a:lnTo>
                  <a:pt x="181490" y="477792"/>
                </a:lnTo>
                <a:lnTo>
                  <a:pt x="174988" y="459704"/>
                </a:lnTo>
                <a:lnTo>
                  <a:pt x="168592" y="441584"/>
                </a:lnTo>
                <a:lnTo>
                  <a:pt x="162299" y="423431"/>
                </a:lnTo>
                <a:lnTo>
                  <a:pt x="156106" y="405239"/>
                </a:lnTo>
                <a:lnTo>
                  <a:pt x="150009" y="387006"/>
                </a:lnTo>
                <a:lnTo>
                  <a:pt x="144004" y="368728"/>
                </a:lnTo>
                <a:lnTo>
                  <a:pt x="138088" y="350402"/>
                </a:lnTo>
                <a:lnTo>
                  <a:pt x="132258" y="332023"/>
                </a:lnTo>
                <a:lnTo>
                  <a:pt x="126511" y="313590"/>
                </a:lnTo>
                <a:lnTo>
                  <a:pt x="120842" y="295098"/>
                </a:lnTo>
                <a:lnTo>
                  <a:pt x="115249" y="276544"/>
                </a:lnTo>
                <a:lnTo>
                  <a:pt x="109728" y="257924"/>
                </a:lnTo>
                <a:lnTo>
                  <a:pt x="104327" y="246071"/>
                </a:lnTo>
                <a:lnTo>
                  <a:pt x="99032" y="234323"/>
                </a:lnTo>
                <a:lnTo>
                  <a:pt x="93825" y="222664"/>
                </a:lnTo>
                <a:lnTo>
                  <a:pt x="88691" y="211079"/>
                </a:lnTo>
                <a:lnTo>
                  <a:pt x="83614" y="199550"/>
                </a:lnTo>
                <a:lnTo>
                  <a:pt x="78577" y="188062"/>
                </a:lnTo>
                <a:lnTo>
                  <a:pt x="73565" y="176598"/>
                </a:lnTo>
                <a:lnTo>
                  <a:pt x="68561" y="165143"/>
                </a:lnTo>
                <a:lnTo>
                  <a:pt x="63550" y="153681"/>
                </a:lnTo>
                <a:lnTo>
                  <a:pt x="58516" y="142194"/>
                </a:lnTo>
                <a:lnTo>
                  <a:pt x="53442" y="130668"/>
                </a:lnTo>
                <a:lnTo>
                  <a:pt x="48313" y="119086"/>
                </a:lnTo>
                <a:lnTo>
                  <a:pt x="43112" y="107432"/>
                </a:lnTo>
                <a:lnTo>
                  <a:pt x="37824" y="95690"/>
                </a:lnTo>
                <a:lnTo>
                  <a:pt x="32433" y="83844"/>
                </a:lnTo>
                <a:lnTo>
                  <a:pt x="32004" y="82905"/>
                </a:lnTo>
                <a:lnTo>
                  <a:pt x="27830" y="71057"/>
                </a:lnTo>
                <a:lnTo>
                  <a:pt x="23256" y="59209"/>
                </a:lnTo>
                <a:lnTo>
                  <a:pt x="18442" y="47361"/>
                </a:lnTo>
                <a:lnTo>
                  <a:pt x="13549" y="35514"/>
                </a:lnTo>
                <a:lnTo>
                  <a:pt x="8735" y="23666"/>
                </a:lnTo>
                <a:lnTo>
                  <a:pt x="4162" y="11818"/>
                </a:lnTo>
                <a:lnTo>
                  <a:pt x="0" y="0"/>
                </a:lnTo>
                <a:lnTo>
                  <a:pt x="2336" y="12326"/>
                </a:lnTo>
                <a:lnTo>
                  <a:pt x="4758" y="24653"/>
                </a:lnTo>
                <a:lnTo>
                  <a:pt x="7266" y="36979"/>
                </a:lnTo>
                <a:lnTo>
                  <a:pt x="9858" y="49305"/>
                </a:lnTo>
                <a:lnTo>
                  <a:pt x="12536" y="61631"/>
                </a:lnTo>
                <a:lnTo>
                  <a:pt x="15299" y="73957"/>
                </a:lnTo>
                <a:lnTo>
                  <a:pt x="18148" y="86283"/>
                </a:lnTo>
                <a:lnTo>
                  <a:pt x="21081" y="98609"/>
                </a:lnTo>
                <a:lnTo>
                  <a:pt x="24100" y="110935"/>
                </a:lnTo>
                <a:lnTo>
                  <a:pt x="27205" y="123260"/>
                </a:lnTo>
                <a:lnTo>
                  <a:pt x="30394" y="135586"/>
                </a:lnTo>
                <a:lnTo>
                  <a:pt x="33669" y="147912"/>
                </a:lnTo>
                <a:lnTo>
                  <a:pt x="37029" y="160238"/>
                </a:lnTo>
                <a:lnTo>
                  <a:pt x="40474" y="172564"/>
                </a:lnTo>
                <a:lnTo>
                  <a:pt x="44005" y="184890"/>
                </a:lnTo>
                <a:lnTo>
                  <a:pt x="47621" y="197217"/>
                </a:lnTo>
                <a:lnTo>
                  <a:pt x="51322" y="209543"/>
                </a:lnTo>
                <a:lnTo>
                  <a:pt x="54864" y="221081"/>
                </a:lnTo>
                <a:lnTo>
                  <a:pt x="57494" y="233738"/>
                </a:lnTo>
                <a:lnTo>
                  <a:pt x="63501" y="257581"/>
                </a:lnTo>
                <a:lnTo>
                  <a:pt x="71747" y="281967"/>
                </a:lnTo>
                <a:lnTo>
                  <a:pt x="80729" y="302174"/>
                </a:lnTo>
                <a:lnTo>
                  <a:pt x="88372" y="318850"/>
                </a:lnTo>
                <a:lnTo>
                  <a:pt x="96076" y="335582"/>
                </a:lnTo>
                <a:lnTo>
                  <a:pt x="103839" y="352363"/>
                </a:lnTo>
                <a:lnTo>
                  <a:pt x="111656" y="369185"/>
                </a:lnTo>
                <a:lnTo>
                  <a:pt x="119525" y="386041"/>
                </a:lnTo>
                <a:lnTo>
                  <a:pt x="127442" y="402926"/>
                </a:lnTo>
                <a:lnTo>
                  <a:pt x="135404" y="419831"/>
                </a:lnTo>
                <a:lnTo>
                  <a:pt x="143407" y="436749"/>
                </a:lnTo>
                <a:lnTo>
                  <a:pt x="151447" y="453675"/>
                </a:lnTo>
                <a:lnTo>
                  <a:pt x="159522" y="470601"/>
                </a:lnTo>
                <a:lnTo>
                  <a:pt x="167627" y="487520"/>
                </a:lnTo>
                <a:lnTo>
                  <a:pt x="175760" y="504425"/>
                </a:lnTo>
                <a:lnTo>
                  <a:pt x="183917" y="521309"/>
                </a:lnTo>
                <a:lnTo>
                  <a:pt x="192095" y="538165"/>
                </a:lnTo>
                <a:lnTo>
                  <a:pt x="200290" y="554987"/>
                </a:lnTo>
                <a:lnTo>
                  <a:pt x="208498" y="571768"/>
                </a:lnTo>
                <a:lnTo>
                  <a:pt x="216717" y="588500"/>
                </a:lnTo>
                <a:lnTo>
                  <a:pt x="224942" y="605177"/>
                </a:lnTo>
                <a:lnTo>
                  <a:pt x="228642" y="612645"/>
                </a:lnTo>
                <a:lnTo>
                  <a:pt x="233937" y="612645"/>
                </a:lnTo>
                <a:lnTo>
                  <a:pt x="230268" y="603828"/>
                </a:lnTo>
                <a:close/>
              </a:path>
            </a:pathLst>
          </a:custGeom>
          <a:solidFill>
            <a:srgbClr val="766E53"/>
          </a:solidFill>
        </p:spPr>
        <p:txBody>
          <a:bodyPr wrap="square" lIns="0" tIns="0" rIns="0" bIns="0" rtlCol="0">
            <a:noAutofit/>
          </a:bodyPr>
          <a:lstStyle/>
          <a:p>
            <a:endParaRPr/>
          </a:p>
        </p:txBody>
      </p:sp>
      <p:sp>
        <p:nvSpPr>
          <p:cNvPr id="23" name="object 23"/>
          <p:cNvSpPr/>
          <p:nvPr/>
        </p:nvSpPr>
        <p:spPr>
          <a:xfrm>
            <a:off x="390503" y="4392165"/>
            <a:ext cx="402" cy="7641"/>
          </a:xfrm>
          <a:custGeom>
            <a:avLst/>
            <a:gdLst/>
            <a:ahLst/>
            <a:cxnLst/>
            <a:rect l="l" t="t" r="r" b="b"/>
            <a:pathLst>
              <a:path w="536" h="7641">
                <a:moveTo>
                  <a:pt x="536" y="7641"/>
                </a:moveTo>
                <a:lnTo>
                  <a:pt x="281" y="1777"/>
                </a:lnTo>
                <a:lnTo>
                  <a:pt x="0" y="0"/>
                </a:lnTo>
                <a:lnTo>
                  <a:pt x="536" y="7641"/>
                </a:lnTo>
                <a:close/>
              </a:path>
            </a:pathLst>
          </a:custGeom>
          <a:solidFill>
            <a:srgbClr val="766E53"/>
          </a:solidFill>
        </p:spPr>
        <p:txBody>
          <a:bodyPr wrap="square" lIns="0" tIns="0" rIns="0" bIns="0" rtlCol="0">
            <a:noAutofit/>
          </a:bodyPr>
          <a:lstStyle/>
          <a:p>
            <a:endParaRPr/>
          </a:p>
        </p:txBody>
      </p:sp>
      <p:sp>
        <p:nvSpPr>
          <p:cNvPr id="24" name="object 24"/>
          <p:cNvSpPr/>
          <p:nvPr/>
        </p:nvSpPr>
        <p:spPr>
          <a:xfrm>
            <a:off x="20584" y="-1524"/>
            <a:ext cx="369929" cy="4393670"/>
          </a:xfrm>
          <a:custGeom>
            <a:avLst/>
            <a:gdLst/>
            <a:ahLst/>
            <a:cxnLst/>
            <a:rect l="l" t="t" r="r" b="b"/>
            <a:pathLst>
              <a:path w="493239" h="4393670">
                <a:moveTo>
                  <a:pt x="492904" y="4388891"/>
                </a:moveTo>
                <a:lnTo>
                  <a:pt x="491948" y="4376386"/>
                </a:lnTo>
                <a:lnTo>
                  <a:pt x="490919" y="4363806"/>
                </a:lnTo>
                <a:lnTo>
                  <a:pt x="489828" y="4351165"/>
                </a:lnTo>
                <a:lnTo>
                  <a:pt x="488685" y="4338471"/>
                </a:lnTo>
                <a:lnTo>
                  <a:pt x="487501" y="4325737"/>
                </a:lnTo>
                <a:lnTo>
                  <a:pt x="486288" y="4312974"/>
                </a:lnTo>
                <a:lnTo>
                  <a:pt x="485057" y="4300191"/>
                </a:lnTo>
                <a:lnTo>
                  <a:pt x="483817" y="4287401"/>
                </a:lnTo>
                <a:lnTo>
                  <a:pt x="482581" y="4274614"/>
                </a:lnTo>
                <a:lnTo>
                  <a:pt x="481358" y="4261842"/>
                </a:lnTo>
                <a:lnTo>
                  <a:pt x="480161" y="4249095"/>
                </a:lnTo>
                <a:lnTo>
                  <a:pt x="479000" y="4236384"/>
                </a:lnTo>
                <a:lnTo>
                  <a:pt x="477886" y="4223720"/>
                </a:lnTo>
                <a:lnTo>
                  <a:pt x="476829" y="4211115"/>
                </a:lnTo>
                <a:lnTo>
                  <a:pt x="475841" y="4198580"/>
                </a:lnTo>
                <a:lnTo>
                  <a:pt x="474933" y="4186124"/>
                </a:lnTo>
                <a:lnTo>
                  <a:pt x="474599" y="4181221"/>
                </a:lnTo>
                <a:lnTo>
                  <a:pt x="474599" y="4142994"/>
                </a:lnTo>
                <a:lnTo>
                  <a:pt x="464603" y="4097822"/>
                </a:lnTo>
                <a:lnTo>
                  <a:pt x="454751" y="4052714"/>
                </a:lnTo>
                <a:lnTo>
                  <a:pt x="445043" y="4007662"/>
                </a:lnTo>
                <a:lnTo>
                  <a:pt x="435479" y="3962660"/>
                </a:lnTo>
                <a:lnTo>
                  <a:pt x="426059" y="3917699"/>
                </a:lnTo>
                <a:lnTo>
                  <a:pt x="416783" y="3872775"/>
                </a:lnTo>
                <a:lnTo>
                  <a:pt x="407650" y="3827878"/>
                </a:lnTo>
                <a:lnTo>
                  <a:pt x="398662" y="3783002"/>
                </a:lnTo>
                <a:lnTo>
                  <a:pt x="389818" y="3738141"/>
                </a:lnTo>
                <a:lnTo>
                  <a:pt x="381117" y="3693287"/>
                </a:lnTo>
                <a:lnTo>
                  <a:pt x="372560" y="3648432"/>
                </a:lnTo>
                <a:lnTo>
                  <a:pt x="364147" y="3603571"/>
                </a:lnTo>
                <a:lnTo>
                  <a:pt x="355878" y="3558695"/>
                </a:lnTo>
                <a:lnTo>
                  <a:pt x="347753" y="3513798"/>
                </a:lnTo>
                <a:lnTo>
                  <a:pt x="339771" y="3468874"/>
                </a:lnTo>
                <a:lnTo>
                  <a:pt x="331933" y="3423913"/>
                </a:lnTo>
                <a:lnTo>
                  <a:pt x="324239" y="3378911"/>
                </a:lnTo>
                <a:lnTo>
                  <a:pt x="316688" y="3333859"/>
                </a:lnTo>
                <a:lnTo>
                  <a:pt x="309281" y="3288751"/>
                </a:lnTo>
                <a:lnTo>
                  <a:pt x="302018" y="3243579"/>
                </a:lnTo>
                <a:lnTo>
                  <a:pt x="292742" y="3187644"/>
                </a:lnTo>
                <a:lnTo>
                  <a:pt x="283610" y="3131768"/>
                </a:lnTo>
                <a:lnTo>
                  <a:pt x="274622" y="3075942"/>
                </a:lnTo>
                <a:lnTo>
                  <a:pt x="265777" y="3020154"/>
                </a:lnTo>
                <a:lnTo>
                  <a:pt x="257077" y="2964394"/>
                </a:lnTo>
                <a:lnTo>
                  <a:pt x="248520" y="2908651"/>
                </a:lnTo>
                <a:lnTo>
                  <a:pt x="240107" y="2852914"/>
                </a:lnTo>
                <a:lnTo>
                  <a:pt x="231837" y="2797173"/>
                </a:lnTo>
                <a:lnTo>
                  <a:pt x="223712" y="2741418"/>
                </a:lnTo>
                <a:lnTo>
                  <a:pt x="215730" y="2685637"/>
                </a:lnTo>
                <a:lnTo>
                  <a:pt x="207891" y="2629819"/>
                </a:lnTo>
                <a:lnTo>
                  <a:pt x="200197" y="2573955"/>
                </a:lnTo>
                <a:lnTo>
                  <a:pt x="192646" y="2518034"/>
                </a:lnTo>
                <a:lnTo>
                  <a:pt x="185239" y="2462044"/>
                </a:lnTo>
                <a:lnTo>
                  <a:pt x="177976" y="2405975"/>
                </a:lnTo>
                <a:lnTo>
                  <a:pt x="170856" y="2349816"/>
                </a:lnTo>
                <a:lnTo>
                  <a:pt x="163880" y="2293558"/>
                </a:lnTo>
                <a:lnTo>
                  <a:pt x="157048" y="2237189"/>
                </a:lnTo>
                <a:lnTo>
                  <a:pt x="150359" y="2180698"/>
                </a:lnTo>
                <a:lnTo>
                  <a:pt x="143814" y="2124075"/>
                </a:lnTo>
                <a:lnTo>
                  <a:pt x="137415" y="2068105"/>
                </a:lnTo>
                <a:lnTo>
                  <a:pt x="131159" y="2012132"/>
                </a:lnTo>
                <a:lnTo>
                  <a:pt x="125047" y="1956152"/>
                </a:lnTo>
                <a:lnTo>
                  <a:pt x="119079" y="1900160"/>
                </a:lnTo>
                <a:lnTo>
                  <a:pt x="113255" y="1844155"/>
                </a:lnTo>
                <a:lnTo>
                  <a:pt x="107575" y="1788131"/>
                </a:lnTo>
                <a:lnTo>
                  <a:pt x="102038" y="1732085"/>
                </a:lnTo>
                <a:lnTo>
                  <a:pt x="96645" y="1676014"/>
                </a:lnTo>
                <a:lnTo>
                  <a:pt x="91396" y="1619915"/>
                </a:lnTo>
                <a:lnTo>
                  <a:pt x="86290" y="1563782"/>
                </a:lnTo>
                <a:lnTo>
                  <a:pt x="81329" y="1507614"/>
                </a:lnTo>
                <a:lnTo>
                  <a:pt x="76511" y="1451405"/>
                </a:lnTo>
                <a:lnTo>
                  <a:pt x="71837" y="1395153"/>
                </a:lnTo>
                <a:lnTo>
                  <a:pt x="67307" y="1338855"/>
                </a:lnTo>
                <a:lnTo>
                  <a:pt x="62920" y="1282505"/>
                </a:lnTo>
                <a:lnTo>
                  <a:pt x="58678" y="1226101"/>
                </a:lnTo>
                <a:lnTo>
                  <a:pt x="54579" y="1169639"/>
                </a:lnTo>
                <a:lnTo>
                  <a:pt x="50624" y="1113116"/>
                </a:lnTo>
                <a:lnTo>
                  <a:pt x="46813" y="1056528"/>
                </a:lnTo>
                <a:lnTo>
                  <a:pt x="43145" y="999871"/>
                </a:lnTo>
                <a:lnTo>
                  <a:pt x="40269" y="943902"/>
                </a:lnTo>
                <a:lnTo>
                  <a:pt x="37392" y="887933"/>
                </a:lnTo>
                <a:lnTo>
                  <a:pt x="34516" y="831964"/>
                </a:lnTo>
                <a:lnTo>
                  <a:pt x="31639" y="775995"/>
                </a:lnTo>
                <a:lnTo>
                  <a:pt x="28763" y="720026"/>
                </a:lnTo>
                <a:lnTo>
                  <a:pt x="27325" y="692042"/>
                </a:lnTo>
                <a:lnTo>
                  <a:pt x="25887" y="664057"/>
                </a:lnTo>
                <a:lnTo>
                  <a:pt x="24449" y="636073"/>
                </a:lnTo>
                <a:lnTo>
                  <a:pt x="23010" y="608088"/>
                </a:lnTo>
                <a:lnTo>
                  <a:pt x="21572" y="580104"/>
                </a:lnTo>
                <a:lnTo>
                  <a:pt x="20134" y="552119"/>
                </a:lnTo>
                <a:lnTo>
                  <a:pt x="18696" y="524135"/>
                </a:lnTo>
                <a:lnTo>
                  <a:pt x="17257" y="496150"/>
                </a:lnTo>
                <a:lnTo>
                  <a:pt x="15819" y="468166"/>
                </a:lnTo>
                <a:lnTo>
                  <a:pt x="14381" y="440182"/>
                </a:lnTo>
                <a:lnTo>
                  <a:pt x="13663" y="417966"/>
                </a:lnTo>
                <a:lnTo>
                  <a:pt x="12948" y="395816"/>
                </a:lnTo>
                <a:lnTo>
                  <a:pt x="12240" y="373723"/>
                </a:lnTo>
                <a:lnTo>
                  <a:pt x="11543" y="351682"/>
                </a:lnTo>
                <a:lnTo>
                  <a:pt x="10861" y="329684"/>
                </a:lnTo>
                <a:lnTo>
                  <a:pt x="10196" y="307722"/>
                </a:lnTo>
                <a:lnTo>
                  <a:pt x="9553" y="285788"/>
                </a:lnTo>
                <a:lnTo>
                  <a:pt x="8936" y="263877"/>
                </a:lnTo>
                <a:lnTo>
                  <a:pt x="8347" y="241980"/>
                </a:lnTo>
                <a:lnTo>
                  <a:pt x="7790" y="220091"/>
                </a:lnTo>
                <a:lnTo>
                  <a:pt x="7269" y="198201"/>
                </a:lnTo>
                <a:lnTo>
                  <a:pt x="6788" y="176304"/>
                </a:lnTo>
                <a:lnTo>
                  <a:pt x="6350" y="154393"/>
                </a:lnTo>
                <a:lnTo>
                  <a:pt x="5959" y="132459"/>
                </a:lnTo>
                <a:lnTo>
                  <a:pt x="5618" y="110497"/>
                </a:lnTo>
                <a:lnTo>
                  <a:pt x="5331" y="88499"/>
                </a:lnTo>
                <a:lnTo>
                  <a:pt x="5101" y="66458"/>
                </a:lnTo>
                <a:lnTo>
                  <a:pt x="4933" y="44365"/>
                </a:lnTo>
                <a:lnTo>
                  <a:pt x="4799" y="1524"/>
                </a:lnTo>
                <a:lnTo>
                  <a:pt x="4" y="1524"/>
                </a:lnTo>
                <a:lnTo>
                  <a:pt x="134" y="44365"/>
                </a:lnTo>
                <a:lnTo>
                  <a:pt x="291" y="66458"/>
                </a:lnTo>
                <a:lnTo>
                  <a:pt x="498" y="88499"/>
                </a:lnTo>
                <a:lnTo>
                  <a:pt x="749" y="110497"/>
                </a:lnTo>
                <a:lnTo>
                  <a:pt x="1035" y="132459"/>
                </a:lnTo>
                <a:lnTo>
                  <a:pt x="1350" y="154393"/>
                </a:lnTo>
                <a:lnTo>
                  <a:pt x="1687" y="176304"/>
                </a:lnTo>
                <a:lnTo>
                  <a:pt x="2038" y="198201"/>
                </a:lnTo>
                <a:lnTo>
                  <a:pt x="2397" y="220091"/>
                </a:lnTo>
                <a:lnTo>
                  <a:pt x="2755" y="241980"/>
                </a:lnTo>
                <a:lnTo>
                  <a:pt x="3106" y="263877"/>
                </a:lnTo>
                <a:lnTo>
                  <a:pt x="3443" y="285788"/>
                </a:lnTo>
                <a:lnTo>
                  <a:pt x="3758" y="307722"/>
                </a:lnTo>
                <a:lnTo>
                  <a:pt x="4045" y="329684"/>
                </a:lnTo>
                <a:lnTo>
                  <a:pt x="4295" y="351682"/>
                </a:lnTo>
                <a:lnTo>
                  <a:pt x="4502" y="373723"/>
                </a:lnTo>
                <a:lnTo>
                  <a:pt x="4660" y="395816"/>
                </a:lnTo>
                <a:lnTo>
                  <a:pt x="4794" y="440182"/>
                </a:lnTo>
                <a:lnTo>
                  <a:pt x="6198" y="468167"/>
                </a:lnTo>
                <a:lnTo>
                  <a:pt x="7541" y="496155"/>
                </a:lnTo>
                <a:lnTo>
                  <a:pt x="8833" y="524151"/>
                </a:lnTo>
                <a:lnTo>
                  <a:pt x="10086" y="552158"/>
                </a:lnTo>
                <a:lnTo>
                  <a:pt x="11310" y="580179"/>
                </a:lnTo>
                <a:lnTo>
                  <a:pt x="12516" y="608219"/>
                </a:lnTo>
                <a:lnTo>
                  <a:pt x="13715" y="636280"/>
                </a:lnTo>
                <a:lnTo>
                  <a:pt x="14918" y="664366"/>
                </a:lnTo>
                <a:lnTo>
                  <a:pt x="16135" y="692481"/>
                </a:lnTo>
                <a:lnTo>
                  <a:pt x="17377" y="720629"/>
                </a:lnTo>
                <a:lnTo>
                  <a:pt x="18656" y="748813"/>
                </a:lnTo>
                <a:lnTo>
                  <a:pt x="19980" y="777037"/>
                </a:lnTo>
                <a:lnTo>
                  <a:pt x="21363" y="805305"/>
                </a:lnTo>
                <a:lnTo>
                  <a:pt x="22814" y="833619"/>
                </a:lnTo>
                <a:lnTo>
                  <a:pt x="24344" y="861984"/>
                </a:lnTo>
                <a:lnTo>
                  <a:pt x="25963" y="890404"/>
                </a:lnTo>
                <a:lnTo>
                  <a:pt x="27684" y="918881"/>
                </a:lnTo>
                <a:lnTo>
                  <a:pt x="29516" y="947420"/>
                </a:lnTo>
                <a:lnTo>
                  <a:pt x="31470" y="976024"/>
                </a:lnTo>
                <a:lnTo>
                  <a:pt x="33557" y="1004697"/>
                </a:lnTo>
                <a:lnTo>
                  <a:pt x="36506" y="1060700"/>
                </a:lnTo>
                <a:lnTo>
                  <a:pt x="39602" y="1116769"/>
                </a:lnTo>
                <a:lnTo>
                  <a:pt x="42849" y="1172896"/>
                </a:lnTo>
                <a:lnTo>
                  <a:pt x="46251" y="1229074"/>
                </a:lnTo>
                <a:lnTo>
                  <a:pt x="49811" y="1285295"/>
                </a:lnTo>
                <a:lnTo>
                  <a:pt x="53533" y="1341552"/>
                </a:lnTo>
                <a:lnTo>
                  <a:pt x="57420" y="1397839"/>
                </a:lnTo>
                <a:lnTo>
                  <a:pt x="61476" y="1454146"/>
                </a:lnTo>
                <a:lnTo>
                  <a:pt x="65705" y="1510469"/>
                </a:lnTo>
                <a:lnTo>
                  <a:pt x="70110" y="1566799"/>
                </a:lnTo>
                <a:lnTo>
                  <a:pt x="74695" y="1623128"/>
                </a:lnTo>
                <a:lnTo>
                  <a:pt x="79463" y="1679451"/>
                </a:lnTo>
                <a:lnTo>
                  <a:pt x="84418" y="1735758"/>
                </a:lnTo>
                <a:lnTo>
                  <a:pt x="89563" y="1792045"/>
                </a:lnTo>
                <a:lnTo>
                  <a:pt x="94903" y="1848302"/>
                </a:lnTo>
                <a:lnTo>
                  <a:pt x="100440" y="1904523"/>
                </a:lnTo>
                <a:lnTo>
                  <a:pt x="106178" y="1960701"/>
                </a:lnTo>
                <a:lnTo>
                  <a:pt x="112122" y="2016828"/>
                </a:lnTo>
                <a:lnTo>
                  <a:pt x="118273" y="2072897"/>
                </a:lnTo>
                <a:lnTo>
                  <a:pt x="124637" y="2128901"/>
                </a:lnTo>
                <a:lnTo>
                  <a:pt x="130463" y="2184869"/>
                </a:lnTo>
                <a:lnTo>
                  <a:pt x="136436" y="2240838"/>
                </a:lnTo>
                <a:lnTo>
                  <a:pt x="142560" y="2296808"/>
                </a:lnTo>
                <a:lnTo>
                  <a:pt x="148839" y="2352777"/>
                </a:lnTo>
                <a:lnTo>
                  <a:pt x="155275" y="2408747"/>
                </a:lnTo>
                <a:lnTo>
                  <a:pt x="161874" y="2464717"/>
                </a:lnTo>
                <a:lnTo>
                  <a:pt x="168638" y="2520688"/>
                </a:lnTo>
                <a:lnTo>
                  <a:pt x="175571" y="2576660"/>
                </a:lnTo>
                <a:lnTo>
                  <a:pt x="182677" y="2632632"/>
                </a:lnTo>
                <a:lnTo>
                  <a:pt x="189958" y="2688605"/>
                </a:lnTo>
                <a:lnTo>
                  <a:pt x="197420" y="2744580"/>
                </a:lnTo>
                <a:lnTo>
                  <a:pt x="205064" y="2800555"/>
                </a:lnTo>
                <a:lnTo>
                  <a:pt x="212896" y="2856531"/>
                </a:lnTo>
                <a:lnTo>
                  <a:pt x="220918" y="2912509"/>
                </a:lnTo>
                <a:lnTo>
                  <a:pt x="229134" y="2968488"/>
                </a:lnTo>
                <a:lnTo>
                  <a:pt x="237548" y="3024468"/>
                </a:lnTo>
                <a:lnTo>
                  <a:pt x="246163" y="3080450"/>
                </a:lnTo>
                <a:lnTo>
                  <a:pt x="254984" y="3136433"/>
                </a:lnTo>
                <a:lnTo>
                  <a:pt x="264012" y="3192418"/>
                </a:lnTo>
                <a:lnTo>
                  <a:pt x="273253" y="3248406"/>
                </a:lnTo>
                <a:lnTo>
                  <a:pt x="281990" y="3304339"/>
                </a:lnTo>
                <a:lnTo>
                  <a:pt x="290939" y="3360203"/>
                </a:lnTo>
                <a:lnTo>
                  <a:pt x="300096" y="3416003"/>
                </a:lnTo>
                <a:lnTo>
                  <a:pt x="309458" y="3471742"/>
                </a:lnTo>
                <a:lnTo>
                  <a:pt x="319022" y="3527423"/>
                </a:lnTo>
                <a:lnTo>
                  <a:pt x="328783" y="3583050"/>
                </a:lnTo>
                <a:lnTo>
                  <a:pt x="338738" y="3638627"/>
                </a:lnTo>
                <a:lnTo>
                  <a:pt x="348884" y="3694157"/>
                </a:lnTo>
                <a:lnTo>
                  <a:pt x="359217" y="3749645"/>
                </a:lnTo>
                <a:lnTo>
                  <a:pt x="369733" y="3805094"/>
                </a:lnTo>
                <a:lnTo>
                  <a:pt x="380429" y="3860508"/>
                </a:lnTo>
                <a:lnTo>
                  <a:pt x="391301" y="3915890"/>
                </a:lnTo>
                <a:lnTo>
                  <a:pt x="402345" y="3971244"/>
                </a:lnTo>
                <a:lnTo>
                  <a:pt x="413559" y="4026575"/>
                </a:lnTo>
                <a:lnTo>
                  <a:pt x="424938" y="4081885"/>
                </a:lnTo>
                <a:lnTo>
                  <a:pt x="436478" y="4137178"/>
                </a:lnTo>
                <a:lnTo>
                  <a:pt x="448177" y="4192458"/>
                </a:lnTo>
                <a:lnTo>
                  <a:pt x="460031" y="4247729"/>
                </a:lnTo>
                <a:lnTo>
                  <a:pt x="472035" y="4302995"/>
                </a:lnTo>
                <a:lnTo>
                  <a:pt x="484187" y="4358259"/>
                </a:lnTo>
                <a:lnTo>
                  <a:pt x="488217" y="4370655"/>
                </a:lnTo>
                <a:lnTo>
                  <a:pt x="491556" y="4383051"/>
                </a:lnTo>
                <a:lnTo>
                  <a:pt x="493239" y="4393670"/>
                </a:lnTo>
                <a:lnTo>
                  <a:pt x="492904" y="4388891"/>
                </a:lnTo>
                <a:close/>
              </a:path>
            </a:pathLst>
          </a:custGeom>
          <a:solidFill>
            <a:srgbClr val="766E53"/>
          </a:solidFill>
        </p:spPr>
        <p:txBody>
          <a:bodyPr wrap="square" lIns="0" tIns="0" rIns="0" bIns="0" rtlCol="0">
            <a:noAutofit/>
          </a:bodyPr>
          <a:lstStyle/>
          <a:p>
            <a:endParaRPr/>
          </a:p>
        </p:txBody>
      </p:sp>
      <p:sp>
        <p:nvSpPr>
          <p:cNvPr id="25" name="object 25"/>
          <p:cNvSpPr/>
          <p:nvPr/>
        </p:nvSpPr>
        <p:spPr>
          <a:xfrm>
            <a:off x="412623" y="4315968"/>
            <a:ext cx="317754" cy="1581912"/>
          </a:xfrm>
          <a:custGeom>
            <a:avLst/>
            <a:gdLst/>
            <a:ahLst/>
            <a:cxnLst/>
            <a:rect l="l" t="t" r="r" b="b"/>
            <a:pathLst>
              <a:path w="423672" h="1581912">
                <a:moveTo>
                  <a:pt x="25127" y="109295"/>
                </a:moveTo>
                <a:lnTo>
                  <a:pt x="12421" y="54652"/>
                </a:lnTo>
                <a:lnTo>
                  <a:pt x="0" y="0"/>
                </a:lnTo>
                <a:lnTo>
                  <a:pt x="1444" y="15105"/>
                </a:lnTo>
                <a:lnTo>
                  <a:pt x="5814" y="60413"/>
                </a:lnTo>
                <a:lnTo>
                  <a:pt x="10314" y="105710"/>
                </a:lnTo>
                <a:lnTo>
                  <a:pt x="15043" y="151003"/>
                </a:lnTo>
                <a:lnTo>
                  <a:pt x="20097" y="196295"/>
                </a:lnTo>
                <a:lnTo>
                  <a:pt x="25574" y="241592"/>
                </a:lnTo>
                <a:lnTo>
                  <a:pt x="31573" y="286900"/>
                </a:lnTo>
                <a:lnTo>
                  <a:pt x="43852" y="342242"/>
                </a:lnTo>
                <a:lnTo>
                  <a:pt x="54074" y="382409"/>
                </a:lnTo>
                <a:lnTo>
                  <a:pt x="64376" y="422511"/>
                </a:lnTo>
                <a:lnTo>
                  <a:pt x="74761" y="462552"/>
                </a:lnTo>
                <a:lnTo>
                  <a:pt x="85232" y="502535"/>
                </a:lnTo>
                <a:lnTo>
                  <a:pt x="95794" y="542463"/>
                </a:lnTo>
                <a:lnTo>
                  <a:pt x="106450" y="582341"/>
                </a:lnTo>
                <a:lnTo>
                  <a:pt x="117203" y="622171"/>
                </a:lnTo>
                <a:lnTo>
                  <a:pt x="128058" y="661959"/>
                </a:lnTo>
                <a:lnTo>
                  <a:pt x="139017" y="701706"/>
                </a:lnTo>
                <a:lnTo>
                  <a:pt x="150084" y="741418"/>
                </a:lnTo>
                <a:lnTo>
                  <a:pt x="161264" y="781096"/>
                </a:lnTo>
                <a:lnTo>
                  <a:pt x="172559" y="820746"/>
                </a:lnTo>
                <a:lnTo>
                  <a:pt x="183974" y="860370"/>
                </a:lnTo>
                <a:lnTo>
                  <a:pt x="195511" y="899973"/>
                </a:lnTo>
                <a:lnTo>
                  <a:pt x="207175" y="939558"/>
                </a:lnTo>
                <a:lnTo>
                  <a:pt x="218969" y="979128"/>
                </a:lnTo>
                <a:lnTo>
                  <a:pt x="230897" y="1018687"/>
                </a:lnTo>
                <a:lnTo>
                  <a:pt x="242962" y="1058239"/>
                </a:lnTo>
                <a:lnTo>
                  <a:pt x="255168" y="1097787"/>
                </a:lnTo>
                <a:lnTo>
                  <a:pt x="271065" y="1146666"/>
                </a:lnTo>
                <a:lnTo>
                  <a:pt x="287020" y="1195519"/>
                </a:lnTo>
                <a:lnTo>
                  <a:pt x="303091" y="1244317"/>
                </a:lnTo>
                <a:lnTo>
                  <a:pt x="319335" y="1293031"/>
                </a:lnTo>
                <a:lnTo>
                  <a:pt x="335810" y="1341631"/>
                </a:lnTo>
                <a:lnTo>
                  <a:pt x="352573" y="1390088"/>
                </a:lnTo>
                <a:lnTo>
                  <a:pt x="369684" y="1438374"/>
                </a:lnTo>
                <a:lnTo>
                  <a:pt x="387198" y="1486460"/>
                </a:lnTo>
                <a:lnTo>
                  <a:pt x="405175" y="1534315"/>
                </a:lnTo>
                <a:lnTo>
                  <a:pt x="423672" y="1581911"/>
                </a:lnTo>
                <a:lnTo>
                  <a:pt x="423672" y="1457274"/>
                </a:lnTo>
                <a:lnTo>
                  <a:pt x="417172" y="1438578"/>
                </a:lnTo>
                <a:lnTo>
                  <a:pt x="410677" y="1419883"/>
                </a:lnTo>
                <a:lnTo>
                  <a:pt x="404188" y="1401188"/>
                </a:lnTo>
                <a:lnTo>
                  <a:pt x="397711" y="1382493"/>
                </a:lnTo>
                <a:lnTo>
                  <a:pt x="391248" y="1363798"/>
                </a:lnTo>
                <a:lnTo>
                  <a:pt x="384803" y="1345103"/>
                </a:lnTo>
                <a:lnTo>
                  <a:pt x="378379" y="1326408"/>
                </a:lnTo>
                <a:lnTo>
                  <a:pt x="371981" y="1307712"/>
                </a:lnTo>
                <a:lnTo>
                  <a:pt x="365613" y="1289017"/>
                </a:lnTo>
                <a:lnTo>
                  <a:pt x="359276" y="1270320"/>
                </a:lnTo>
                <a:lnTo>
                  <a:pt x="352976" y="1251623"/>
                </a:lnTo>
                <a:lnTo>
                  <a:pt x="346716" y="1232926"/>
                </a:lnTo>
                <a:lnTo>
                  <a:pt x="340499" y="1214227"/>
                </a:lnTo>
                <a:lnTo>
                  <a:pt x="334329" y="1195528"/>
                </a:lnTo>
                <a:lnTo>
                  <a:pt x="328210" y="1176828"/>
                </a:lnTo>
                <a:lnTo>
                  <a:pt x="322145" y="1158127"/>
                </a:lnTo>
                <a:lnTo>
                  <a:pt x="316138" y="1139424"/>
                </a:lnTo>
                <a:lnTo>
                  <a:pt x="310192" y="1120721"/>
                </a:lnTo>
                <a:lnTo>
                  <a:pt x="304312" y="1102016"/>
                </a:lnTo>
                <a:lnTo>
                  <a:pt x="298500" y="1083309"/>
                </a:lnTo>
                <a:lnTo>
                  <a:pt x="281276" y="1030033"/>
                </a:lnTo>
                <a:lnTo>
                  <a:pt x="264272" y="976620"/>
                </a:lnTo>
                <a:lnTo>
                  <a:pt x="247492" y="923078"/>
                </a:lnTo>
                <a:lnTo>
                  <a:pt x="230940" y="869415"/>
                </a:lnTo>
                <a:lnTo>
                  <a:pt x="214619" y="815637"/>
                </a:lnTo>
                <a:lnTo>
                  <a:pt x="198533" y="761752"/>
                </a:lnTo>
                <a:lnTo>
                  <a:pt x="182686" y="707765"/>
                </a:lnTo>
                <a:lnTo>
                  <a:pt x="167080" y="653686"/>
                </a:lnTo>
                <a:lnTo>
                  <a:pt x="151721" y="599520"/>
                </a:lnTo>
                <a:lnTo>
                  <a:pt x="136610" y="545274"/>
                </a:lnTo>
                <a:lnTo>
                  <a:pt x="121752" y="490956"/>
                </a:lnTo>
                <a:lnTo>
                  <a:pt x="107151" y="436573"/>
                </a:lnTo>
                <a:lnTo>
                  <a:pt x="92810" y="382131"/>
                </a:lnTo>
                <a:lnTo>
                  <a:pt x="78732" y="327638"/>
                </a:lnTo>
                <a:lnTo>
                  <a:pt x="64921" y="273101"/>
                </a:lnTo>
                <a:lnTo>
                  <a:pt x="51381" y="218527"/>
                </a:lnTo>
                <a:lnTo>
                  <a:pt x="38115" y="163923"/>
                </a:lnTo>
                <a:lnTo>
                  <a:pt x="25127" y="109295"/>
                </a:lnTo>
                <a:close/>
              </a:path>
            </a:pathLst>
          </a:custGeom>
          <a:solidFill>
            <a:srgbClr val="766E53"/>
          </a:solidFill>
        </p:spPr>
        <p:txBody>
          <a:bodyPr wrap="square" lIns="0" tIns="0" rIns="0" bIns="0" rtlCol="0">
            <a:noAutofit/>
          </a:bodyPr>
          <a:lstStyle/>
          <a:p>
            <a:endParaRPr/>
          </a:p>
        </p:txBody>
      </p:sp>
      <p:sp>
        <p:nvSpPr>
          <p:cNvPr id="26" name="object 26"/>
          <p:cNvSpPr/>
          <p:nvPr/>
        </p:nvSpPr>
        <p:spPr>
          <a:xfrm>
            <a:off x="754381" y="5862847"/>
            <a:ext cx="323468" cy="990599"/>
          </a:xfrm>
          <a:custGeom>
            <a:avLst/>
            <a:gdLst/>
            <a:ahLst/>
            <a:cxnLst/>
            <a:rect l="l" t="t" r="r" b="b"/>
            <a:pathLst>
              <a:path w="431291" h="990599">
                <a:moveTo>
                  <a:pt x="5141" y="12833"/>
                </a:moveTo>
                <a:lnTo>
                  <a:pt x="418" y="1044"/>
                </a:lnTo>
                <a:lnTo>
                  <a:pt x="0" y="0"/>
                </a:lnTo>
                <a:lnTo>
                  <a:pt x="98" y="36429"/>
                </a:lnTo>
                <a:lnTo>
                  <a:pt x="457" y="61624"/>
                </a:lnTo>
                <a:lnTo>
                  <a:pt x="1256" y="87342"/>
                </a:lnTo>
                <a:lnTo>
                  <a:pt x="2669" y="113408"/>
                </a:lnTo>
                <a:lnTo>
                  <a:pt x="4787" y="138785"/>
                </a:lnTo>
                <a:lnTo>
                  <a:pt x="14134" y="162471"/>
                </a:lnTo>
                <a:lnTo>
                  <a:pt x="23488" y="186154"/>
                </a:lnTo>
                <a:lnTo>
                  <a:pt x="32857" y="209830"/>
                </a:lnTo>
                <a:lnTo>
                  <a:pt x="42246" y="233495"/>
                </a:lnTo>
                <a:lnTo>
                  <a:pt x="51665" y="257146"/>
                </a:lnTo>
                <a:lnTo>
                  <a:pt x="61119" y="280780"/>
                </a:lnTo>
                <a:lnTo>
                  <a:pt x="70616" y="304391"/>
                </a:lnTo>
                <a:lnTo>
                  <a:pt x="80163" y="327978"/>
                </a:lnTo>
                <a:lnTo>
                  <a:pt x="89768" y="351536"/>
                </a:lnTo>
                <a:lnTo>
                  <a:pt x="99437" y="375062"/>
                </a:lnTo>
                <a:lnTo>
                  <a:pt x="109179" y="398552"/>
                </a:lnTo>
                <a:lnTo>
                  <a:pt x="118999" y="422003"/>
                </a:lnTo>
                <a:lnTo>
                  <a:pt x="128905" y="445411"/>
                </a:lnTo>
                <a:lnTo>
                  <a:pt x="138905" y="468772"/>
                </a:lnTo>
                <a:lnTo>
                  <a:pt x="149005" y="492083"/>
                </a:lnTo>
                <a:lnTo>
                  <a:pt x="159214" y="515340"/>
                </a:lnTo>
                <a:lnTo>
                  <a:pt x="169537" y="538540"/>
                </a:lnTo>
                <a:lnTo>
                  <a:pt x="179983" y="561678"/>
                </a:lnTo>
                <a:lnTo>
                  <a:pt x="190558" y="584752"/>
                </a:lnTo>
                <a:lnTo>
                  <a:pt x="201269" y="607758"/>
                </a:lnTo>
                <a:lnTo>
                  <a:pt x="209930" y="627139"/>
                </a:lnTo>
                <a:lnTo>
                  <a:pt x="218659" y="646516"/>
                </a:lnTo>
                <a:lnTo>
                  <a:pt x="227453" y="665886"/>
                </a:lnTo>
                <a:lnTo>
                  <a:pt x="236308" y="685246"/>
                </a:lnTo>
                <a:lnTo>
                  <a:pt x="245220" y="704591"/>
                </a:lnTo>
                <a:lnTo>
                  <a:pt x="254187" y="723918"/>
                </a:lnTo>
                <a:lnTo>
                  <a:pt x="263203" y="743223"/>
                </a:lnTo>
                <a:lnTo>
                  <a:pt x="272267" y="762503"/>
                </a:lnTo>
                <a:lnTo>
                  <a:pt x="281374" y="781755"/>
                </a:lnTo>
                <a:lnTo>
                  <a:pt x="290522" y="800974"/>
                </a:lnTo>
                <a:lnTo>
                  <a:pt x="299705" y="820157"/>
                </a:lnTo>
                <a:lnTo>
                  <a:pt x="308921" y="839301"/>
                </a:lnTo>
                <a:lnTo>
                  <a:pt x="318167" y="858402"/>
                </a:lnTo>
                <a:lnTo>
                  <a:pt x="327439" y="877456"/>
                </a:lnTo>
                <a:lnTo>
                  <a:pt x="336732" y="896460"/>
                </a:lnTo>
                <a:lnTo>
                  <a:pt x="346045" y="915410"/>
                </a:lnTo>
                <a:lnTo>
                  <a:pt x="355373" y="934302"/>
                </a:lnTo>
                <a:lnTo>
                  <a:pt x="364712" y="953134"/>
                </a:lnTo>
                <a:lnTo>
                  <a:pt x="374060" y="971900"/>
                </a:lnTo>
                <a:lnTo>
                  <a:pt x="383413" y="990599"/>
                </a:lnTo>
                <a:lnTo>
                  <a:pt x="431291" y="990599"/>
                </a:lnTo>
                <a:lnTo>
                  <a:pt x="421268" y="971182"/>
                </a:lnTo>
                <a:lnTo>
                  <a:pt x="411311" y="951692"/>
                </a:lnTo>
                <a:lnTo>
                  <a:pt x="401418" y="932132"/>
                </a:lnTo>
                <a:lnTo>
                  <a:pt x="391585" y="912499"/>
                </a:lnTo>
                <a:lnTo>
                  <a:pt x="381809" y="892794"/>
                </a:lnTo>
                <a:lnTo>
                  <a:pt x="372085" y="873018"/>
                </a:lnTo>
                <a:lnTo>
                  <a:pt x="362412" y="853170"/>
                </a:lnTo>
                <a:lnTo>
                  <a:pt x="352785" y="833250"/>
                </a:lnTo>
                <a:lnTo>
                  <a:pt x="343200" y="813259"/>
                </a:lnTo>
                <a:lnTo>
                  <a:pt x="333655" y="793195"/>
                </a:lnTo>
                <a:lnTo>
                  <a:pt x="324146" y="773060"/>
                </a:lnTo>
                <a:lnTo>
                  <a:pt x="314670" y="752854"/>
                </a:lnTo>
                <a:lnTo>
                  <a:pt x="305222" y="732575"/>
                </a:lnTo>
                <a:lnTo>
                  <a:pt x="295800" y="712225"/>
                </a:lnTo>
                <a:lnTo>
                  <a:pt x="286400" y="691803"/>
                </a:lnTo>
                <a:lnTo>
                  <a:pt x="277019" y="671310"/>
                </a:lnTo>
                <a:lnTo>
                  <a:pt x="267653" y="650745"/>
                </a:lnTo>
                <a:lnTo>
                  <a:pt x="258298" y="630108"/>
                </a:lnTo>
                <a:lnTo>
                  <a:pt x="248952" y="609399"/>
                </a:lnTo>
                <a:lnTo>
                  <a:pt x="239610" y="588619"/>
                </a:lnTo>
                <a:lnTo>
                  <a:pt x="228179" y="563424"/>
                </a:lnTo>
                <a:lnTo>
                  <a:pt x="216884" y="538096"/>
                </a:lnTo>
                <a:lnTo>
                  <a:pt x="205719" y="512647"/>
                </a:lnTo>
                <a:lnTo>
                  <a:pt x="194676" y="487086"/>
                </a:lnTo>
                <a:lnTo>
                  <a:pt x="183748" y="461425"/>
                </a:lnTo>
                <a:lnTo>
                  <a:pt x="172929" y="435674"/>
                </a:lnTo>
                <a:lnTo>
                  <a:pt x="162210" y="409845"/>
                </a:lnTo>
                <a:lnTo>
                  <a:pt x="151585" y="383947"/>
                </a:lnTo>
                <a:lnTo>
                  <a:pt x="141046" y="357992"/>
                </a:lnTo>
                <a:lnTo>
                  <a:pt x="130586" y="331990"/>
                </a:lnTo>
                <a:lnTo>
                  <a:pt x="120198" y="305953"/>
                </a:lnTo>
                <a:lnTo>
                  <a:pt x="109874" y="279890"/>
                </a:lnTo>
                <a:lnTo>
                  <a:pt x="99609" y="253813"/>
                </a:lnTo>
                <a:lnTo>
                  <a:pt x="89393" y="227733"/>
                </a:lnTo>
                <a:lnTo>
                  <a:pt x="79221" y="201660"/>
                </a:lnTo>
                <a:lnTo>
                  <a:pt x="69084" y="175605"/>
                </a:lnTo>
                <a:lnTo>
                  <a:pt x="58976" y="149579"/>
                </a:lnTo>
                <a:lnTo>
                  <a:pt x="48890" y="123592"/>
                </a:lnTo>
                <a:lnTo>
                  <a:pt x="38818" y="97655"/>
                </a:lnTo>
                <a:lnTo>
                  <a:pt x="28752" y="71780"/>
                </a:lnTo>
                <a:lnTo>
                  <a:pt x="24029" y="59991"/>
                </a:lnTo>
                <a:lnTo>
                  <a:pt x="19307" y="48201"/>
                </a:lnTo>
                <a:lnTo>
                  <a:pt x="14585" y="36412"/>
                </a:lnTo>
                <a:lnTo>
                  <a:pt x="9864" y="24622"/>
                </a:lnTo>
                <a:lnTo>
                  <a:pt x="5141" y="12833"/>
                </a:lnTo>
                <a:close/>
              </a:path>
            </a:pathLst>
          </a:custGeom>
          <a:solidFill>
            <a:srgbClr val="766E53"/>
          </a:solidFill>
        </p:spPr>
        <p:txBody>
          <a:bodyPr wrap="square" lIns="0" tIns="0" rIns="0" bIns="0" rtlCol="0">
            <a:noAutofit/>
          </a:bodyPr>
          <a:lstStyle/>
          <a:p>
            <a:endParaRPr/>
          </a:p>
        </p:txBody>
      </p:sp>
      <p:sp>
        <p:nvSpPr>
          <p:cNvPr id="27" name="object 27"/>
          <p:cNvSpPr/>
          <p:nvPr/>
        </p:nvSpPr>
        <p:spPr>
          <a:xfrm>
            <a:off x="390906" y="4364736"/>
            <a:ext cx="413766" cy="2235708"/>
          </a:xfrm>
          <a:custGeom>
            <a:avLst/>
            <a:gdLst/>
            <a:ahLst/>
            <a:cxnLst/>
            <a:rect l="l" t="t" r="r" b="b"/>
            <a:pathLst>
              <a:path w="551688" h="2235708">
                <a:moveTo>
                  <a:pt x="3670" y="36614"/>
                </a:moveTo>
                <a:lnTo>
                  <a:pt x="11442" y="109834"/>
                </a:lnTo>
                <a:lnTo>
                  <a:pt x="19790" y="183016"/>
                </a:lnTo>
                <a:lnTo>
                  <a:pt x="28714" y="256133"/>
                </a:lnTo>
                <a:lnTo>
                  <a:pt x="38213" y="329152"/>
                </a:lnTo>
                <a:lnTo>
                  <a:pt x="48287" y="402046"/>
                </a:lnTo>
                <a:lnTo>
                  <a:pt x="58937" y="474784"/>
                </a:lnTo>
                <a:lnTo>
                  <a:pt x="70164" y="547336"/>
                </a:lnTo>
                <a:lnTo>
                  <a:pt x="81966" y="619673"/>
                </a:lnTo>
                <a:lnTo>
                  <a:pt x="94344" y="691765"/>
                </a:lnTo>
                <a:lnTo>
                  <a:pt x="109526" y="775070"/>
                </a:lnTo>
                <a:lnTo>
                  <a:pt x="118592" y="822357"/>
                </a:lnTo>
                <a:lnTo>
                  <a:pt x="127945" y="869572"/>
                </a:lnTo>
                <a:lnTo>
                  <a:pt x="137587" y="916715"/>
                </a:lnTo>
                <a:lnTo>
                  <a:pt x="147516" y="963786"/>
                </a:lnTo>
                <a:lnTo>
                  <a:pt x="157734" y="1010784"/>
                </a:lnTo>
                <a:lnTo>
                  <a:pt x="168239" y="1057710"/>
                </a:lnTo>
                <a:lnTo>
                  <a:pt x="179033" y="1104565"/>
                </a:lnTo>
                <a:lnTo>
                  <a:pt x="190114" y="1151347"/>
                </a:lnTo>
                <a:lnTo>
                  <a:pt x="201483" y="1198057"/>
                </a:lnTo>
                <a:lnTo>
                  <a:pt x="213141" y="1244696"/>
                </a:lnTo>
                <a:lnTo>
                  <a:pt x="225086" y="1291262"/>
                </a:lnTo>
                <a:lnTo>
                  <a:pt x="237319" y="1337758"/>
                </a:lnTo>
                <a:lnTo>
                  <a:pt x="249840" y="1384181"/>
                </a:lnTo>
                <a:lnTo>
                  <a:pt x="262649" y="1430533"/>
                </a:lnTo>
                <a:lnTo>
                  <a:pt x="275746" y="1476814"/>
                </a:lnTo>
                <a:lnTo>
                  <a:pt x="289131" y="1523023"/>
                </a:lnTo>
                <a:lnTo>
                  <a:pt x="302803" y="1569161"/>
                </a:lnTo>
                <a:lnTo>
                  <a:pt x="316764" y="1615227"/>
                </a:lnTo>
                <a:lnTo>
                  <a:pt x="331012" y="1661223"/>
                </a:lnTo>
                <a:lnTo>
                  <a:pt x="345552" y="1705880"/>
                </a:lnTo>
                <a:lnTo>
                  <a:pt x="360409" y="1750767"/>
                </a:lnTo>
                <a:lnTo>
                  <a:pt x="375612" y="1795825"/>
                </a:lnTo>
                <a:lnTo>
                  <a:pt x="391189" y="1840999"/>
                </a:lnTo>
                <a:lnTo>
                  <a:pt x="407169" y="1886229"/>
                </a:lnTo>
                <a:lnTo>
                  <a:pt x="423582" y="1931459"/>
                </a:lnTo>
                <a:lnTo>
                  <a:pt x="440454" y="1976632"/>
                </a:lnTo>
                <a:lnTo>
                  <a:pt x="457815" y="2021691"/>
                </a:lnTo>
                <a:lnTo>
                  <a:pt x="475694" y="2066577"/>
                </a:lnTo>
                <a:lnTo>
                  <a:pt x="494118" y="2111235"/>
                </a:lnTo>
                <a:lnTo>
                  <a:pt x="499450" y="2121995"/>
                </a:lnTo>
                <a:lnTo>
                  <a:pt x="504781" y="2132978"/>
                </a:lnTo>
                <a:lnTo>
                  <a:pt x="510112" y="2144162"/>
                </a:lnTo>
                <a:lnTo>
                  <a:pt x="515443" y="2155523"/>
                </a:lnTo>
                <a:lnTo>
                  <a:pt x="520774" y="2167040"/>
                </a:lnTo>
                <a:lnTo>
                  <a:pt x="526106" y="2178688"/>
                </a:lnTo>
                <a:lnTo>
                  <a:pt x="531437" y="2190446"/>
                </a:lnTo>
                <a:lnTo>
                  <a:pt x="536768" y="2202291"/>
                </a:lnTo>
                <a:lnTo>
                  <a:pt x="542099" y="2214200"/>
                </a:lnTo>
                <a:lnTo>
                  <a:pt x="547431" y="2226150"/>
                </a:lnTo>
                <a:lnTo>
                  <a:pt x="551688" y="2235708"/>
                </a:lnTo>
                <a:lnTo>
                  <a:pt x="547664" y="2223661"/>
                </a:lnTo>
                <a:lnTo>
                  <a:pt x="543643" y="2211615"/>
                </a:lnTo>
                <a:lnTo>
                  <a:pt x="539621" y="2199569"/>
                </a:lnTo>
                <a:lnTo>
                  <a:pt x="537298" y="2192616"/>
                </a:lnTo>
                <a:lnTo>
                  <a:pt x="534258" y="2180441"/>
                </a:lnTo>
                <a:lnTo>
                  <a:pt x="531223" y="2168194"/>
                </a:lnTo>
                <a:lnTo>
                  <a:pt x="528195" y="2155883"/>
                </a:lnTo>
                <a:lnTo>
                  <a:pt x="525181" y="2143518"/>
                </a:lnTo>
                <a:lnTo>
                  <a:pt x="522183" y="2131107"/>
                </a:lnTo>
                <a:lnTo>
                  <a:pt x="519207" y="2118657"/>
                </a:lnTo>
                <a:lnTo>
                  <a:pt x="516256" y="2106178"/>
                </a:lnTo>
                <a:lnTo>
                  <a:pt x="513335" y="2093679"/>
                </a:lnTo>
                <a:lnTo>
                  <a:pt x="510447" y="2081166"/>
                </a:lnTo>
                <a:lnTo>
                  <a:pt x="507598" y="2068650"/>
                </a:lnTo>
                <a:lnTo>
                  <a:pt x="504792" y="2056138"/>
                </a:lnTo>
                <a:lnTo>
                  <a:pt x="502032" y="2043639"/>
                </a:lnTo>
                <a:lnTo>
                  <a:pt x="499323" y="2031161"/>
                </a:lnTo>
                <a:lnTo>
                  <a:pt x="496669" y="2018714"/>
                </a:lnTo>
                <a:lnTo>
                  <a:pt x="494075" y="2006304"/>
                </a:lnTo>
                <a:lnTo>
                  <a:pt x="491544" y="1993941"/>
                </a:lnTo>
                <a:lnTo>
                  <a:pt x="489081" y="1981633"/>
                </a:lnTo>
                <a:lnTo>
                  <a:pt x="486691" y="1969389"/>
                </a:lnTo>
                <a:lnTo>
                  <a:pt x="484530" y="1958035"/>
                </a:lnTo>
                <a:lnTo>
                  <a:pt x="478774" y="1942919"/>
                </a:lnTo>
                <a:lnTo>
                  <a:pt x="473021" y="1927736"/>
                </a:lnTo>
                <a:lnTo>
                  <a:pt x="467275" y="1912488"/>
                </a:lnTo>
                <a:lnTo>
                  <a:pt x="461541" y="1897179"/>
                </a:lnTo>
                <a:lnTo>
                  <a:pt x="455820" y="1881812"/>
                </a:lnTo>
                <a:lnTo>
                  <a:pt x="450118" y="1866391"/>
                </a:lnTo>
                <a:lnTo>
                  <a:pt x="444437" y="1850921"/>
                </a:lnTo>
                <a:lnTo>
                  <a:pt x="438782" y="1835403"/>
                </a:lnTo>
                <a:lnTo>
                  <a:pt x="433155" y="1819843"/>
                </a:lnTo>
                <a:lnTo>
                  <a:pt x="427561" y="1804242"/>
                </a:lnTo>
                <a:lnTo>
                  <a:pt x="422003" y="1788606"/>
                </a:lnTo>
                <a:lnTo>
                  <a:pt x="416484" y="1772938"/>
                </a:lnTo>
                <a:lnTo>
                  <a:pt x="411008" y="1757241"/>
                </a:lnTo>
                <a:lnTo>
                  <a:pt x="405580" y="1741519"/>
                </a:lnTo>
                <a:lnTo>
                  <a:pt x="400202" y="1725775"/>
                </a:lnTo>
                <a:lnTo>
                  <a:pt x="394877" y="1710014"/>
                </a:lnTo>
                <a:lnTo>
                  <a:pt x="389611" y="1694238"/>
                </a:lnTo>
                <a:lnTo>
                  <a:pt x="384405" y="1678451"/>
                </a:lnTo>
                <a:lnTo>
                  <a:pt x="379265" y="1662657"/>
                </a:lnTo>
                <a:lnTo>
                  <a:pt x="374192" y="1646859"/>
                </a:lnTo>
                <a:lnTo>
                  <a:pt x="359259" y="1601548"/>
                </a:lnTo>
                <a:lnTo>
                  <a:pt x="344682" y="1556100"/>
                </a:lnTo>
                <a:lnTo>
                  <a:pt x="330458" y="1510522"/>
                </a:lnTo>
                <a:lnTo>
                  <a:pt x="316583" y="1464822"/>
                </a:lnTo>
                <a:lnTo>
                  <a:pt x="303054" y="1419006"/>
                </a:lnTo>
                <a:lnTo>
                  <a:pt x="289866" y="1373082"/>
                </a:lnTo>
                <a:lnTo>
                  <a:pt x="277016" y="1327058"/>
                </a:lnTo>
                <a:lnTo>
                  <a:pt x="264501" y="1280940"/>
                </a:lnTo>
                <a:lnTo>
                  <a:pt x="252318" y="1234736"/>
                </a:lnTo>
                <a:lnTo>
                  <a:pt x="240461" y="1188453"/>
                </a:lnTo>
                <a:lnTo>
                  <a:pt x="228929" y="1142098"/>
                </a:lnTo>
                <a:lnTo>
                  <a:pt x="217717" y="1095679"/>
                </a:lnTo>
                <a:lnTo>
                  <a:pt x="206821" y="1049203"/>
                </a:lnTo>
                <a:lnTo>
                  <a:pt x="196238" y="1002677"/>
                </a:lnTo>
                <a:lnTo>
                  <a:pt x="185965" y="956109"/>
                </a:lnTo>
                <a:lnTo>
                  <a:pt x="175998" y="909505"/>
                </a:lnTo>
                <a:lnTo>
                  <a:pt x="166333" y="862873"/>
                </a:lnTo>
                <a:lnTo>
                  <a:pt x="156967" y="816221"/>
                </a:lnTo>
                <a:lnTo>
                  <a:pt x="147895" y="769555"/>
                </a:lnTo>
                <a:lnTo>
                  <a:pt x="139115" y="722883"/>
                </a:lnTo>
                <a:lnTo>
                  <a:pt x="134150" y="699874"/>
                </a:lnTo>
                <a:lnTo>
                  <a:pt x="129325" y="676795"/>
                </a:lnTo>
                <a:lnTo>
                  <a:pt x="124637" y="653651"/>
                </a:lnTo>
                <a:lnTo>
                  <a:pt x="120082" y="630446"/>
                </a:lnTo>
                <a:lnTo>
                  <a:pt x="115656" y="607183"/>
                </a:lnTo>
                <a:lnTo>
                  <a:pt x="111357" y="583865"/>
                </a:lnTo>
                <a:lnTo>
                  <a:pt x="107180" y="560497"/>
                </a:lnTo>
                <a:lnTo>
                  <a:pt x="103121" y="537081"/>
                </a:lnTo>
                <a:lnTo>
                  <a:pt x="99178" y="513623"/>
                </a:lnTo>
                <a:lnTo>
                  <a:pt x="95346" y="490124"/>
                </a:lnTo>
                <a:lnTo>
                  <a:pt x="91623" y="466590"/>
                </a:lnTo>
                <a:lnTo>
                  <a:pt x="88003" y="443022"/>
                </a:lnTo>
                <a:lnTo>
                  <a:pt x="84484" y="419426"/>
                </a:lnTo>
                <a:lnTo>
                  <a:pt x="81063" y="395804"/>
                </a:lnTo>
                <a:lnTo>
                  <a:pt x="77734" y="372161"/>
                </a:lnTo>
                <a:lnTo>
                  <a:pt x="74496" y="348500"/>
                </a:lnTo>
                <a:lnTo>
                  <a:pt x="71344" y="324824"/>
                </a:lnTo>
                <a:lnTo>
                  <a:pt x="68275" y="301137"/>
                </a:lnTo>
                <a:lnTo>
                  <a:pt x="65284" y="277443"/>
                </a:lnTo>
                <a:lnTo>
                  <a:pt x="62369" y="253745"/>
                </a:lnTo>
                <a:lnTo>
                  <a:pt x="59456" y="240846"/>
                </a:lnTo>
                <a:lnTo>
                  <a:pt x="56478" y="228014"/>
                </a:lnTo>
                <a:lnTo>
                  <a:pt x="53442" y="215242"/>
                </a:lnTo>
                <a:lnTo>
                  <a:pt x="50356" y="202521"/>
                </a:lnTo>
                <a:lnTo>
                  <a:pt x="47227" y="189845"/>
                </a:lnTo>
                <a:lnTo>
                  <a:pt x="44062" y="177206"/>
                </a:lnTo>
                <a:lnTo>
                  <a:pt x="40867" y="164596"/>
                </a:lnTo>
                <a:lnTo>
                  <a:pt x="37652" y="152009"/>
                </a:lnTo>
                <a:lnTo>
                  <a:pt x="34422" y="139437"/>
                </a:lnTo>
                <a:lnTo>
                  <a:pt x="31184" y="126873"/>
                </a:lnTo>
                <a:lnTo>
                  <a:pt x="27947" y="114308"/>
                </a:lnTo>
                <a:lnTo>
                  <a:pt x="24717" y="101736"/>
                </a:lnTo>
                <a:lnTo>
                  <a:pt x="21501" y="89149"/>
                </a:lnTo>
                <a:lnTo>
                  <a:pt x="18307" y="76539"/>
                </a:lnTo>
                <a:lnTo>
                  <a:pt x="15142" y="63900"/>
                </a:lnTo>
                <a:lnTo>
                  <a:pt x="12013" y="51224"/>
                </a:lnTo>
                <a:lnTo>
                  <a:pt x="8927" y="38503"/>
                </a:lnTo>
                <a:lnTo>
                  <a:pt x="5891" y="25731"/>
                </a:lnTo>
                <a:lnTo>
                  <a:pt x="2913" y="12899"/>
                </a:lnTo>
                <a:lnTo>
                  <a:pt x="0" y="0"/>
                </a:lnTo>
                <a:lnTo>
                  <a:pt x="3670" y="36614"/>
                </a:lnTo>
                <a:close/>
              </a:path>
            </a:pathLst>
          </a:custGeom>
          <a:solidFill>
            <a:srgbClr val="766E53"/>
          </a:solidFill>
        </p:spPr>
        <p:txBody>
          <a:bodyPr wrap="square" lIns="0" tIns="0" rIns="0" bIns="0" rtlCol="0">
            <a:noAutofit/>
          </a:bodyPr>
          <a:lstStyle/>
          <a:p>
            <a:endParaRPr/>
          </a:p>
        </p:txBody>
      </p:sp>
      <p:sp>
        <p:nvSpPr>
          <p:cNvPr id="28" name="object 28"/>
          <p:cNvSpPr/>
          <p:nvPr/>
        </p:nvSpPr>
        <p:spPr>
          <a:xfrm>
            <a:off x="353624" y="1289303"/>
            <a:ext cx="127578" cy="3026664"/>
          </a:xfrm>
          <a:custGeom>
            <a:avLst/>
            <a:gdLst/>
            <a:ahLst/>
            <a:cxnLst/>
            <a:rect l="l" t="t" r="r" b="b"/>
            <a:pathLst>
              <a:path w="170104" h="3026664">
                <a:moveTo>
                  <a:pt x="24277" y="2187133"/>
                </a:moveTo>
                <a:lnTo>
                  <a:pt x="23137" y="2139739"/>
                </a:lnTo>
                <a:lnTo>
                  <a:pt x="22197" y="2092363"/>
                </a:lnTo>
                <a:lnTo>
                  <a:pt x="21459" y="2045002"/>
                </a:lnTo>
                <a:lnTo>
                  <a:pt x="20927" y="1997651"/>
                </a:lnTo>
                <a:lnTo>
                  <a:pt x="20606" y="1950307"/>
                </a:lnTo>
                <a:lnTo>
                  <a:pt x="20606" y="1854957"/>
                </a:lnTo>
                <a:lnTo>
                  <a:pt x="20927" y="1807011"/>
                </a:lnTo>
                <a:lnTo>
                  <a:pt x="21459" y="1759121"/>
                </a:lnTo>
                <a:lnTo>
                  <a:pt x="22197" y="1711280"/>
                </a:lnTo>
                <a:lnTo>
                  <a:pt x="23137" y="1663481"/>
                </a:lnTo>
                <a:lnTo>
                  <a:pt x="24277" y="1615718"/>
                </a:lnTo>
                <a:lnTo>
                  <a:pt x="25612" y="1567983"/>
                </a:lnTo>
                <a:lnTo>
                  <a:pt x="27139" y="1520269"/>
                </a:lnTo>
                <a:lnTo>
                  <a:pt x="28854" y="1472569"/>
                </a:lnTo>
                <a:lnTo>
                  <a:pt x="30753" y="1424876"/>
                </a:lnTo>
                <a:lnTo>
                  <a:pt x="32834" y="1377183"/>
                </a:lnTo>
                <a:lnTo>
                  <a:pt x="35092" y="1329483"/>
                </a:lnTo>
                <a:lnTo>
                  <a:pt x="37523" y="1281769"/>
                </a:lnTo>
                <a:lnTo>
                  <a:pt x="40125" y="1234034"/>
                </a:lnTo>
                <a:lnTo>
                  <a:pt x="42894" y="1186271"/>
                </a:lnTo>
                <a:lnTo>
                  <a:pt x="45825" y="1138472"/>
                </a:lnTo>
                <a:lnTo>
                  <a:pt x="48915" y="1090631"/>
                </a:lnTo>
                <a:lnTo>
                  <a:pt x="52161" y="1042741"/>
                </a:lnTo>
                <a:lnTo>
                  <a:pt x="55559" y="994795"/>
                </a:lnTo>
                <a:lnTo>
                  <a:pt x="59106" y="946785"/>
                </a:lnTo>
                <a:lnTo>
                  <a:pt x="60590" y="923106"/>
                </a:lnTo>
                <a:lnTo>
                  <a:pt x="63775" y="875755"/>
                </a:lnTo>
                <a:lnTo>
                  <a:pt x="67250" y="828409"/>
                </a:lnTo>
                <a:lnTo>
                  <a:pt x="71014" y="781066"/>
                </a:lnTo>
                <a:lnTo>
                  <a:pt x="75068" y="733726"/>
                </a:lnTo>
                <a:lnTo>
                  <a:pt x="79411" y="686387"/>
                </a:lnTo>
                <a:lnTo>
                  <a:pt x="84044" y="639047"/>
                </a:lnTo>
                <a:lnTo>
                  <a:pt x="88967" y="591704"/>
                </a:lnTo>
                <a:lnTo>
                  <a:pt x="94179" y="544358"/>
                </a:lnTo>
                <a:lnTo>
                  <a:pt x="99681" y="497007"/>
                </a:lnTo>
                <a:lnTo>
                  <a:pt x="105437" y="449667"/>
                </a:lnTo>
                <a:lnTo>
                  <a:pt x="111259" y="402340"/>
                </a:lnTo>
                <a:lnTo>
                  <a:pt x="117169" y="355008"/>
                </a:lnTo>
                <a:lnTo>
                  <a:pt x="123223" y="307672"/>
                </a:lnTo>
                <a:lnTo>
                  <a:pt x="129480" y="260334"/>
                </a:lnTo>
                <a:lnTo>
                  <a:pt x="135997" y="212994"/>
                </a:lnTo>
                <a:lnTo>
                  <a:pt x="142833" y="165656"/>
                </a:lnTo>
                <a:lnTo>
                  <a:pt x="150046" y="118320"/>
                </a:lnTo>
                <a:lnTo>
                  <a:pt x="157693" y="70988"/>
                </a:lnTo>
                <a:lnTo>
                  <a:pt x="165832" y="23661"/>
                </a:lnTo>
                <a:lnTo>
                  <a:pt x="170104" y="0"/>
                </a:lnTo>
                <a:lnTo>
                  <a:pt x="165278" y="0"/>
                </a:lnTo>
                <a:lnTo>
                  <a:pt x="156736" y="47323"/>
                </a:lnTo>
                <a:lnTo>
                  <a:pt x="148483" y="94653"/>
                </a:lnTo>
                <a:lnTo>
                  <a:pt x="140521" y="141988"/>
                </a:lnTo>
                <a:lnTo>
                  <a:pt x="132847" y="189325"/>
                </a:lnTo>
                <a:lnTo>
                  <a:pt x="125463" y="236664"/>
                </a:lnTo>
                <a:lnTo>
                  <a:pt x="118369" y="284003"/>
                </a:lnTo>
                <a:lnTo>
                  <a:pt x="111565" y="331340"/>
                </a:lnTo>
                <a:lnTo>
                  <a:pt x="105049" y="378675"/>
                </a:lnTo>
                <a:lnTo>
                  <a:pt x="98824" y="426005"/>
                </a:lnTo>
                <a:lnTo>
                  <a:pt x="92888" y="473329"/>
                </a:lnTo>
                <a:lnTo>
                  <a:pt x="87237" y="520683"/>
                </a:lnTo>
                <a:lnTo>
                  <a:pt x="81846" y="568032"/>
                </a:lnTo>
                <a:lnTo>
                  <a:pt x="76687" y="615376"/>
                </a:lnTo>
                <a:lnTo>
                  <a:pt x="71731" y="662717"/>
                </a:lnTo>
                <a:lnTo>
                  <a:pt x="66948" y="710057"/>
                </a:lnTo>
                <a:lnTo>
                  <a:pt x="62310" y="757396"/>
                </a:lnTo>
                <a:lnTo>
                  <a:pt x="57788" y="804737"/>
                </a:lnTo>
                <a:lnTo>
                  <a:pt x="53353" y="852081"/>
                </a:lnTo>
                <a:lnTo>
                  <a:pt x="48976" y="899430"/>
                </a:lnTo>
                <a:lnTo>
                  <a:pt x="44628" y="946785"/>
                </a:lnTo>
                <a:lnTo>
                  <a:pt x="40393" y="994141"/>
                </a:lnTo>
                <a:lnTo>
                  <a:pt x="36375" y="1041568"/>
                </a:lnTo>
                <a:lnTo>
                  <a:pt x="32575" y="1089062"/>
                </a:lnTo>
                <a:lnTo>
                  <a:pt x="28992" y="1136619"/>
                </a:lnTo>
                <a:lnTo>
                  <a:pt x="25626" y="1184235"/>
                </a:lnTo>
                <a:lnTo>
                  <a:pt x="22477" y="1231906"/>
                </a:lnTo>
                <a:lnTo>
                  <a:pt x="19545" y="1279628"/>
                </a:lnTo>
                <a:lnTo>
                  <a:pt x="16830" y="1327398"/>
                </a:lnTo>
                <a:lnTo>
                  <a:pt x="14333" y="1375212"/>
                </a:lnTo>
                <a:lnTo>
                  <a:pt x="12052" y="1423066"/>
                </a:lnTo>
                <a:lnTo>
                  <a:pt x="9989" y="1470956"/>
                </a:lnTo>
                <a:lnTo>
                  <a:pt x="8143" y="1518879"/>
                </a:lnTo>
                <a:lnTo>
                  <a:pt x="6515" y="1566830"/>
                </a:lnTo>
                <a:lnTo>
                  <a:pt x="5103" y="1614806"/>
                </a:lnTo>
                <a:lnTo>
                  <a:pt x="3909" y="1662803"/>
                </a:lnTo>
                <a:lnTo>
                  <a:pt x="2931" y="1710817"/>
                </a:lnTo>
                <a:lnTo>
                  <a:pt x="2171" y="1758844"/>
                </a:lnTo>
                <a:lnTo>
                  <a:pt x="1628" y="1806881"/>
                </a:lnTo>
                <a:lnTo>
                  <a:pt x="1303" y="1854923"/>
                </a:lnTo>
                <a:lnTo>
                  <a:pt x="1194" y="1902968"/>
                </a:lnTo>
                <a:lnTo>
                  <a:pt x="579" y="1948190"/>
                </a:lnTo>
                <a:lnTo>
                  <a:pt x="180" y="1993481"/>
                </a:lnTo>
                <a:lnTo>
                  <a:pt x="0" y="2038836"/>
                </a:lnTo>
                <a:lnTo>
                  <a:pt x="36" y="2084253"/>
                </a:lnTo>
                <a:lnTo>
                  <a:pt x="289" y="2129728"/>
                </a:lnTo>
                <a:lnTo>
                  <a:pt x="760" y="2175256"/>
                </a:lnTo>
                <a:lnTo>
                  <a:pt x="1447" y="2220835"/>
                </a:lnTo>
                <a:lnTo>
                  <a:pt x="2352" y="2266460"/>
                </a:lnTo>
                <a:lnTo>
                  <a:pt x="3474" y="2312127"/>
                </a:lnTo>
                <a:lnTo>
                  <a:pt x="4813" y="2357834"/>
                </a:lnTo>
                <a:lnTo>
                  <a:pt x="6370" y="2403576"/>
                </a:lnTo>
                <a:lnTo>
                  <a:pt x="8143" y="2449349"/>
                </a:lnTo>
                <a:lnTo>
                  <a:pt x="10134" y="2495150"/>
                </a:lnTo>
                <a:lnTo>
                  <a:pt x="12342" y="2540975"/>
                </a:lnTo>
                <a:lnTo>
                  <a:pt x="14767" y="2586821"/>
                </a:lnTo>
                <a:lnTo>
                  <a:pt x="17409" y="2632683"/>
                </a:lnTo>
                <a:lnTo>
                  <a:pt x="20269" y="2678558"/>
                </a:lnTo>
                <a:lnTo>
                  <a:pt x="23345" y="2724443"/>
                </a:lnTo>
                <a:lnTo>
                  <a:pt x="26639" y="2770333"/>
                </a:lnTo>
                <a:lnTo>
                  <a:pt x="30150" y="2816225"/>
                </a:lnTo>
                <a:lnTo>
                  <a:pt x="32775" y="2828430"/>
                </a:lnTo>
                <a:lnTo>
                  <a:pt x="35400" y="2840723"/>
                </a:lnTo>
                <a:lnTo>
                  <a:pt x="38024" y="2853092"/>
                </a:lnTo>
                <a:lnTo>
                  <a:pt x="40649" y="2865524"/>
                </a:lnTo>
                <a:lnTo>
                  <a:pt x="43274" y="2878007"/>
                </a:lnTo>
                <a:lnTo>
                  <a:pt x="45899" y="2890529"/>
                </a:lnTo>
                <a:lnTo>
                  <a:pt x="48524" y="2903077"/>
                </a:lnTo>
                <a:lnTo>
                  <a:pt x="51149" y="2915640"/>
                </a:lnTo>
                <a:lnTo>
                  <a:pt x="53774" y="2928205"/>
                </a:lnTo>
                <a:lnTo>
                  <a:pt x="56398" y="2940759"/>
                </a:lnTo>
                <a:lnTo>
                  <a:pt x="59023" y="2953291"/>
                </a:lnTo>
                <a:lnTo>
                  <a:pt x="61648" y="2965788"/>
                </a:lnTo>
                <a:lnTo>
                  <a:pt x="64273" y="2978238"/>
                </a:lnTo>
                <a:lnTo>
                  <a:pt x="66898" y="2990628"/>
                </a:lnTo>
                <a:lnTo>
                  <a:pt x="69523" y="3002947"/>
                </a:lnTo>
                <a:lnTo>
                  <a:pt x="72147" y="3015182"/>
                </a:lnTo>
                <a:lnTo>
                  <a:pt x="73584" y="3021838"/>
                </a:lnTo>
                <a:lnTo>
                  <a:pt x="78410" y="3026664"/>
                </a:lnTo>
                <a:lnTo>
                  <a:pt x="76362" y="3014033"/>
                </a:lnTo>
                <a:lnTo>
                  <a:pt x="74459" y="3001404"/>
                </a:lnTo>
                <a:lnTo>
                  <a:pt x="69501" y="2963519"/>
                </a:lnTo>
                <a:lnTo>
                  <a:pt x="65430" y="2925648"/>
                </a:lnTo>
                <a:lnTo>
                  <a:pt x="61939" y="2887798"/>
                </a:lnTo>
                <a:lnTo>
                  <a:pt x="59106" y="2854579"/>
                </a:lnTo>
                <a:lnTo>
                  <a:pt x="55559" y="2806551"/>
                </a:lnTo>
                <a:lnTo>
                  <a:pt x="52161" y="2758592"/>
                </a:lnTo>
                <a:lnTo>
                  <a:pt x="48915" y="2710699"/>
                </a:lnTo>
                <a:lnTo>
                  <a:pt x="45825" y="2662866"/>
                </a:lnTo>
                <a:lnTo>
                  <a:pt x="42894" y="2615092"/>
                </a:lnTo>
                <a:lnTo>
                  <a:pt x="40125" y="2567372"/>
                </a:lnTo>
                <a:lnTo>
                  <a:pt x="37523" y="2519703"/>
                </a:lnTo>
                <a:lnTo>
                  <a:pt x="35092" y="2472081"/>
                </a:lnTo>
                <a:lnTo>
                  <a:pt x="32834" y="2424502"/>
                </a:lnTo>
                <a:lnTo>
                  <a:pt x="30753" y="2376963"/>
                </a:lnTo>
                <a:lnTo>
                  <a:pt x="28854" y="2329461"/>
                </a:lnTo>
                <a:lnTo>
                  <a:pt x="27139" y="2281990"/>
                </a:lnTo>
                <a:lnTo>
                  <a:pt x="25612" y="2234549"/>
                </a:lnTo>
                <a:lnTo>
                  <a:pt x="24277" y="2187133"/>
                </a:lnTo>
                <a:close/>
              </a:path>
            </a:pathLst>
          </a:custGeom>
          <a:solidFill>
            <a:srgbClr val="766E53"/>
          </a:solidFill>
        </p:spPr>
        <p:txBody>
          <a:bodyPr wrap="square" lIns="0" tIns="0" rIns="0" bIns="0" rtlCol="0">
            <a:noAutofit/>
          </a:bodyPr>
          <a:lstStyle/>
          <a:p>
            <a:endParaRPr/>
          </a:p>
        </p:txBody>
      </p:sp>
      <p:sp>
        <p:nvSpPr>
          <p:cNvPr id="29" name="object 29"/>
          <p:cNvSpPr/>
          <p:nvPr/>
        </p:nvSpPr>
        <p:spPr>
          <a:xfrm>
            <a:off x="833247" y="6571507"/>
            <a:ext cx="100584" cy="281939"/>
          </a:xfrm>
          <a:custGeom>
            <a:avLst/>
            <a:gdLst/>
            <a:ahLst/>
            <a:cxnLst/>
            <a:rect l="l" t="t" r="r" b="b"/>
            <a:pathLst>
              <a:path w="134112" h="281939">
                <a:moveTo>
                  <a:pt x="105371" y="281939"/>
                </a:moveTo>
                <a:lnTo>
                  <a:pt x="134112" y="281939"/>
                </a:lnTo>
                <a:lnTo>
                  <a:pt x="126963" y="268284"/>
                </a:lnTo>
                <a:lnTo>
                  <a:pt x="119882" y="254562"/>
                </a:lnTo>
                <a:lnTo>
                  <a:pt x="112866" y="240775"/>
                </a:lnTo>
                <a:lnTo>
                  <a:pt x="105911" y="226927"/>
                </a:lnTo>
                <a:lnTo>
                  <a:pt x="99014" y="213021"/>
                </a:lnTo>
                <a:lnTo>
                  <a:pt x="92170" y="199062"/>
                </a:lnTo>
                <a:lnTo>
                  <a:pt x="85376" y="185053"/>
                </a:lnTo>
                <a:lnTo>
                  <a:pt x="78629" y="170997"/>
                </a:lnTo>
                <a:lnTo>
                  <a:pt x="71925" y="156898"/>
                </a:lnTo>
                <a:lnTo>
                  <a:pt x="65260" y="142759"/>
                </a:lnTo>
                <a:lnTo>
                  <a:pt x="58631" y="128585"/>
                </a:lnTo>
                <a:lnTo>
                  <a:pt x="52035" y="114379"/>
                </a:lnTo>
                <a:lnTo>
                  <a:pt x="45467" y="100144"/>
                </a:lnTo>
                <a:lnTo>
                  <a:pt x="38925" y="85884"/>
                </a:lnTo>
                <a:lnTo>
                  <a:pt x="32404" y="71602"/>
                </a:lnTo>
                <a:lnTo>
                  <a:pt x="25901" y="57303"/>
                </a:lnTo>
                <a:lnTo>
                  <a:pt x="19413" y="42989"/>
                </a:lnTo>
                <a:lnTo>
                  <a:pt x="12936" y="28665"/>
                </a:lnTo>
                <a:lnTo>
                  <a:pt x="6466" y="14334"/>
                </a:lnTo>
                <a:lnTo>
                  <a:pt x="0" y="0"/>
                </a:lnTo>
                <a:lnTo>
                  <a:pt x="4347" y="14334"/>
                </a:lnTo>
                <a:lnTo>
                  <a:pt x="8770" y="28665"/>
                </a:lnTo>
                <a:lnTo>
                  <a:pt x="13272" y="42989"/>
                </a:lnTo>
                <a:lnTo>
                  <a:pt x="17856" y="57303"/>
                </a:lnTo>
                <a:lnTo>
                  <a:pt x="22527" y="71602"/>
                </a:lnTo>
                <a:lnTo>
                  <a:pt x="27288" y="85884"/>
                </a:lnTo>
                <a:lnTo>
                  <a:pt x="32141" y="100144"/>
                </a:lnTo>
                <a:lnTo>
                  <a:pt x="37092" y="114379"/>
                </a:lnTo>
                <a:lnTo>
                  <a:pt x="42144" y="128585"/>
                </a:lnTo>
                <a:lnTo>
                  <a:pt x="47299" y="142759"/>
                </a:lnTo>
                <a:lnTo>
                  <a:pt x="52562" y="156898"/>
                </a:lnTo>
                <a:lnTo>
                  <a:pt x="57937" y="170997"/>
                </a:lnTo>
                <a:lnTo>
                  <a:pt x="63426" y="185053"/>
                </a:lnTo>
                <a:lnTo>
                  <a:pt x="69034" y="199062"/>
                </a:lnTo>
                <a:lnTo>
                  <a:pt x="74764" y="213021"/>
                </a:lnTo>
                <a:lnTo>
                  <a:pt x="80620" y="226927"/>
                </a:lnTo>
                <a:lnTo>
                  <a:pt x="86605" y="240775"/>
                </a:lnTo>
                <a:lnTo>
                  <a:pt x="92723" y="254562"/>
                </a:lnTo>
                <a:lnTo>
                  <a:pt x="98977" y="268284"/>
                </a:lnTo>
                <a:lnTo>
                  <a:pt x="105371" y="281939"/>
                </a:lnTo>
                <a:close/>
              </a:path>
            </a:pathLst>
          </a:custGeom>
          <a:solidFill>
            <a:srgbClr val="766E53"/>
          </a:solidFill>
        </p:spPr>
        <p:txBody>
          <a:bodyPr wrap="square" lIns="0" tIns="0" rIns="0" bIns="0" rtlCol="0">
            <a:noAutofit/>
          </a:bodyPr>
          <a:lstStyle/>
          <a:p>
            <a:endParaRPr/>
          </a:p>
        </p:txBody>
      </p:sp>
      <p:sp>
        <p:nvSpPr>
          <p:cNvPr id="30" name="object 30"/>
          <p:cNvSpPr/>
          <p:nvPr/>
        </p:nvSpPr>
        <p:spPr>
          <a:xfrm>
            <a:off x="377200" y="4107198"/>
            <a:ext cx="61721" cy="512063"/>
          </a:xfrm>
          <a:custGeom>
            <a:avLst/>
            <a:gdLst/>
            <a:ahLst/>
            <a:cxnLst/>
            <a:rect l="l" t="t" r="r" b="b"/>
            <a:pathLst>
              <a:path w="82295" h="512063">
                <a:moveTo>
                  <a:pt x="5140" y="101106"/>
                </a:moveTo>
                <a:lnTo>
                  <a:pt x="6335" y="113842"/>
                </a:lnTo>
                <a:lnTo>
                  <a:pt x="7560" y="126606"/>
                </a:lnTo>
                <a:lnTo>
                  <a:pt x="8803" y="139388"/>
                </a:lnTo>
                <a:lnTo>
                  <a:pt x="10054" y="152175"/>
                </a:lnTo>
                <a:lnTo>
                  <a:pt x="11302" y="164958"/>
                </a:lnTo>
                <a:lnTo>
                  <a:pt x="12536" y="177726"/>
                </a:lnTo>
                <a:lnTo>
                  <a:pt x="13745" y="190468"/>
                </a:lnTo>
                <a:lnTo>
                  <a:pt x="14917" y="203172"/>
                </a:lnTo>
                <a:lnTo>
                  <a:pt x="16041" y="215829"/>
                </a:lnTo>
                <a:lnTo>
                  <a:pt x="17107" y="228427"/>
                </a:lnTo>
                <a:lnTo>
                  <a:pt x="18104" y="240956"/>
                </a:lnTo>
                <a:lnTo>
                  <a:pt x="19020" y="253404"/>
                </a:lnTo>
                <a:lnTo>
                  <a:pt x="19367" y="258445"/>
                </a:lnTo>
                <a:lnTo>
                  <a:pt x="22305" y="271326"/>
                </a:lnTo>
                <a:lnTo>
                  <a:pt x="25309" y="284145"/>
                </a:lnTo>
                <a:lnTo>
                  <a:pt x="28371" y="296907"/>
                </a:lnTo>
                <a:lnTo>
                  <a:pt x="31485" y="309619"/>
                </a:lnTo>
                <a:lnTo>
                  <a:pt x="34641" y="322290"/>
                </a:lnTo>
                <a:lnTo>
                  <a:pt x="37835" y="334925"/>
                </a:lnTo>
                <a:lnTo>
                  <a:pt x="41057" y="347532"/>
                </a:lnTo>
                <a:lnTo>
                  <a:pt x="44301" y="360118"/>
                </a:lnTo>
                <a:lnTo>
                  <a:pt x="47560" y="372689"/>
                </a:lnTo>
                <a:lnTo>
                  <a:pt x="50826" y="385254"/>
                </a:lnTo>
                <a:lnTo>
                  <a:pt x="54093" y="397819"/>
                </a:lnTo>
                <a:lnTo>
                  <a:pt x="57352" y="410390"/>
                </a:lnTo>
                <a:lnTo>
                  <a:pt x="60597" y="422976"/>
                </a:lnTo>
                <a:lnTo>
                  <a:pt x="63820" y="435583"/>
                </a:lnTo>
                <a:lnTo>
                  <a:pt x="67014" y="448218"/>
                </a:lnTo>
                <a:lnTo>
                  <a:pt x="70172" y="460889"/>
                </a:lnTo>
                <a:lnTo>
                  <a:pt x="73286" y="473601"/>
                </a:lnTo>
                <a:lnTo>
                  <a:pt x="76350" y="486363"/>
                </a:lnTo>
                <a:lnTo>
                  <a:pt x="79355" y="499182"/>
                </a:lnTo>
                <a:lnTo>
                  <a:pt x="82295" y="512064"/>
                </a:lnTo>
                <a:lnTo>
                  <a:pt x="80152" y="496994"/>
                </a:lnTo>
                <a:lnTo>
                  <a:pt x="78078" y="481923"/>
                </a:lnTo>
                <a:lnTo>
                  <a:pt x="76069" y="466850"/>
                </a:lnTo>
                <a:lnTo>
                  <a:pt x="74122" y="451776"/>
                </a:lnTo>
                <a:lnTo>
                  <a:pt x="72233" y="436701"/>
                </a:lnTo>
                <a:lnTo>
                  <a:pt x="70398" y="421625"/>
                </a:lnTo>
                <a:lnTo>
                  <a:pt x="68615" y="406548"/>
                </a:lnTo>
                <a:lnTo>
                  <a:pt x="66879" y="391470"/>
                </a:lnTo>
                <a:lnTo>
                  <a:pt x="65187" y="376393"/>
                </a:lnTo>
                <a:lnTo>
                  <a:pt x="63534" y="361315"/>
                </a:lnTo>
                <a:lnTo>
                  <a:pt x="61918" y="346236"/>
                </a:lnTo>
                <a:lnTo>
                  <a:pt x="60335" y="331159"/>
                </a:lnTo>
                <a:lnTo>
                  <a:pt x="58781" y="316081"/>
                </a:lnTo>
                <a:lnTo>
                  <a:pt x="57253" y="301004"/>
                </a:lnTo>
                <a:lnTo>
                  <a:pt x="55746" y="285928"/>
                </a:lnTo>
                <a:lnTo>
                  <a:pt x="54257" y="270853"/>
                </a:lnTo>
                <a:lnTo>
                  <a:pt x="52783" y="255779"/>
                </a:lnTo>
                <a:lnTo>
                  <a:pt x="51320" y="240706"/>
                </a:lnTo>
                <a:lnTo>
                  <a:pt x="49864" y="225635"/>
                </a:lnTo>
                <a:lnTo>
                  <a:pt x="48412" y="210566"/>
                </a:lnTo>
                <a:lnTo>
                  <a:pt x="43573" y="205740"/>
                </a:lnTo>
                <a:lnTo>
                  <a:pt x="40941" y="193563"/>
                </a:lnTo>
                <a:lnTo>
                  <a:pt x="38309" y="181294"/>
                </a:lnTo>
                <a:lnTo>
                  <a:pt x="35678" y="168945"/>
                </a:lnTo>
                <a:lnTo>
                  <a:pt x="33047" y="156528"/>
                </a:lnTo>
                <a:lnTo>
                  <a:pt x="30415" y="144055"/>
                </a:lnTo>
                <a:lnTo>
                  <a:pt x="27784" y="131540"/>
                </a:lnTo>
                <a:lnTo>
                  <a:pt x="25153" y="118995"/>
                </a:lnTo>
                <a:lnTo>
                  <a:pt x="22522" y="106432"/>
                </a:lnTo>
                <a:lnTo>
                  <a:pt x="19891" y="93864"/>
                </a:lnTo>
                <a:lnTo>
                  <a:pt x="17260" y="81304"/>
                </a:lnTo>
                <a:lnTo>
                  <a:pt x="14629" y="68765"/>
                </a:lnTo>
                <a:lnTo>
                  <a:pt x="11998" y="56258"/>
                </a:lnTo>
                <a:lnTo>
                  <a:pt x="9367" y="43796"/>
                </a:lnTo>
                <a:lnTo>
                  <a:pt x="6735" y="31393"/>
                </a:lnTo>
                <a:lnTo>
                  <a:pt x="4104" y="19060"/>
                </a:lnTo>
                <a:lnTo>
                  <a:pt x="1472" y="6810"/>
                </a:lnTo>
                <a:lnTo>
                  <a:pt x="0" y="0"/>
                </a:lnTo>
                <a:lnTo>
                  <a:pt x="0" y="38227"/>
                </a:lnTo>
                <a:lnTo>
                  <a:pt x="880" y="50660"/>
                </a:lnTo>
                <a:lnTo>
                  <a:pt x="1845" y="63175"/>
                </a:lnTo>
                <a:lnTo>
                  <a:pt x="2884" y="75762"/>
                </a:lnTo>
                <a:lnTo>
                  <a:pt x="3986" y="88409"/>
                </a:lnTo>
                <a:lnTo>
                  <a:pt x="5140" y="101106"/>
                </a:lnTo>
                <a:close/>
              </a:path>
            </a:pathLst>
          </a:custGeom>
          <a:solidFill>
            <a:srgbClr val="766E53"/>
          </a:solidFill>
        </p:spPr>
        <p:txBody>
          <a:bodyPr wrap="square" lIns="0" tIns="0" rIns="0" bIns="0" rtlCol="0">
            <a:noAutofit/>
          </a:bodyPr>
          <a:lstStyle/>
          <a:p>
            <a:endParaRPr/>
          </a:p>
        </p:txBody>
      </p:sp>
      <p:sp>
        <p:nvSpPr>
          <p:cNvPr id="31" name="object 31"/>
          <p:cNvSpPr/>
          <p:nvPr/>
        </p:nvSpPr>
        <p:spPr>
          <a:xfrm>
            <a:off x="730379" y="3145555"/>
            <a:ext cx="1057275" cy="2717291"/>
          </a:xfrm>
          <a:custGeom>
            <a:avLst/>
            <a:gdLst/>
            <a:ahLst/>
            <a:cxnLst/>
            <a:rect l="l" t="t" r="r" b="b"/>
            <a:pathLst>
              <a:path w="1409700" h="2717291">
                <a:moveTo>
                  <a:pt x="2410" y="2589076"/>
                </a:moveTo>
                <a:lnTo>
                  <a:pt x="0" y="2626398"/>
                </a:lnTo>
                <a:lnTo>
                  <a:pt x="5421" y="2637694"/>
                </a:lnTo>
                <a:lnTo>
                  <a:pt x="10412" y="2649056"/>
                </a:lnTo>
                <a:lnTo>
                  <a:pt x="15039" y="2660547"/>
                </a:lnTo>
                <a:lnTo>
                  <a:pt x="19365" y="2672232"/>
                </a:lnTo>
                <a:lnTo>
                  <a:pt x="23455" y="2684175"/>
                </a:lnTo>
                <a:lnTo>
                  <a:pt x="27375" y="2696443"/>
                </a:lnTo>
                <a:lnTo>
                  <a:pt x="31190" y="2709098"/>
                </a:lnTo>
                <a:lnTo>
                  <a:pt x="33566" y="2717291"/>
                </a:lnTo>
                <a:lnTo>
                  <a:pt x="33592" y="2704621"/>
                </a:lnTo>
                <a:lnTo>
                  <a:pt x="33777" y="2691949"/>
                </a:lnTo>
                <a:lnTo>
                  <a:pt x="34278" y="2679276"/>
                </a:lnTo>
                <a:lnTo>
                  <a:pt x="35253" y="2666603"/>
                </a:lnTo>
                <a:lnTo>
                  <a:pt x="36862" y="2653931"/>
                </a:lnTo>
                <a:lnTo>
                  <a:pt x="38353" y="2645537"/>
                </a:lnTo>
                <a:lnTo>
                  <a:pt x="39395" y="2608184"/>
                </a:lnTo>
                <a:lnTo>
                  <a:pt x="43377" y="2533310"/>
                </a:lnTo>
                <a:lnTo>
                  <a:pt x="49819" y="2458283"/>
                </a:lnTo>
                <a:lnTo>
                  <a:pt x="58633" y="2383187"/>
                </a:lnTo>
                <a:lnTo>
                  <a:pt x="69734" y="2308107"/>
                </a:lnTo>
                <a:lnTo>
                  <a:pt x="83036" y="2233130"/>
                </a:lnTo>
                <a:lnTo>
                  <a:pt x="90485" y="2195707"/>
                </a:lnTo>
                <a:lnTo>
                  <a:pt x="98452" y="2158340"/>
                </a:lnTo>
                <a:lnTo>
                  <a:pt x="106927" y="2121043"/>
                </a:lnTo>
                <a:lnTo>
                  <a:pt x="115897" y="2083823"/>
                </a:lnTo>
                <a:lnTo>
                  <a:pt x="125353" y="2046694"/>
                </a:lnTo>
                <a:lnTo>
                  <a:pt x="135284" y="2009665"/>
                </a:lnTo>
                <a:lnTo>
                  <a:pt x="145679" y="1972746"/>
                </a:lnTo>
                <a:lnTo>
                  <a:pt x="156527" y="1935949"/>
                </a:lnTo>
                <a:lnTo>
                  <a:pt x="167817" y="1899284"/>
                </a:lnTo>
                <a:lnTo>
                  <a:pt x="191687" y="1827659"/>
                </a:lnTo>
                <a:lnTo>
                  <a:pt x="217224" y="1756380"/>
                </a:lnTo>
                <a:lnTo>
                  <a:pt x="244372" y="1685507"/>
                </a:lnTo>
                <a:lnTo>
                  <a:pt x="273075" y="1615097"/>
                </a:lnTo>
                <a:lnTo>
                  <a:pt x="303274" y="1545209"/>
                </a:lnTo>
                <a:lnTo>
                  <a:pt x="334913" y="1475899"/>
                </a:lnTo>
                <a:lnTo>
                  <a:pt x="351255" y="1441480"/>
                </a:lnTo>
                <a:lnTo>
                  <a:pt x="384946" y="1373147"/>
                </a:lnTo>
                <a:lnTo>
                  <a:pt x="419935" y="1305539"/>
                </a:lnTo>
                <a:lnTo>
                  <a:pt x="456164" y="1238712"/>
                </a:lnTo>
                <a:lnTo>
                  <a:pt x="474725" y="1205611"/>
                </a:lnTo>
                <a:lnTo>
                  <a:pt x="492887" y="1171981"/>
                </a:lnTo>
                <a:lnTo>
                  <a:pt x="511399" y="1138565"/>
                </a:lnTo>
                <a:lnTo>
                  <a:pt x="530255" y="1105358"/>
                </a:lnTo>
                <a:lnTo>
                  <a:pt x="549448" y="1072358"/>
                </a:lnTo>
                <a:lnTo>
                  <a:pt x="568971" y="1039560"/>
                </a:lnTo>
                <a:lnTo>
                  <a:pt x="588817" y="1006961"/>
                </a:lnTo>
                <a:lnTo>
                  <a:pt x="608979" y="974556"/>
                </a:lnTo>
                <a:lnTo>
                  <a:pt x="629450" y="942343"/>
                </a:lnTo>
                <a:lnTo>
                  <a:pt x="650223" y="910317"/>
                </a:lnTo>
                <a:lnTo>
                  <a:pt x="671290" y="878474"/>
                </a:lnTo>
                <a:lnTo>
                  <a:pt x="692645" y="846812"/>
                </a:lnTo>
                <a:lnTo>
                  <a:pt x="714280" y="815326"/>
                </a:lnTo>
                <a:lnTo>
                  <a:pt x="736189" y="784013"/>
                </a:lnTo>
                <a:lnTo>
                  <a:pt x="758365" y="752869"/>
                </a:lnTo>
                <a:lnTo>
                  <a:pt x="780799" y="721889"/>
                </a:lnTo>
                <a:lnTo>
                  <a:pt x="803487" y="691072"/>
                </a:lnTo>
                <a:lnTo>
                  <a:pt x="826420" y="660411"/>
                </a:lnTo>
                <a:lnTo>
                  <a:pt x="849591" y="629905"/>
                </a:lnTo>
                <a:lnTo>
                  <a:pt x="872993" y="599550"/>
                </a:lnTo>
                <a:lnTo>
                  <a:pt x="896619" y="569340"/>
                </a:lnTo>
                <a:lnTo>
                  <a:pt x="908162" y="554273"/>
                </a:lnTo>
                <a:lnTo>
                  <a:pt x="919777" y="539213"/>
                </a:lnTo>
                <a:lnTo>
                  <a:pt x="931464" y="524167"/>
                </a:lnTo>
                <a:lnTo>
                  <a:pt x="943223" y="509142"/>
                </a:lnTo>
                <a:lnTo>
                  <a:pt x="955055" y="494147"/>
                </a:lnTo>
                <a:lnTo>
                  <a:pt x="966960" y="479186"/>
                </a:lnTo>
                <a:lnTo>
                  <a:pt x="978936" y="464269"/>
                </a:lnTo>
                <a:lnTo>
                  <a:pt x="990986" y="449402"/>
                </a:lnTo>
                <a:lnTo>
                  <a:pt x="1003107" y="434592"/>
                </a:lnTo>
                <a:lnTo>
                  <a:pt x="1015301" y="419846"/>
                </a:lnTo>
                <a:lnTo>
                  <a:pt x="1027567" y="405171"/>
                </a:lnTo>
                <a:lnTo>
                  <a:pt x="1039906" y="390575"/>
                </a:lnTo>
                <a:lnTo>
                  <a:pt x="1052317" y="376065"/>
                </a:lnTo>
                <a:lnTo>
                  <a:pt x="1064801" y="361648"/>
                </a:lnTo>
                <a:lnTo>
                  <a:pt x="1077356" y="347331"/>
                </a:lnTo>
                <a:lnTo>
                  <a:pt x="1089985" y="333120"/>
                </a:lnTo>
                <a:lnTo>
                  <a:pt x="1102685" y="319025"/>
                </a:lnTo>
                <a:lnTo>
                  <a:pt x="1115458" y="305050"/>
                </a:lnTo>
                <a:lnTo>
                  <a:pt x="1128304" y="291205"/>
                </a:lnTo>
                <a:lnTo>
                  <a:pt x="1141221" y="277494"/>
                </a:lnTo>
                <a:lnTo>
                  <a:pt x="1149733" y="268055"/>
                </a:lnTo>
                <a:lnTo>
                  <a:pt x="1158242" y="258615"/>
                </a:lnTo>
                <a:lnTo>
                  <a:pt x="1166749" y="249176"/>
                </a:lnTo>
                <a:lnTo>
                  <a:pt x="1175253" y="239737"/>
                </a:lnTo>
                <a:lnTo>
                  <a:pt x="1183756" y="230300"/>
                </a:lnTo>
                <a:lnTo>
                  <a:pt x="1192258" y="220863"/>
                </a:lnTo>
                <a:lnTo>
                  <a:pt x="1200760" y="211428"/>
                </a:lnTo>
                <a:lnTo>
                  <a:pt x="1209260" y="201994"/>
                </a:lnTo>
                <a:lnTo>
                  <a:pt x="1217762" y="192562"/>
                </a:lnTo>
                <a:lnTo>
                  <a:pt x="1226263" y="183132"/>
                </a:lnTo>
                <a:lnTo>
                  <a:pt x="1234766" y="173704"/>
                </a:lnTo>
                <a:lnTo>
                  <a:pt x="1243270" y="164278"/>
                </a:lnTo>
                <a:lnTo>
                  <a:pt x="1251776" y="154855"/>
                </a:lnTo>
                <a:lnTo>
                  <a:pt x="1260285" y="145435"/>
                </a:lnTo>
                <a:lnTo>
                  <a:pt x="1268796" y="136018"/>
                </a:lnTo>
                <a:lnTo>
                  <a:pt x="1279213" y="125430"/>
                </a:lnTo>
                <a:lnTo>
                  <a:pt x="1287907" y="116767"/>
                </a:lnTo>
                <a:lnTo>
                  <a:pt x="1296706" y="108012"/>
                </a:lnTo>
                <a:lnTo>
                  <a:pt x="1305604" y="99181"/>
                </a:lnTo>
                <a:lnTo>
                  <a:pt x="1314593" y="90291"/>
                </a:lnTo>
                <a:lnTo>
                  <a:pt x="1323665" y="81358"/>
                </a:lnTo>
                <a:lnTo>
                  <a:pt x="1332811" y="72398"/>
                </a:lnTo>
                <a:lnTo>
                  <a:pt x="1342025" y="63428"/>
                </a:lnTo>
                <a:lnTo>
                  <a:pt x="1351299" y="54465"/>
                </a:lnTo>
                <a:lnTo>
                  <a:pt x="1360624" y="45525"/>
                </a:lnTo>
                <a:lnTo>
                  <a:pt x="1369994" y="36625"/>
                </a:lnTo>
                <a:lnTo>
                  <a:pt x="1379399" y="27780"/>
                </a:lnTo>
                <a:lnTo>
                  <a:pt x="1388833" y="19008"/>
                </a:lnTo>
                <a:lnTo>
                  <a:pt x="1398287" y="10325"/>
                </a:lnTo>
                <a:lnTo>
                  <a:pt x="1407754" y="1747"/>
                </a:lnTo>
                <a:lnTo>
                  <a:pt x="1409700" y="0"/>
                </a:lnTo>
                <a:lnTo>
                  <a:pt x="1404874" y="0"/>
                </a:lnTo>
                <a:lnTo>
                  <a:pt x="1395262" y="8642"/>
                </a:lnTo>
                <a:lnTo>
                  <a:pt x="1385656" y="17285"/>
                </a:lnTo>
                <a:lnTo>
                  <a:pt x="1376064" y="25928"/>
                </a:lnTo>
                <a:lnTo>
                  <a:pt x="1366495" y="34570"/>
                </a:lnTo>
                <a:lnTo>
                  <a:pt x="1356959" y="43213"/>
                </a:lnTo>
                <a:lnTo>
                  <a:pt x="1347464" y="51856"/>
                </a:lnTo>
                <a:lnTo>
                  <a:pt x="1338018" y="60498"/>
                </a:lnTo>
                <a:lnTo>
                  <a:pt x="1328632" y="69141"/>
                </a:lnTo>
                <a:lnTo>
                  <a:pt x="1319314" y="77784"/>
                </a:lnTo>
                <a:lnTo>
                  <a:pt x="1310072" y="86427"/>
                </a:lnTo>
                <a:lnTo>
                  <a:pt x="1300916" y="95069"/>
                </a:lnTo>
                <a:lnTo>
                  <a:pt x="1291854" y="103712"/>
                </a:lnTo>
                <a:lnTo>
                  <a:pt x="1282896" y="112355"/>
                </a:lnTo>
                <a:lnTo>
                  <a:pt x="1274050" y="120997"/>
                </a:lnTo>
                <a:lnTo>
                  <a:pt x="1265808" y="129159"/>
                </a:lnTo>
                <a:lnTo>
                  <a:pt x="1257159" y="138772"/>
                </a:lnTo>
                <a:lnTo>
                  <a:pt x="1248507" y="148374"/>
                </a:lnTo>
                <a:lnTo>
                  <a:pt x="1239852" y="157957"/>
                </a:lnTo>
                <a:lnTo>
                  <a:pt x="1231194" y="167511"/>
                </a:lnTo>
                <a:lnTo>
                  <a:pt x="1222533" y="177029"/>
                </a:lnTo>
                <a:lnTo>
                  <a:pt x="1213870" y="186502"/>
                </a:lnTo>
                <a:lnTo>
                  <a:pt x="1205205" y="195922"/>
                </a:lnTo>
                <a:lnTo>
                  <a:pt x="1196538" y="205282"/>
                </a:lnTo>
                <a:lnTo>
                  <a:pt x="1187870" y="214572"/>
                </a:lnTo>
                <a:lnTo>
                  <a:pt x="1179201" y="223784"/>
                </a:lnTo>
                <a:lnTo>
                  <a:pt x="1170530" y="232911"/>
                </a:lnTo>
                <a:lnTo>
                  <a:pt x="1161858" y="241944"/>
                </a:lnTo>
                <a:lnTo>
                  <a:pt x="1153186" y="250874"/>
                </a:lnTo>
                <a:lnTo>
                  <a:pt x="1144513" y="259695"/>
                </a:lnTo>
                <a:lnTo>
                  <a:pt x="1136395" y="267842"/>
                </a:lnTo>
                <a:lnTo>
                  <a:pt x="1122808" y="282206"/>
                </a:lnTo>
                <a:lnTo>
                  <a:pt x="1109359" y="296571"/>
                </a:lnTo>
                <a:lnTo>
                  <a:pt x="1096046" y="310942"/>
                </a:lnTo>
                <a:lnTo>
                  <a:pt x="1082866" y="325322"/>
                </a:lnTo>
                <a:lnTo>
                  <a:pt x="1069814" y="339715"/>
                </a:lnTo>
                <a:lnTo>
                  <a:pt x="1056887" y="354124"/>
                </a:lnTo>
                <a:lnTo>
                  <a:pt x="1044083" y="368554"/>
                </a:lnTo>
                <a:lnTo>
                  <a:pt x="1031396" y="383008"/>
                </a:lnTo>
                <a:lnTo>
                  <a:pt x="1018824" y="397490"/>
                </a:lnTo>
                <a:lnTo>
                  <a:pt x="1006363" y="412003"/>
                </a:lnTo>
                <a:lnTo>
                  <a:pt x="994010" y="426552"/>
                </a:lnTo>
                <a:lnTo>
                  <a:pt x="981761" y="441140"/>
                </a:lnTo>
                <a:lnTo>
                  <a:pt x="969613" y="455770"/>
                </a:lnTo>
                <a:lnTo>
                  <a:pt x="957562" y="470446"/>
                </a:lnTo>
                <a:lnTo>
                  <a:pt x="945604" y="485173"/>
                </a:lnTo>
                <a:lnTo>
                  <a:pt x="933736" y="499954"/>
                </a:lnTo>
                <a:lnTo>
                  <a:pt x="921955" y="514792"/>
                </a:lnTo>
                <a:lnTo>
                  <a:pt x="910256" y="529691"/>
                </a:lnTo>
                <a:lnTo>
                  <a:pt x="898637" y="544656"/>
                </a:lnTo>
                <a:lnTo>
                  <a:pt x="887094" y="559688"/>
                </a:lnTo>
                <a:lnTo>
                  <a:pt x="862778" y="589898"/>
                </a:lnTo>
                <a:lnTo>
                  <a:pt x="838750" y="620252"/>
                </a:lnTo>
                <a:lnTo>
                  <a:pt x="815009" y="650751"/>
                </a:lnTo>
                <a:lnTo>
                  <a:pt x="791556" y="681394"/>
                </a:lnTo>
                <a:lnTo>
                  <a:pt x="768391" y="712182"/>
                </a:lnTo>
                <a:lnTo>
                  <a:pt x="745515" y="743114"/>
                </a:lnTo>
                <a:lnTo>
                  <a:pt x="722926" y="774190"/>
                </a:lnTo>
                <a:lnTo>
                  <a:pt x="700626" y="805410"/>
                </a:lnTo>
                <a:lnTo>
                  <a:pt x="678614" y="836774"/>
                </a:lnTo>
                <a:lnTo>
                  <a:pt x="656891" y="868283"/>
                </a:lnTo>
                <a:lnTo>
                  <a:pt x="635457" y="899935"/>
                </a:lnTo>
                <a:lnTo>
                  <a:pt x="614311" y="931730"/>
                </a:lnTo>
                <a:lnTo>
                  <a:pt x="593454" y="963670"/>
                </a:lnTo>
                <a:lnTo>
                  <a:pt x="572885" y="995753"/>
                </a:lnTo>
                <a:lnTo>
                  <a:pt x="532616" y="1060349"/>
                </a:lnTo>
                <a:lnTo>
                  <a:pt x="493504" y="1125518"/>
                </a:lnTo>
                <a:lnTo>
                  <a:pt x="455548" y="1191259"/>
                </a:lnTo>
                <a:lnTo>
                  <a:pt x="436299" y="1225050"/>
                </a:lnTo>
                <a:lnTo>
                  <a:pt x="417414" y="1258986"/>
                </a:lnTo>
                <a:lnTo>
                  <a:pt x="398897" y="1293066"/>
                </a:lnTo>
                <a:lnTo>
                  <a:pt x="380753" y="1327291"/>
                </a:lnTo>
                <a:lnTo>
                  <a:pt x="362983" y="1361660"/>
                </a:lnTo>
                <a:lnTo>
                  <a:pt x="345593" y="1396173"/>
                </a:lnTo>
                <a:lnTo>
                  <a:pt x="328585" y="1430831"/>
                </a:lnTo>
                <a:lnTo>
                  <a:pt x="311962" y="1465632"/>
                </a:lnTo>
                <a:lnTo>
                  <a:pt x="295729" y="1500578"/>
                </a:lnTo>
                <a:lnTo>
                  <a:pt x="279888" y="1535668"/>
                </a:lnTo>
                <a:lnTo>
                  <a:pt x="264444" y="1570901"/>
                </a:lnTo>
                <a:lnTo>
                  <a:pt x="249400" y="1606278"/>
                </a:lnTo>
                <a:lnTo>
                  <a:pt x="234758" y="1641799"/>
                </a:lnTo>
                <a:lnTo>
                  <a:pt x="220524" y="1677463"/>
                </a:lnTo>
                <a:lnTo>
                  <a:pt x="206700" y="1713271"/>
                </a:lnTo>
                <a:lnTo>
                  <a:pt x="193289" y="1749222"/>
                </a:lnTo>
                <a:lnTo>
                  <a:pt x="180295" y="1785317"/>
                </a:lnTo>
                <a:lnTo>
                  <a:pt x="167722" y="1821554"/>
                </a:lnTo>
                <a:lnTo>
                  <a:pt x="155574" y="1857935"/>
                </a:lnTo>
                <a:lnTo>
                  <a:pt x="143852" y="1894458"/>
                </a:lnTo>
                <a:lnTo>
                  <a:pt x="131876" y="1929730"/>
                </a:lnTo>
                <a:lnTo>
                  <a:pt x="120403" y="1965204"/>
                </a:lnTo>
                <a:lnTo>
                  <a:pt x="109434" y="2000870"/>
                </a:lnTo>
                <a:lnTo>
                  <a:pt x="98969" y="2036718"/>
                </a:lnTo>
                <a:lnTo>
                  <a:pt x="89007" y="2072737"/>
                </a:lnTo>
                <a:lnTo>
                  <a:pt x="79549" y="2108917"/>
                </a:lnTo>
                <a:lnTo>
                  <a:pt x="70594" y="2145247"/>
                </a:lnTo>
                <a:lnTo>
                  <a:pt x="62143" y="2181717"/>
                </a:lnTo>
                <a:lnTo>
                  <a:pt x="54195" y="2218315"/>
                </a:lnTo>
                <a:lnTo>
                  <a:pt x="46751" y="2255032"/>
                </a:lnTo>
                <a:lnTo>
                  <a:pt x="39811" y="2291857"/>
                </a:lnTo>
                <a:lnTo>
                  <a:pt x="33374" y="2328779"/>
                </a:lnTo>
                <a:lnTo>
                  <a:pt x="27440" y="2365788"/>
                </a:lnTo>
                <a:lnTo>
                  <a:pt x="22010" y="2402874"/>
                </a:lnTo>
                <a:lnTo>
                  <a:pt x="17083" y="2440025"/>
                </a:lnTo>
                <a:lnTo>
                  <a:pt x="12660" y="2477231"/>
                </a:lnTo>
                <a:lnTo>
                  <a:pt x="8740" y="2514482"/>
                </a:lnTo>
                <a:lnTo>
                  <a:pt x="5323" y="2551767"/>
                </a:lnTo>
                <a:lnTo>
                  <a:pt x="2410" y="2589076"/>
                </a:lnTo>
                <a:close/>
              </a:path>
            </a:pathLst>
          </a:custGeom>
          <a:solidFill>
            <a:srgbClr val="766E53"/>
          </a:solidFill>
        </p:spPr>
        <p:txBody>
          <a:bodyPr wrap="square" lIns="0" tIns="0" rIns="0" bIns="0" rtlCol="0">
            <a:noAutofit/>
          </a:bodyPr>
          <a:lstStyle/>
          <a:p>
            <a:endParaRPr/>
          </a:p>
        </p:txBody>
      </p:sp>
      <p:sp>
        <p:nvSpPr>
          <p:cNvPr id="32" name="object 32"/>
          <p:cNvSpPr/>
          <p:nvPr/>
        </p:nvSpPr>
        <p:spPr>
          <a:xfrm>
            <a:off x="804682" y="6600463"/>
            <a:ext cx="91439" cy="252983"/>
          </a:xfrm>
          <a:custGeom>
            <a:avLst/>
            <a:gdLst/>
            <a:ahLst/>
            <a:cxnLst/>
            <a:rect l="l" t="t" r="r" b="b"/>
            <a:pathLst>
              <a:path w="121919" h="252983">
                <a:moveTo>
                  <a:pt x="7598" y="25770"/>
                </a:moveTo>
                <a:lnTo>
                  <a:pt x="11598" y="38646"/>
                </a:lnTo>
                <a:lnTo>
                  <a:pt x="15722" y="51511"/>
                </a:lnTo>
                <a:lnTo>
                  <a:pt x="19964" y="64363"/>
                </a:lnTo>
                <a:lnTo>
                  <a:pt x="24315" y="77196"/>
                </a:lnTo>
                <a:lnTo>
                  <a:pt x="28769" y="90008"/>
                </a:lnTo>
                <a:lnTo>
                  <a:pt x="33318" y="102795"/>
                </a:lnTo>
                <a:lnTo>
                  <a:pt x="37954" y="115554"/>
                </a:lnTo>
                <a:lnTo>
                  <a:pt x="42671" y="128280"/>
                </a:lnTo>
                <a:lnTo>
                  <a:pt x="47462" y="140970"/>
                </a:lnTo>
                <a:lnTo>
                  <a:pt x="52318" y="153621"/>
                </a:lnTo>
                <a:lnTo>
                  <a:pt x="57232" y="166229"/>
                </a:lnTo>
                <a:lnTo>
                  <a:pt x="62198" y="178791"/>
                </a:lnTo>
                <a:lnTo>
                  <a:pt x="67208" y="191303"/>
                </a:lnTo>
                <a:lnTo>
                  <a:pt x="72254" y="203760"/>
                </a:lnTo>
                <a:lnTo>
                  <a:pt x="77330" y="216161"/>
                </a:lnTo>
                <a:lnTo>
                  <a:pt x="82427" y="228501"/>
                </a:lnTo>
                <a:lnTo>
                  <a:pt x="87539" y="240776"/>
                </a:lnTo>
                <a:lnTo>
                  <a:pt x="92659" y="252983"/>
                </a:lnTo>
                <a:lnTo>
                  <a:pt x="121919" y="252983"/>
                </a:lnTo>
                <a:lnTo>
                  <a:pt x="115372" y="240776"/>
                </a:lnTo>
                <a:lnTo>
                  <a:pt x="108894" y="228501"/>
                </a:lnTo>
                <a:lnTo>
                  <a:pt x="102481" y="216161"/>
                </a:lnTo>
                <a:lnTo>
                  <a:pt x="96131" y="203760"/>
                </a:lnTo>
                <a:lnTo>
                  <a:pt x="89839" y="191303"/>
                </a:lnTo>
                <a:lnTo>
                  <a:pt x="83602" y="178791"/>
                </a:lnTo>
                <a:lnTo>
                  <a:pt x="77417" y="166229"/>
                </a:lnTo>
                <a:lnTo>
                  <a:pt x="71279" y="153621"/>
                </a:lnTo>
                <a:lnTo>
                  <a:pt x="65185" y="140970"/>
                </a:lnTo>
                <a:lnTo>
                  <a:pt x="59131" y="128280"/>
                </a:lnTo>
                <a:lnTo>
                  <a:pt x="53113" y="115554"/>
                </a:lnTo>
                <a:lnTo>
                  <a:pt x="47129" y="102795"/>
                </a:lnTo>
                <a:lnTo>
                  <a:pt x="41174" y="90008"/>
                </a:lnTo>
                <a:lnTo>
                  <a:pt x="35244" y="77196"/>
                </a:lnTo>
                <a:lnTo>
                  <a:pt x="29337" y="64363"/>
                </a:lnTo>
                <a:lnTo>
                  <a:pt x="23447" y="51511"/>
                </a:lnTo>
                <a:lnTo>
                  <a:pt x="17572" y="38646"/>
                </a:lnTo>
                <a:lnTo>
                  <a:pt x="11709" y="25770"/>
                </a:lnTo>
                <a:lnTo>
                  <a:pt x="5852" y="12886"/>
                </a:lnTo>
                <a:lnTo>
                  <a:pt x="0" y="0"/>
                </a:lnTo>
                <a:lnTo>
                  <a:pt x="3729" y="12886"/>
                </a:lnTo>
                <a:lnTo>
                  <a:pt x="7598" y="25770"/>
                </a:lnTo>
                <a:close/>
              </a:path>
            </a:pathLst>
          </a:custGeom>
          <a:solidFill>
            <a:srgbClr val="766E53"/>
          </a:solidFill>
        </p:spPr>
        <p:txBody>
          <a:bodyPr wrap="square" lIns="0" tIns="0" rIns="0" bIns="0" rtlCol="0">
            <a:noAutofit/>
          </a:bodyPr>
          <a:lstStyle/>
          <a:p>
            <a:endParaRPr/>
          </a:p>
        </p:txBody>
      </p:sp>
      <p:sp>
        <p:nvSpPr>
          <p:cNvPr id="33" name="object 33"/>
          <p:cNvSpPr/>
          <p:nvPr/>
        </p:nvSpPr>
        <p:spPr>
          <a:xfrm>
            <a:off x="730387" y="5897899"/>
            <a:ext cx="102869" cy="673607"/>
          </a:xfrm>
          <a:custGeom>
            <a:avLst/>
            <a:gdLst/>
            <a:ahLst/>
            <a:cxnLst/>
            <a:rect l="l" t="t" r="r" b="b"/>
            <a:pathLst>
              <a:path w="137159" h="673607">
                <a:moveTo>
                  <a:pt x="4660" y="14959"/>
                </a:moveTo>
                <a:lnTo>
                  <a:pt x="1286" y="4004"/>
                </a:lnTo>
                <a:lnTo>
                  <a:pt x="0" y="0"/>
                </a:lnTo>
                <a:lnTo>
                  <a:pt x="71" y="21497"/>
                </a:lnTo>
                <a:lnTo>
                  <a:pt x="288" y="42991"/>
                </a:lnTo>
                <a:lnTo>
                  <a:pt x="654" y="64477"/>
                </a:lnTo>
                <a:lnTo>
                  <a:pt x="1173" y="85953"/>
                </a:lnTo>
                <a:lnTo>
                  <a:pt x="1847" y="107415"/>
                </a:lnTo>
                <a:lnTo>
                  <a:pt x="2682" y="128858"/>
                </a:lnTo>
                <a:lnTo>
                  <a:pt x="3679" y="150280"/>
                </a:lnTo>
                <a:lnTo>
                  <a:pt x="4843" y="171677"/>
                </a:lnTo>
                <a:lnTo>
                  <a:pt x="6178" y="193046"/>
                </a:lnTo>
                <a:lnTo>
                  <a:pt x="7686" y="214382"/>
                </a:lnTo>
                <a:lnTo>
                  <a:pt x="9372" y="235682"/>
                </a:lnTo>
                <a:lnTo>
                  <a:pt x="11238" y="256943"/>
                </a:lnTo>
                <a:lnTo>
                  <a:pt x="13289" y="278161"/>
                </a:lnTo>
                <a:lnTo>
                  <a:pt x="15528" y="299333"/>
                </a:lnTo>
                <a:lnTo>
                  <a:pt x="17959" y="320454"/>
                </a:lnTo>
                <a:lnTo>
                  <a:pt x="20584" y="341521"/>
                </a:lnTo>
                <a:lnTo>
                  <a:pt x="23409" y="362532"/>
                </a:lnTo>
                <a:lnTo>
                  <a:pt x="26435" y="383481"/>
                </a:lnTo>
                <a:lnTo>
                  <a:pt x="29667" y="404366"/>
                </a:lnTo>
                <a:lnTo>
                  <a:pt x="33108" y="425183"/>
                </a:lnTo>
                <a:lnTo>
                  <a:pt x="38027" y="436703"/>
                </a:lnTo>
                <a:lnTo>
                  <a:pt x="42762" y="448408"/>
                </a:lnTo>
                <a:lnTo>
                  <a:pt x="47354" y="460257"/>
                </a:lnTo>
                <a:lnTo>
                  <a:pt x="51840" y="472211"/>
                </a:lnTo>
                <a:lnTo>
                  <a:pt x="56262" y="484230"/>
                </a:lnTo>
                <a:lnTo>
                  <a:pt x="60658" y="496275"/>
                </a:lnTo>
                <a:lnTo>
                  <a:pt x="65067" y="508307"/>
                </a:lnTo>
                <a:lnTo>
                  <a:pt x="69529" y="520284"/>
                </a:lnTo>
                <a:lnTo>
                  <a:pt x="74083" y="532169"/>
                </a:lnTo>
                <a:lnTo>
                  <a:pt x="78768" y="543922"/>
                </a:lnTo>
                <a:lnTo>
                  <a:pt x="83625" y="555502"/>
                </a:lnTo>
                <a:lnTo>
                  <a:pt x="85128" y="558952"/>
                </a:lnTo>
                <a:lnTo>
                  <a:pt x="90719" y="570516"/>
                </a:lnTo>
                <a:lnTo>
                  <a:pt x="96079" y="582080"/>
                </a:lnTo>
                <a:lnTo>
                  <a:pt x="101267" y="593645"/>
                </a:lnTo>
                <a:lnTo>
                  <a:pt x="106341" y="605211"/>
                </a:lnTo>
                <a:lnTo>
                  <a:pt x="111359" y="616776"/>
                </a:lnTo>
                <a:lnTo>
                  <a:pt x="116379" y="628342"/>
                </a:lnTo>
                <a:lnTo>
                  <a:pt x="121460" y="639907"/>
                </a:lnTo>
                <a:lnTo>
                  <a:pt x="126661" y="651472"/>
                </a:lnTo>
                <a:lnTo>
                  <a:pt x="132038" y="663036"/>
                </a:lnTo>
                <a:lnTo>
                  <a:pt x="137159" y="673608"/>
                </a:lnTo>
                <a:lnTo>
                  <a:pt x="133001" y="661548"/>
                </a:lnTo>
                <a:lnTo>
                  <a:pt x="129631" y="649486"/>
                </a:lnTo>
                <a:lnTo>
                  <a:pt x="120072" y="618395"/>
                </a:lnTo>
                <a:lnTo>
                  <a:pt x="112797" y="591777"/>
                </a:lnTo>
                <a:lnTo>
                  <a:pt x="105869" y="565095"/>
                </a:lnTo>
                <a:lnTo>
                  <a:pt x="99285" y="538352"/>
                </a:lnTo>
                <a:lnTo>
                  <a:pt x="93041" y="511552"/>
                </a:lnTo>
                <a:lnTo>
                  <a:pt x="87135" y="484698"/>
                </a:lnTo>
                <a:lnTo>
                  <a:pt x="81562" y="457793"/>
                </a:lnTo>
                <a:lnTo>
                  <a:pt x="76318" y="430842"/>
                </a:lnTo>
                <a:lnTo>
                  <a:pt x="71401" y="403848"/>
                </a:lnTo>
                <a:lnTo>
                  <a:pt x="66806" y="376815"/>
                </a:lnTo>
                <a:lnTo>
                  <a:pt x="62531" y="349746"/>
                </a:lnTo>
                <a:lnTo>
                  <a:pt x="58571" y="322644"/>
                </a:lnTo>
                <a:lnTo>
                  <a:pt x="54924" y="295514"/>
                </a:lnTo>
                <a:lnTo>
                  <a:pt x="51585" y="268359"/>
                </a:lnTo>
                <a:lnTo>
                  <a:pt x="48551" y="241182"/>
                </a:lnTo>
                <a:lnTo>
                  <a:pt x="45818" y="213988"/>
                </a:lnTo>
                <a:lnTo>
                  <a:pt x="43384" y="186780"/>
                </a:lnTo>
                <a:lnTo>
                  <a:pt x="41244" y="159560"/>
                </a:lnTo>
                <a:lnTo>
                  <a:pt x="39395" y="132334"/>
                </a:lnTo>
                <a:lnTo>
                  <a:pt x="37833" y="105105"/>
                </a:lnTo>
                <a:lnTo>
                  <a:pt x="33987" y="92696"/>
                </a:lnTo>
                <a:lnTo>
                  <a:pt x="29339" y="81098"/>
                </a:lnTo>
                <a:lnTo>
                  <a:pt x="24559" y="69633"/>
                </a:lnTo>
                <a:lnTo>
                  <a:pt x="20314" y="57628"/>
                </a:lnTo>
                <a:lnTo>
                  <a:pt x="18922" y="52552"/>
                </a:lnTo>
                <a:lnTo>
                  <a:pt x="13146" y="39571"/>
                </a:lnTo>
                <a:lnTo>
                  <a:pt x="8503" y="26927"/>
                </a:lnTo>
                <a:lnTo>
                  <a:pt x="4660" y="14959"/>
                </a:lnTo>
                <a:close/>
              </a:path>
            </a:pathLst>
          </a:custGeom>
          <a:solidFill>
            <a:srgbClr val="766E53"/>
          </a:solidFill>
        </p:spPr>
        <p:txBody>
          <a:bodyPr wrap="square" lIns="0" tIns="0" rIns="0" bIns="0" rtlCol="0">
            <a:noAutofit/>
          </a:bodyPr>
          <a:lstStyle/>
          <a:p>
            <a:endParaRPr/>
          </a:p>
        </p:txBody>
      </p:sp>
      <p:sp>
        <p:nvSpPr>
          <p:cNvPr id="34" name="object 34"/>
          <p:cNvSpPr/>
          <p:nvPr/>
        </p:nvSpPr>
        <p:spPr>
          <a:xfrm>
            <a:off x="730379" y="5772931"/>
            <a:ext cx="28575" cy="227075"/>
          </a:xfrm>
          <a:custGeom>
            <a:avLst/>
            <a:gdLst/>
            <a:ahLst/>
            <a:cxnLst/>
            <a:rect l="l" t="t" r="r" b="b"/>
            <a:pathLst>
              <a:path w="38100" h="227075">
                <a:moveTo>
                  <a:pt x="0" y="56724"/>
                </a:moveTo>
                <a:lnTo>
                  <a:pt x="0" y="122999"/>
                </a:lnTo>
                <a:lnTo>
                  <a:pt x="3332" y="133443"/>
                </a:lnTo>
                <a:lnTo>
                  <a:pt x="7008" y="145038"/>
                </a:lnTo>
                <a:lnTo>
                  <a:pt x="11372" y="157441"/>
                </a:lnTo>
                <a:lnTo>
                  <a:pt x="16768" y="170311"/>
                </a:lnTo>
                <a:lnTo>
                  <a:pt x="19050" y="175031"/>
                </a:lnTo>
                <a:lnTo>
                  <a:pt x="22959" y="187409"/>
                </a:lnTo>
                <a:lnTo>
                  <a:pt x="27682" y="198981"/>
                </a:lnTo>
                <a:lnTo>
                  <a:pt x="32529" y="210429"/>
                </a:lnTo>
                <a:lnTo>
                  <a:pt x="36814" y="222435"/>
                </a:lnTo>
                <a:lnTo>
                  <a:pt x="38100" y="227075"/>
                </a:lnTo>
                <a:lnTo>
                  <a:pt x="36896" y="213950"/>
                </a:lnTo>
                <a:lnTo>
                  <a:pt x="35915" y="200847"/>
                </a:lnTo>
                <a:lnTo>
                  <a:pt x="35133" y="187788"/>
                </a:lnTo>
                <a:lnTo>
                  <a:pt x="34528" y="174797"/>
                </a:lnTo>
                <a:lnTo>
                  <a:pt x="34076" y="161896"/>
                </a:lnTo>
                <a:lnTo>
                  <a:pt x="33756" y="149107"/>
                </a:lnTo>
                <a:lnTo>
                  <a:pt x="33545" y="136453"/>
                </a:lnTo>
                <a:lnTo>
                  <a:pt x="33359" y="111638"/>
                </a:lnTo>
                <a:lnTo>
                  <a:pt x="33337" y="89877"/>
                </a:lnTo>
                <a:lnTo>
                  <a:pt x="29540" y="76956"/>
                </a:lnTo>
                <a:lnTo>
                  <a:pt x="25677" y="64466"/>
                </a:lnTo>
                <a:lnTo>
                  <a:pt x="21681" y="52342"/>
                </a:lnTo>
                <a:lnTo>
                  <a:pt x="17485" y="40518"/>
                </a:lnTo>
                <a:lnTo>
                  <a:pt x="13024" y="28928"/>
                </a:lnTo>
                <a:lnTo>
                  <a:pt x="8231" y="17506"/>
                </a:lnTo>
                <a:lnTo>
                  <a:pt x="3039" y="6185"/>
                </a:lnTo>
                <a:lnTo>
                  <a:pt x="0" y="0"/>
                </a:lnTo>
                <a:lnTo>
                  <a:pt x="0" y="56724"/>
                </a:lnTo>
                <a:close/>
              </a:path>
            </a:pathLst>
          </a:custGeom>
          <a:solidFill>
            <a:srgbClr val="766E53"/>
          </a:solidFill>
        </p:spPr>
        <p:txBody>
          <a:bodyPr wrap="square" lIns="0" tIns="0" rIns="0" bIns="0" rtlCol="0">
            <a:noAutofit/>
          </a:bodyPr>
          <a:lstStyle/>
          <a:p>
            <a:endParaRPr/>
          </a:p>
        </p:txBody>
      </p:sp>
      <p:sp>
        <p:nvSpPr>
          <p:cNvPr id="35" name="object 35"/>
          <p:cNvSpPr/>
          <p:nvPr/>
        </p:nvSpPr>
        <p:spPr>
          <a:xfrm>
            <a:off x="754381" y="6323095"/>
            <a:ext cx="158876" cy="530351"/>
          </a:xfrm>
          <a:custGeom>
            <a:avLst/>
            <a:gdLst/>
            <a:ahLst/>
            <a:cxnLst/>
            <a:rect l="l" t="t" r="r" b="b"/>
            <a:pathLst>
              <a:path w="211835" h="530351">
                <a:moveTo>
                  <a:pt x="6594" y="15318"/>
                </a:moveTo>
                <a:lnTo>
                  <a:pt x="1667" y="3762"/>
                </a:lnTo>
                <a:lnTo>
                  <a:pt x="0" y="0"/>
                </a:lnTo>
                <a:lnTo>
                  <a:pt x="2331" y="12171"/>
                </a:lnTo>
                <a:lnTo>
                  <a:pt x="4740" y="24415"/>
                </a:lnTo>
                <a:lnTo>
                  <a:pt x="7221" y="36722"/>
                </a:lnTo>
                <a:lnTo>
                  <a:pt x="9770" y="49084"/>
                </a:lnTo>
                <a:lnTo>
                  <a:pt x="12383" y="61493"/>
                </a:lnTo>
                <a:lnTo>
                  <a:pt x="15055" y="73939"/>
                </a:lnTo>
                <a:lnTo>
                  <a:pt x="17783" y="86415"/>
                </a:lnTo>
                <a:lnTo>
                  <a:pt x="20562" y="98912"/>
                </a:lnTo>
                <a:lnTo>
                  <a:pt x="23387" y="111421"/>
                </a:lnTo>
                <a:lnTo>
                  <a:pt x="26255" y="123935"/>
                </a:lnTo>
                <a:lnTo>
                  <a:pt x="29161" y="136443"/>
                </a:lnTo>
                <a:lnTo>
                  <a:pt x="32101" y="148939"/>
                </a:lnTo>
                <a:lnTo>
                  <a:pt x="35070" y="161413"/>
                </a:lnTo>
                <a:lnTo>
                  <a:pt x="38064" y="173857"/>
                </a:lnTo>
                <a:lnTo>
                  <a:pt x="41079" y="186262"/>
                </a:lnTo>
                <a:lnTo>
                  <a:pt x="44111" y="198620"/>
                </a:lnTo>
                <a:lnTo>
                  <a:pt x="47154" y="210923"/>
                </a:lnTo>
                <a:lnTo>
                  <a:pt x="50206" y="223162"/>
                </a:lnTo>
                <a:lnTo>
                  <a:pt x="52959" y="234124"/>
                </a:lnTo>
                <a:lnTo>
                  <a:pt x="57001" y="246159"/>
                </a:lnTo>
                <a:lnTo>
                  <a:pt x="61044" y="258198"/>
                </a:lnTo>
                <a:lnTo>
                  <a:pt x="65087" y="270240"/>
                </a:lnTo>
                <a:lnTo>
                  <a:pt x="67398" y="277126"/>
                </a:lnTo>
                <a:lnTo>
                  <a:pt x="73177" y="290024"/>
                </a:lnTo>
                <a:lnTo>
                  <a:pt x="78959" y="302919"/>
                </a:lnTo>
                <a:lnTo>
                  <a:pt x="84748" y="315807"/>
                </a:lnTo>
                <a:lnTo>
                  <a:pt x="90548" y="328685"/>
                </a:lnTo>
                <a:lnTo>
                  <a:pt x="96363" y="341548"/>
                </a:lnTo>
                <a:lnTo>
                  <a:pt x="102196" y="354394"/>
                </a:lnTo>
                <a:lnTo>
                  <a:pt x="108050" y="367218"/>
                </a:lnTo>
                <a:lnTo>
                  <a:pt x="113929" y="380017"/>
                </a:lnTo>
                <a:lnTo>
                  <a:pt x="119838" y="392788"/>
                </a:lnTo>
                <a:lnTo>
                  <a:pt x="125779" y="405526"/>
                </a:lnTo>
                <a:lnTo>
                  <a:pt x="131756" y="418229"/>
                </a:lnTo>
                <a:lnTo>
                  <a:pt x="137772" y="430892"/>
                </a:lnTo>
                <a:lnTo>
                  <a:pt x="143832" y="443513"/>
                </a:lnTo>
                <a:lnTo>
                  <a:pt x="149939" y="456087"/>
                </a:lnTo>
                <a:lnTo>
                  <a:pt x="156097" y="468610"/>
                </a:lnTo>
                <a:lnTo>
                  <a:pt x="162309" y="481080"/>
                </a:lnTo>
                <a:lnTo>
                  <a:pt x="168578" y="493493"/>
                </a:lnTo>
                <a:lnTo>
                  <a:pt x="174909" y="505845"/>
                </a:lnTo>
                <a:lnTo>
                  <a:pt x="181305" y="518132"/>
                </a:lnTo>
                <a:lnTo>
                  <a:pt x="187769" y="530351"/>
                </a:lnTo>
                <a:lnTo>
                  <a:pt x="211835" y="530351"/>
                </a:lnTo>
                <a:lnTo>
                  <a:pt x="205407" y="516699"/>
                </a:lnTo>
                <a:lnTo>
                  <a:pt x="199120" y="502978"/>
                </a:lnTo>
                <a:lnTo>
                  <a:pt x="192970" y="489194"/>
                </a:lnTo>
                <a:lnTo>
                  <a:pt x="186954" y="475348"/>
                </a:lnTo>
                <a:lnTo>
                  <a:pt x="181068" y="461445"/>
                </a:lnTo>
                <a:lnTo>
                  <a:pt x="175308" y="447488"/>
                </a:lnTo>
                <a:lnTo>
                  <a:pt x="169671" y="433481"/>
                </a:lnTo>
                <a:lnTo>
                  <a:pt x="164154" y="419428"/>
                </a:lnTo>
                <a:lnTo>
                  <a:pt x="158752" y="405331"/>
                </a:lnTo>
                <a:lnTo>
                  <a:pt x="153462" y="391195"/>
                </a:lnTo>
                <a:lnTo>
                  <a:pt x="148280" y="377024"/>
                </a:lnTo>
                <a:lnTo>
                  <a:pt x="143202" y="362819"/>
                </a:lnTo>
                <a:lnTo>
                  <a:pt x="138226" y="348586"/>
                </a:lnTo>
                <a:lnTo>
                  <a:pt x="133348" y="334328"/>
                </a:lnTo>
                <a:lnTo>
                  <a:pt x="128563" y="320048"/>
                </a:lnTo>
                <a:lnTo>
                  <a:pt x="123868" y="305750"/>
                </a:lnTo>
                <a:lnTo>
                  <a:pt x="119259" y="291438"/>
                </a:lnTo>
                <a:lnTo>
                  <a:pt x="114734" y="277115"/>
                </a:lnTo>
                <a:lnTo>
                  <a:pt x="110288" y="262784"/>
                </a:lnTo>
                <a:lnTo>
                  <a:pt x="105918" y="248450"/>
                </a:lnTo>
                <a:lnTo>
                  <a:pt x="100246" y="236919"/>
                </a:lnTo>
                <a:lnTo>
                  <a:pt x="94807" y="225389"/>
                </a:lnTo>
                <a:lnTo>
                  <a:pt x="89541" y="213859"/>
                </a:lnTo>
                <a:lnTo>
                  <a:pt x="84392" y="202330"/>
                </a:lnTo>
                <a:lnTo>
                  <a:pt x="79299" y="190801"/>
                </a:lnTo>
                <a:lnTo>
                  <a:pt x="74205" y="179272"/>
                </a:lnTo>
                <a:lnTo>
                  <a:pt x="69051" y="167743"/>
                </a:lnTo>
                <a:lnTo>
                  <a:pt x="63778" y="156213"/>
                </a:lnTo>
                <a:lnTo>
                  <a:pt x="58327" y="144683"/>
                </a:lnTo>
                <a:lnTo>
                  <a:pt x="52959" y="133781"/>
                </a:lnTo>
                <a:lnTo>
                  <a:pt x="47966" y="122289"/>
                </a:lnTo>
                <a:lnTo>
                  <a:pt x="43158" y="110614"/>
                </a:lnTo>
                <a:lnTo>
                  <a:pt x="38495" y="98793"/>
                </a:lnTo>
                <a:lnTo>
                  <a:pt x="33938" y="86868"/>
                </a:lnTo>
                <a:lnTo>
                  <a:pt x="29447" y="74877"/>
                </a:lnTo>
                <a:lnTo>
                  <a:pt x="24982" y="62860"/>
                </a:lnTo>
                <a:lnTo>
                  <a:pt x="20504" y="50856"/>
                </a:lnTo>
                <a:lnTo>
                  <a:pt x="15973" y="38905"/>
                </a:lnTo>
                <a:lnTo>
                  <a:pt x="11350" y="27046"/>
                </a:lnTo>
                <a:lnTo>
                  <a:pt x="6594" y="15318"/>
                </a:lnTo>
                <a:close/>
              </a:path>
            </a:pathLst>
          </a:custGeom>
          <a:solidFill>
            <a:srgbClr val="766E53"/>
          </a:solidFill>
        </p:spPr>
        <p:txBody>
          <a:bodyPr wrap="square" lIns="0" tIns="0" rIns="0" bIns="0" rtlCol="0">
            <a:noAutofit/>
          </a:bodyPr>
          <a:lstStyle/>
          <a:p>
            <a:endParaRPr/>
          </a:p>
        </p:txBody>
      </p:sp>
      <p:sp>
        <p:nvSpPr>
          <p:cNvPr id="36" name="object 36"/>
          <p:cNvSpPr/>
          <p:nvPr/>
        </p:nvSpPr>
        <p:spPr>
          <a:xfrm>
            <a:off x="0" y="0"/>
            <a:ext cx="137160" cy="6858000"/>
          </a:xfrm>
          <a:custGeom>
            <a:avLst/>
            <a:gdLst/>
            <a:ahLst/>
            <a:cxnLst/>
            <a:rect l="l" t="t" r="r" b="b"/>
            <a:pathLst>
              <a:path w="182880" h="6858000">
                <a:moveTo>
                  <a:pt x="182880" y="0"/>
                </a:moveTo>
                <a:lnTo>
                  <a:pt x="0" y="0"/>
                </a:lnTo>
                <a:lnTo>
                  <a:pt x="0" y="6857999"/>
                </a:lnTo>
                <a:lnTo>
                  <a:pt x="182880" y="6857999"/>
                </a:lnTo>
                <a:lnTo>
                  <a:pt x="182880" y="0"/>
                </a:lnTo>
                <a:close/>
              </a:path>
            </a:pathLst>
          </a:custGeom>
          <a:solidFill>
            <a:srgbClr val="766E53"/>
          </a:solidFill>
        </p:spPr>
        <p:txBody>
          <a:bodyPr wrap="square" lIns="0" tIns="0" rIns="0" bIns="0" rtlCol="0">
            <a:noAutofit/>
          </a:bodyPr>
          <a:lstStyle/>
          <a:p>
            <a:endParaRPr/>
          </a:p>
        </p:txBody>
      </p:sp>
      <p:sp>
        <p:nvSpPr>
          <p:cNvPr id="37" name="object 37"/>
          <p:cNvSpPr/>
          <p:nvPr/>
        </p:nvSpPr>
        <p:spPr>
          <a:xfrm>
            <a:off x="-3427" y="714755"/>
            <a:ext cx="1197085" cy="507492"/>
          </a:xfrm>
          <a:custGeom>
            <a:avLst/>
            <a:gdLst/>
            <a:ahLst/>
            <a:cxnLst/>
            <a:rect l="l" t="t" r="r" b="b"/>
            <a:pathLst>
              <a:path w="1596113" h="507492">
                <a:moveTo>
                  <a:pt x="1355471" y="502666"/>
                </a:moveTo>
                <a:lnTo>
                  <a:pt x="1356995" y="501142"/>
                </a:lnTo>
                <a:lnTo>
                  <a:pt x="1360424" y="497967"/>
                </a:lnTo>
                <a:lnTo>
                  <a:pt x="1589532" y="268859"/>
                </a:lnTo>
                <a:lnTo>
                  <a:pt x="1594920" y="261504"/>
                </a:lnTo>
                <a:lnTo>
                  <a:pt x="1596113" y="250894"/>
                </a:lnTo>
                <a:lnTo>
                  <a:pt x="1589532" y="240284"/>
                </a:lnTo>
                <a:lnTo>
                  <a:pt x="1360424" y="11303"/>
                </a:lnTo>
                <a:lnTo>
                  <a:pt x="1355471" y="11303"/>
                </a:lnTo>
                <a:lnTo>
                  <a:pt x="1355471" y="6477"/>
                </a:lnTo>
                <a:lnTo>
                  <a:pt x="1350772" y="6477"/>
                </a:lnTo>
                <a:lnTo>
                  <a:pt x="1345946" y="1778"/>
                </a:lnTo>
                <a:lnTo>
                  <a:pt x="1250416" y="1778"/>
                </a:lnTo>
                <a:lnTo>
                  <a:pt x="4572" y="0"/>
                </a:lnTo>
                <a:lnTo>
                  <a:pt x="4572" y="503949"/>
                </a:lnTo>
                <a:lnTo>
                  <a:pt x="1250416" y="507492"/>
                </a:lnTo>
                <a:lnTo>
                  <a:pt x="1350772" y="507492"/>
                </a:lnTo>
                <a:lnTo>
                  <a:pt x="1355471" y="502666"/>
                </a:lnTo>
                <a:close/>
              </a:path>
            </a:pathLst>
          </a:custGeom>
          <a:solidFill>
            <a:srgbClr val="A42F0F"/>
          </a:solidFill>
        </p:spPr>
        <p:txBody>
          <a:bodyPr wrap="square" lIns="0" tIns="0" rIns="0" bIns="0" rtlCol="0">
            <a:noAutofit/>
          </a:bodyPr>
          <a:lstStyle/>
          <a:p>
            <a:endParaRPr/>
          </a:p>
        </p:txBody>
      </p:sp>
      <p:sp>
        <p:nvSpPr>
          <p:cNvPr id="9" name="object 9"/>
          <p:cNvSpPr txBox="1"/>
          <p:nvPr/>
        </p:nvSpPr>
        <p:spPr>
          <a:xfrm>
            <a:off x="2003973" y="728424"/>
            <a:ext cx="4473035" cy="643176"/>
          </a:xfrm>
          <a:prstGeom prst="rect">
            <a:avLst/>
          </a:prstGeom>
        </p:spPr>
        <p:txBody>
          <a:bodyPr wrap="square" lIns="0" tIns="0" rIns="0" bIns="0" rtlCol="0">
            <a:noAutofit/>
          </a:bodyPr>
          <a:lstStyle/>
          <a:p>
            <a:pPr marL="12700">
              <a:lnSpc>
                <a:spcPts val="3800"/>
              </a:lnSpc>
              <a:spcBef>
                <a:spcPts val="190"/>
              </a:spcBef>
            </a:pPr>
            <a:r>
              <a:rPr sz="3600" spc="0" dirty="0" smtClean="0">
                <a:solidFill>
                  <a:srgbClr val="252525"/>
                </a:solidFill>
                <a:latin typeface="Century Gothic"/>
                <a:cs typeface="Century Gothic"/>
              </a:rPr>
              <a:t>Introdu</a:t>
            </a:r>
            <a:r>
              <a:rPr sz="3600" spc="-9" dirty="0" smtClean="0">
                <a:solidFill>
                  <a:srgbClr val="252525"/>
                </a:solidFill>
                <a:latin typeface="Century Gothic"/>
                <a:cs typeface="Century Gothic"/>
              </a:rPr>
              <a:t>c</a:t>
            </a:r>
            <a:r>
              <a:rPr sz="3600" spc="0" dirty="0" smtClean="0">
                <a:solidFill>
                  <a:srgbClr val="252525"/>
                </a:solidFill>
                <a:latin typeface="Century Gothic"/>
                <a:cs typeface="Century Gothic"/>
              </a:rPr>
              <a:t>tion</a:t>
            </a:r>
            <a:endParaRPr sz="3600">
              <a:latin typeface="Century Gothic"/>
              <a:cs typeface="Century Gothic"/>
            </a:endParaRPr>
          </a:p>
        </p:txBody>
      </p:sp>
      <p:sp>
        <p:nvSpPr>
          <p:cNvPr id="8" name="object 8"/>
          <p:cNvSpPr txBox="1"/>
          <p:nvPr/>
        </p:nvSpPr>
        <p:spPr>
          <a:xfrm>
            <a:off x="692278" y="844800"/>
            <a:ext cx="260390" cy="280212"/>
          </a:xfrm>
          <a:prstGeom prst="rect">
            <a:avLst/>
          </a:prstGeom>
        </p:spPr>
        <p:txBody>
          <a:bodyPr wrap="square" lIns="0" tIns="0" rIns="0" bIns="0" rtlCol="0">
            <a:noAutofit/>
          </a:bodyPr>
          <a:lstStyle/>
          <a:p>
            <a:pPr marL="12700">
              <a:lnSpc>
                <a:spcPts val="2185"/>
              </a:lnSpc>
              <a:spcBef>
                <a:spcPts val="109"/>
              </a:spcBef>
            </a:pPr>
            <a:r>
              <a:rPr sz="2000" spc="4" dirty="0" smtClean="0">
                <a:solidFill>
                  <a:srgbClr val="FDFFFF"/>
                </a:solidFill>
                <a:latin typeface="Century Gothic"/>
                <a:cs typeface="Century Gothic"/>
              </a:rPr>
              <a:t>11</a:t>
            </a:r>
            <a:endParaRPr sz="2000">
              <a:latin typeface="Century Gothic"/>
              <a:cs typeface="Century Gothic"/>
            </a:endParaRPr>
          </a:p>
        </p:txBody>
      </p:sp>
      <p:sp>
        <p:nvSpPr>
          <p:cNvPr id="7" name="object 7"/>
          <p:cNvSpPr txBox="1"/>
          <p:nvPr/>
        </p:nvSpPr>
        <p:spPr>
          <a:xfrm>
            <a:off x="2001211" y="2179295"/>
            <a:ext cx="236795" cy="304292"/>
          </a:xfrm>
          <a:prstGeom prst="rect">
            <a:avLst/>
          </a:prstGeom>
        </p:spPr>
        <p:txBody>
          <a:bodyPr wrap="square" lIns="0" tIns="0" rIns="0" bIns="0" rtlCol="0">
            <a:noAutofit/>
          </a:bodyPr>
          <a:lstStyle/>
          <a:p>
            <a:pPr marL="12700">
              <a:lnSpc>
                <a:spcPts val="2355"/>
              </a:lnSpc>
              <a:spcBef>
                <a:spcPts val="117"/>
              </a:spcBef>
            </a:pPr>
            <a:r>
              <a:rPr sz="2200" spc="0" dirty="0" smtClean="0">
                <a:solidFill>
                  <a:srgbClr val="A42F0F"/>
                </a:solidFill>
                <a:latin typeface="Wingdings 3"/>
                <a:cs typeface="Wingdings 3"/>
              </a:rPr>
              <a:t></a:t>
            </a:r>
            <a:endParaRPr sz="2200">
              <a:latin typeface="Wingdings 3"/>
              <a:cs typeface="Wingdings 3"/>
            </a:endParaRPr>
          </a:p>
        </p:txBody>
      </p:sp>
      <p:sp>
        <p:nvSpPr>
          <p:cNvPr id="6" name="object 6"/>
          <p:cNvSpPr txBox="1"/>
          <p:nvPr/>
        </p:nvSpPr>
        <p:spPr>
          <a:xfrm>
            <a:off x="609600" y="1752607"/>
            <a:ext cx="8001000" cy="4495799"/>
          </a:xfrm>
          <a:prstGeom prst="rect">
            <a:avLst/>
          </a:prstGeom>
        </p:spPr>
        <p:txBody>
          <a:bodyPr wrap="square" lIns="0" tIns="0" rIns="0" bIns="0" rtlCol="0">
            <a:noAutofit/>
          </a:bodyPr>
          <a:lstStyle/>
          <a:p>
            <a:pPr marL="12700">
              <a:lnSpc>
                <a:spcPts val="2380"/>
              </a:lnSpc>
              <a:spcBef>
                <a:spcPts val="119"/>
              </a:spcBef>
            </a:pPr>
            <a:r>
              <a:rPr sz="2200" spc="0" dirty="0" smtClean="0">
                <a:solidFill>
                  <a:srgbClr val="404040"/>
                </a:solidFill>
                <a:latin typeface="Century Gothic"/>
                <a:cs typeface="Century Gothic"/>
              </a:rPr>
              <a:t>In</a:t>
            </a:r>
            <a:r>
              <a:rPr sz="2200" spc="-18" dirty="0" smtClean="0">
                <a:solidFill>
                  <a:srgbClr val="404040"/>
                </a:solidFill>
                <a:latin typeface="Century Gothic"/>
                <a:cs typeface="Century Gothic"/>
              </a:rPr>
              <a:t> </a:t>
            </a:r>
            <a:r>
              <a:rPr sz="2200" spc="14" dirty="0" smtClean="0">
                <a:solidFill>
                  <a:srgbClr val="404040"/>
                </a:solidFill>
                <a:latin typeface="Century Gothic"/>
                <a:cs typeface="Century Gothic"/>
              </a:rPr>
              <a:t>t</a:t>
            </a:r>
            <a:r>
              <a:rPr sz="2200" spc="0" dirty="0" smtClean="0">
                <a:solidFill>
                  <a:srgbClr val="404040"/>
                </a:solidFill>
                <a:latin typeface="Century Gothic"/>
                <a:cs typeface="Century Gothic"/>
              </a:rPr>
              <a:t>he</a:t>
            </a:r>
            <a:r>
              <a:rPr sz="2200" spc="-27" dirty="0" smtClean="0">
                <a:solidFill>
                  <a:srgbClr val="404040"/>
                </a:solidFill>
                <a:latin typeface="Century Gothic"/>
                <a:cs typeface="Century Gothic"/>
              </a:rPr>
              <a:t> </a:t>
            </a:r>
            <a:r>
              <a:rPr sz="2200" spc="-4" dirty="0" smtClean="0">
                <a:solidFill>
                  <a:srgbClr val="404040"/>
                </a:solidFill>
                <a:latin typeface="Century Gothic"/>
                <a:cs typeface="Century Gothic"/>
              </a:rPr>
              <a:t>d</a:t>
            </a:r>
            <a:r>
              <a:rPr sz="2200" spc="0" dirty="0" smtClean="0">
                <a:solidFill>
                  <a:srgbClr val="404040"/>
                </a:solidFill>
                <a:latin typeface="Century Gothic"/>
                <a:cs typeface="Century Gothic"/>
              </a:rPr>
              <a:t>e</a:t>
            </a:r>
            <a:r>
              <a:rPr sz="2200" spc="14" dirty="0" smtClean="0">
                <a:solidFill>
                  <a:srgbClr val="404040"/>
                </a:solidFill>
                <a:latin typeface="Century Gothic"/>
                <a:cs typeface="Century Gothic"/>
              </a:rPr>
              <a:t>v</a:t>
            </a:r>
            <a:r>
              <a:rPr sz="2200" spc="0" dirty="0" smtClean="0">
                <a:solidFill>
                  <a:srgbClr val="404040"/>
                </a:solidFill>
                <a:latin typeface="Century Gothic"/>
                <a:cs typeface="Century Gothic"/>
              </a:rPr>
              <a:t>el</a:t>
            </a:r>
            <a:r>
              <a:rPr sz="2200" spc="4" dirty="0" smtClean="0">
                <a:solidFill>
                  <a:srgbClr val="404040"/>
                </a:solidFill>
                <a:latin typeface="Century Gothic"/>
                <a:cs typeface="Century Gothic"/>
              </a:rPr>
              <a:t>o</a:t>
            </a:r>
            <a:r>
              <a:rPr sz="2200" spc="0" dirty="0" smtClean="0">
                <a:solidFill>
                  <a:srgbClr val="404040"/>
                </a:solidFill>
                <a:latin typeface="Century Gothic"/>
                <a:cs typeface="Century Gothic"/>
              </a:rPr>
              <a:t>ped</a:t>
            </a:r>
            <a:r>
              <a:rPr sz="2200" spc="-118" dirty="0" smtClean="0">
                <a:solidFill>
                  <a:srgbClr val="404040"/>
                </a:solidFill>
                <a:latin typeface="Century Gothic"/>
                <a:cs typeface="Century Gothic"/>
              </a:rPr>
              <a:t> </a:t>
            </a:r>
            <a:r>
              <a:rPr sz="2200" spc="0" dirty="0" smtClean="0">
                <a:solidFill>
                  <a:srgbClr val="404040"/>
                </a:solidFill>
                <a:latin typeface="Century Gothic"/>
                <a:cs typeface="Century Gothic"/>
              </a:rPr>
              <a:t>coun</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r</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es</a:t>
            </a:r>
            <a:r>
              <a:rPr sz="2200" spc="-105" dirty="0" smtClean="0">
                <a:solidFill>
                  <a:srgbClr val="404040"/>
                </a:solidFill>
                <a:latin typeface="Century Gothic"/>
                <a:cs typeface="Century Gothic"/>
              </a:rPr>
              <a:t> </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he</a:t>
            </a:r>
            <a:r>
              <a:rPr sz="2200" spc="-27" dirty="0" smtClean="0">
                <a:solidFill>
                  <a:srgbClr val="404040"/>
                </a:solidFill>
                <a:latin typeface="Century Gothic"/>
                <a:cs typeface="Century Gothic"/>
              </a:rPr>
              <a:t> </a:t>
            </a:r>
            <a:r>
              <a:rPr sz="2200" spc="-9" dirty="0" smtClean="0">
                <a:solidFill>
                  <a:srgbClr val="404040"/>
                </a:solidFill>
                <a:latin typeface="Century Gothic"/>
                <a:cs typeface="Century Gothic"/>
              </a:rPr>
              <a:t>c</a:t>
            </a:r>
            <a:r>
              <a:rPr sz="2200" spc="0" dirty="0" smtClean="0">
                <a:solidFill>
                  <a:srgbClr val="404040"/>
                </a:solidFill>
                <a:latin typeface="Century Gothic"/>
                <a:cs typeface="Century Gothic"/>
              </a:rPr>
              <a:t>oncept</a:t>
            </a:r>
            <a:r>
              <a:rPr sz="2200" spc="-77" dirty="0" smtClean="0">
                <a:solidFill>
                  <a:srgbClr val="404040"/>
                </a:solidFill>
                <a:latin typeface="Century Gothic"/>
                <a:cs typeface="Century Gothic"/>
              </a:rPr>
              <a:t> </a:t>
            </a:r>
            <a:r>
              <a:rPr sz="2200" spc="0" dirty="0" smtClean="0">
                <a:solidFill>
                  <a:srgbClr val="404040"/>
                </a:solidFill>
                <a:latin typeface="Century Gothic"/>
                <a:cs typeface="Century Gothic"/>
              </a:rPr>
              <a:t>of</a:t>
            </a:r>
            <a:r>
              <a:rPr sz="2200" spc="-21" dirty="0" smtClean="0">
                <a:solidFill>
                  <a:srgbClr val="404040"/>
                </a:solidFill>
                <a:latin typeface="Century Gothic"/>
                <a:cs typeface="Century Gothic"/>
              </a:rPr>
              <a:t> </a:t>
            </a:r>
            <a:r>
              <a:rPr sz="2200" spc="0" dirty="0" smtClean="0">
                <a:solidFill>
                  <a:srgbClr val="404040"/>
                </a:solidFill>
                <a:latin typeface="Century Gothic"/>
                <a:cs typeface="Century Gothic"/>
              </a:rPr>
              <a:t>e</a:t>
            </a:r>
            <a:r>
              <a:rPr sz="2200" spc="4" dirty="0" smtClean="0">
                <a:solidFill>
                  <a:srgbClr val="404040"/>
                </a:solidFill>
                <a:latin typeface="Century Gothic"/>
                <a:cs typeface="Century Gothic"/>
              </a:rPr>
              <a:t>n</a:t>
            </a:r>
            <a:r>
              <a:rPr sz="2200" spc="14" dirty="0" smtClean="0">
                <a:solidFill>
                  <a:srgbClr val="404040"/>
                </a:solidFill>
                <a:latin typeface="Century Gothic"/>
                <a:cs typeface="Century Gothic"/>
              </a:rPr>
              <a:t>vi</a:t>
            </a:r>
            <a:r>
              <a:rPr sz="2200" spc="0" dirty="0" smtClean="0">
                <a:solidFill>
                  <a:srgbClr val="404040"/>
                </a:solidFill>
                <a:latin typeface="Century Gothic"/>
                <a:cs typeface="Century Gothic"/>
              </a:rPr>
              <a:t>ro</a:t>
            </a:r>
            <a:r>
              <a:rPr sz="2200" spc="-4" dirty="0" smtClean="0">
                <a:solidFill>
                  <a:srgbClr val="404040"/>
                </a:solidFill>
                <a:latin typeface="Century Gothic"/>
                <a:cs typeface="Century Gothic"/>
              </a:rPr>
              <a:t>n</a:t>
            </a:r>
            <a:r>
              <a:rPr sz="2200" spc="0" dirty="0" smtClean="0">
                <a:solidFill>
                  <a:srgbClr val="404040"/>
                </a:solidFill>
                <a:latin typeface="Century Gothic"/>
                <a:cs typeface="Century Gothic"/>
              </a:rPr>
              <a:t>men</a:t>
            </a:r>
            <a:r>
              <a:rPr sz="2200" spc="4" dirty="0" smtClean="0">
                <a:solidFill>
                  <a:srgbClr val="404040"/>
                </a:solidFill>
                <a:latin typeface="Century Gothic"/>
                <a:cs typeface="Century Gothic"/>
              </a:rPr>
              <a:t>t</a:t>
            </a:r>
            <a:r>
              <a:rPr sz="2200" spc="0" dirty="0" smtClean="0">
                <a:solidFill>
                  <a:srgbClr val="404040"/>
                </a:solidFill>
                <a:latin typeface="Century Gothic"/>
                <a:cs typeface="Century Gothic"/>
              </a:rPr>
              <a:t>al hea</a:t>
            </a:r>
            <a:r>
              <a:rPr sz="2200" spc="9" dirty="0" smtClean="0">
                <a:solidFill>
                  <a:srgbClr val="404040"/>
                </a:solidFill>
                <a:latin typeface="Century Gothic"/>
                <a:cs typeface="Century Gothic"/>
              </a:rPr>
              <a:t>lt</a:t>
            </a:r>
            <a:r>
              <a:rPr sz="2200" spc="0" dirty="0" smtClean="0">
                <a:solidFill>
                  <a:srgbClr val="404040"/>
                </a:solidFill>
                <a:latin typeface="Century Gothic"/>
                <a:cs typeface="Century Gothic"/>
              </a:rPr>
              <a:t>h</a:t>
            </a:r>
            <a:r>
              <a:rPr sz="2200" spc="-75" dirty="0" smtClean="0">
                <a:solidFill>
                  <a:srgbClr val="404040"/>
                </a:solidFill>
                <a:latin typeface="Century Gothic"/>
                <a:cs typeface="Century Gothic"/>
              </a:rPr>
              <a:t> </a:t>
            </a:r>
            <a:r>
              <a:rPr sz="2200" spc="0" dirty="0" smtClean="0">
                <a:solidFill>
                  <a:srgbClr val="404040"/>
                </a:solidFill>
                <a:latin typeface="Century Gothic"/>
                <a:cs typeface="Century Gothic"/>
              </a:rPr>
              <a:t>pro</a:t>
            </a:r>
            <a:r>
              <a:rPr sz="2200" spc="4" dirty="0" smtClean="0">
                <a:solidFill>
                  <a:srgbClr val="404040"/>
                </a:solidFill>
                <a:latin typeface="Century Gothic"/>
                <a:cs typeface="Century Gothic"/>
              </a:rPr>
              <a:t>m</a:t>
            </a:r>
            <a:r>
              <a:rPr sz="2200" spc="0" dirty="0" smtClean="0">
                <a:solidFill>
                  <a:srgbClr val="404040"/>
                </a:solidFill>
                <a:latin typeface="Century Gothic"/>
                <a:cs typeface="Century Gothic"/>
              </a:rPr>
              <a:t>o</a:t>
            </a:r>
            <a:r>
              <a:rPr sz="2200" spc="9" dirty="0" smtClean="0">
                <a:solidFill>
                  <a:srgbClr val="404040"/>
                </a:solidFill>
                <a:latin typeface="Century Gothic"/>
                <a:cs typeface="Century Gothic"/>
              </a:rPr>
              <a:t>t</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on</a:t>
            </a:r>
            <a:r>
              <a:rPr sz="2200" spc="-135" dirty="0" smtClean="0">
                <a:solidFill>
                  <a:srgbClr val="404040"/>
                </a:solidFill>
                <a:latin typeface="Century Gothic"/>
                <a:cs typeface="Century Gothic"/>
              </a:rPr>
              <a:t> </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s</a:t>
            </a:r>
            <a:r>
              <a:rPr sz="2200" spc="-32" dirty="0" smtClean="0">
                <a:solidFill>
                  <a:srgbClr val="404040"/>
                </a:solidFill>
                <a:latin typeface="Century Gothic"/>
                <a:cs typeface="Century Gothic"/>
              </a:rPr>
              <a:t> </a:t>
            </a:r>
            <a:r>
              <a:rPr sz="2200" spc="0" dirty="0" smtClean="0">
                <a:solidFill>
                  <a:srgbClr val="404040"/>
                </a:solidFill>
                <a:latin typeface="Century Gothic"/>
                <a:cs typeface="Century Gothic"/>
              </a:rPr>
              <a:t>h</a:t>
            </a:r>
            <a:r>
              <a:rPr sz="2200" spc="19" dirty="0" smtClean="0">
                <a:solidFill>
                  <a:srgbClr val="404040"/>
                </a:solidFill>
                <a:latin typeface="Century Gothic"/>
                <a:cs typeface="Century Gothic"/>
              </a:rPr>
              <a:t>i</a:t>
            </a:r>
            <a:r>
              <a:rPr sz="2200" spc="0" dirty="0" smtClean="0">
                <a:solidFill>
                  <a:srgbClr val="404040"/>
                </a:solidFill>
                <a:latin typeface="Century Gothic"/>
                <a:cs typeface="Century Gothic"/>
              </a:rPr>
              <a:t>gh</a:t>
            </a:r>
            <a:r>
              <a:rPr sz="2200" spc="-75" dirty="0" smtClean="0">
                <a:solidFill>
                  <a:srgbClr val="404040"/>
                </a:solidFill>
                <a:latin typeface="Century Gothic"/>
                <a:cs typeface="Century Gothic"/>
              </a:rPr>
              <a:t> </a:t>
            </a:r>
            <a:r>
              <a:rPr sz="2200" spc="0" dirty="0" smtClean="0">
                <a:solidFill>
                  <a:srgbClr val="404040"/>
                </a:solidFill>
                <a:latin typeface="Century Gothic"/>
                <a:cs typeface="Century Gothic"/>
              </a:rPr>
              <a:t>on</a:t>
            </a:r>
            <a:r>
              <a:rPr sz="2200" spc="-17" dirty="0" smtClean="0">
                <a:solidFill>
                  <a:srgbClr val="404040"/>
                </a:solidFill>
                <a:latin typeface="Century Gothic"/>
                <a:cs typeface="Century Gothic"/>
              </a:rPr>
              <a:t> </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he</a:t>
            </a:r>
            <a:r>
              <a:rPr sz="2200" spc="-42" dirty="0" smtClean="0">
                <a:solidFill>
                  <a:srgbClr val="404040"/>
                </a:solidFill>
                <a:latin typeface="Century Gothic"/>
                <a:cs typeface="Century Gothic"/>
              </a:rPr>
              <a:t> </a:t>
            </a:r>
            <a:r>
              <a:rPr sz="2200" spc="0" dirty="0" smtClean="0">
                <a:solidFill>
                  <a:srgbClr val="404040"/>
                </a:solidFill>
                <a:latin typeface="Century Gothic"/>
                <a:cs typeface="Century Gothic"/>
              </a:rPr>
              <a:t>de</a:t>
            </a:r>
            <a:r>
              <a:rPr sz="2200" spc="14" dirty="0" smtClean="0">
                <a:solidFill>
                  <a:srgbClr val="404040"/>
                </a:solidFill>
                <a:latin typeface="Century Gothic"/>
                <a:cs typeface="Century Gothic"/>
              </a:rPr>
              <a:t>v</a:t>
            </a:r>
            <a:r>
              <a:rPr sz="2200" spc="0" dirty="0" smtClean="0">
                <a:solidFill>
                  <a:srgbClr val="404040"/>
                </a:solidFill>
                <a:latin typeface="Century Gothic"/>
                <a:cs typeface="Century Gothic"/>
              </a:rPr>
              <a:t>el</a:t>
            </a:r>
            <a:r>
              <a:rPr sz="2200" spc="4" dirty="0" smtClean="0">
                <a:solidFill>
                  <a:srgbClr val="404040"/>
                </a:solidFill>
                <a:latin typeface="Century Gothic"/>
                <a:cs typeface="Century Gothic"/>
              </a:rPr>
              <a:t>o</a:t>
            </a:r>
            <a:r>
              <a:rPr sz="2200" spc="0" dirty="0" smtClean="0">
                <a:solidFill>
                  <a:srgbClr val="404040"/>
                </a:solidFill>
                <a:latin typeface="Century Gothic"/>
                <a:cs typeface="Century Gothic"/>
              </a:rPr>
              <a:t>pm</a:t>
            </a:r>
            <a:r>
              <a:rPr sz="2200" spc="4" dirty="0" smtClean="0">
                <a:solidFill>
                  <a:srgbClr val="404040"/>
                </a:solidFill>
                <a:latin typeface="Century Gothic"/>
                <a:cs typeface="Century Gothic"/>
              </a:rPr>
              <a:t>e</a:t>
            </a:r>
            <a:r>
              <a:rPr sz="2200" spc="0" dirty="0" smtClean="0">
                <a:solidFill>
                  <a:srgbClr val="404040"/>
                </a:solidFill>
                <a:latin typeface="Century Gothic"/>
                <a:cs typeface="Century Gothic"/>
              </a:rPr>
              <a:t>nt</a:t>
            </a:r>
            <a:r>
              <a:rPr sz="2200" spc="-124" dirty="0" smtClean="0">
                <a:solidFill>
                  <a:srgbClr val="404040"/>
                </a:solidFill>
                <a:latin typeface="Century Gothic"/>
                <a:cs typeface="Century Gothic"/>
              </a:rPr>
              <a:t> </a:t>
            </a:r>
            <a:r>
              <a:rPr sz="2200" spc="0" dirty="0" smtClean="0">
                <a:solidFill>
                  <a:srgbClr val="404040"/>
                </a:solidFill>
                <a:latin typeface="Century Gothic"/>
                <a:cs typeface="Century Gothic"/>
              </a:rPr>
              <a:t>agenda</a:t>
            </a:r>
            <a:r>
              <a:rPr sz="2200" spc="-87" dirty="0" smtClean="0">
                <a:solidFill>
                  <a:srgbClr val="404040"/>
                </a:solidFill>
                <a:latin typeface="Century Gothic"/>
                <a:cs typeface="Century Gothic"/>
              </a:rPr>
              <a:t> </a:t>
            </a:r>
            <a:r>
              <a:rPr sz="2200" spc="0" dirty="0" smtClean="0">
                <a:solidFill>
                  <a:srgbClr val="404040"/>
                </a:solidFill>
                <a:latin typeface="Century Gothic"/>
                <a:cs typeface="Century Gothic"/>
              </a:rPr>
              <a:t>wh</a:t>
            </a:r>
            <a:r>
              <a:rPr sz="2200" spc="19" dirty="0" smtClean="0">
                <a:solidFill>
                  <a:srgbClr val="404040"/>
                </a:solidFill>
                <a:latin typeface="Century Gothic"/>
                <a:cs typeface="Century Gothic"/>
              </a:rPr>
              <a:t>i</a:t>
            </a:r>
            <a:r>
              <a:rPr sz="2200" spc="-4" dirty="0" smtClean="0">
                <a:solidFill>
                  <a:srgbClr val="404040"/>
                </a:solidFill>
                <a:latin typeface="Century Gothic"/>
                <a:cs typeface="Century Gothic"/>
              </a:rPr>
              <a:t>l</a:t>
            </a:r>
            <a:r>
              <a:rPr sz="2200" spc="0" dirty="0" smtClean="0">
                <a:solidFill>
                  <a:srgbClr val="404040"/>
                </a:solidFill>
                <a:latin typeface="Century Gothic"/>
                <a:cs typeface="Century Gothic"/>
              </a:rPr>
              <a:t>e </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he</a:t>
            </a:r>
            <a:r>
              <a:rPr sz="2200" spc="-27" dirty="0" smtClean="0">
                <a:solidFill>
                  <a:srgbClr val="404040"/>
                </a:solidFill>
                <a:latin typeface="Century Gothic"/>
                <a:cs typeface="Century Gothic"/>
              </a:rPr>
              <a:t> </a:t>
            </a:r>
            <a:r>
              <a:rPr sz="2200" spc="-4" dirty="0" smtClean="0">
                <a:solidFill>
                  <a:srgbClr val="404040"/>
                </a:solidFill>
                <a:latin typeface="Century Gothic"/>
                <a:cs typeface="Century Gothic"/>
              </a:rPr>
              <a:t>d</a:t>
            </a:r>
            <a:r>
              <a:rPr sz="2200" spc="0" dirty="0" smtClean="0">
                <a:solidFill>
                  <a:srgbClr val="404040"/>
                </a:solidFill>
                <a:latin typeface="Century Gothic"/>
                <a:cs typeface="Century Gothic"/>
              </a:rPr>
              <a:t>e</a:t>
            </a:r>
            <a:r>
              <a:rPr sz="2200" spc="14" dirty="0" smtClean="0">
                <a:solidFill>
                  <a:srgbClr val="404040"/>
                </a:solidFill>
                <a:latin typeface="Century Gothic"/>
                <a:cs typeface="Century Gothic"/>
              </a:rPr>
              <a:t>v</a:t>
            </a:r>
            <a:r>
              <a:rPr sz="2200" spc="0" dirty="0" smtClean="0">
                <a:solidFill>
                  <a:srgbClr val="404040"/>
                </a:solidFill>
                <a:latin typeface="Century Gothic"/>
                <a:cs typeface="Century Gothic"/>
              </a:rPr>
              <a:t>el</a:t>
            </a:r>
            <a:r>
              <a:rPr sz="2200" spc="4" dirty="0" smtClean="0">
                <a:solidFill>
                  <a:srgbClr val="404040"/>
                </a:solidFill>
                <a:latin typeface="Century Gothic"/>
                <a:cs typeface="Century Gothic"/>
              </a:rPr>
              <a:t>o</a:t>
            </a:r>
            <a:r>
              <a:rPr sz="2200" spc="0" dirty="0" smtClean="0">
                <a:solidFill>
                  <a:srgbClr val="404040"/>
                </a:solidFill>
                <a:latin typeface="Century Gothic"/>
                <a:cs typeface="Century Gothic"/>
              </a:rPr>
              <a:t>p</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ng</a:t>
            </a:r>
            <a:r>
              <a:rPr sz="2200" spc="-127" dirty="0" smtClean="0">
                <a:solidFill>
                  <a:srgbClr val="404040"/>
                </a:solidFill>
                <a:latin typeface="Century Gothic"/>
                <a:cs typeface="Century Gothic"/>
              </a:rPr>
              <a:t> </a:t>
            </a:r>
            <a:r>
              <a:rPr sz="2200" spc="0" dirty="0" smtClean="0">
                <a:solidFill>
                  <a:srgbClr val="404040"/>
                </a:solidFill>
                <a:latin typeface="Century Gothic"/>
                <a:cs typeface="Century Gothic"/>
              </a:rPr>
              <a:t>coun</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ries,</a:t>
            </a:r>
            <a:r>
              <a:rPr sz="2200" spc="-127" dirty="0" smtClean="0">
                <a:solidFill>
                  <a:srgbClr val="404040"/>
                </a:solidFill>
                <a:latin typeface="Century Gothic"/>
                <a:cs typeface="Century Gothic"/>
              </a:rPr>
              <a:t> </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t</a:t>
            </a:r>
            <a:r>
              <a:rPr sz="2200" spc="-14" dirty="0" smtClean="0">
                <a:solidFill>
                  <a:srgbClr val="404040"/>
                </a:solidFill>
                <a:latin typeface="Century Gothic"/>
                <a:cs typeface="Century Gothic"/>
              </a:rPr>
              <a:t> </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s</a:t>
            </a:r>
            <a:r>
              <a:rPr sz="2200" spc="-32" dirty="0" smtClean="0">
                <a:solidFill>
                  <a:srgbClr val="404040"/>
                </a:solidFill>
                <a:latin typeface="Century Gothic"/>
                <a:cs typeface="Century Gothic"/>
              </a:rPr>
              <a:t> </a:t>
            </a:r>
            <a:r>
              <a:rPr sz="2200" spc="0" dirty="0" smtClean="0">
                <a:solidFill>
                  <a:srgbClr val="404040"/>
                </a:solidFill>
                <a:latin typeface="Century Gothic"/>
                <a:cs typeface="Century Gothic"/>
              </a:rPr>
              <a:t>a</a:t>
            </a:r>
            <a:r>
              <a:rPr sz="2200" spc="-14" dirty="0" smtClean="0">
                <a:solidFill>
                  <a:srgbClr val="404040"/>
                </a:solidFill>
                <a:latin typeface="Century Gothic"/>
                <a:cs typeface="Century Gothic"/>
              </a:rPr>
              <a:t> </a:t>
            </a:r>
            <a:r>
              <a:rPr sz="2200" spc="0" dirty="0" smtClean="0">
                <a:solidFill>
                  <a:srgbClr val="404040"/>
                </a:solidFill>
                <a:latin typeface="Century Gothic"/>
                <a:cs typeface="Century Gothic"/>
              </a:rPr>
              <a:t>re</a:t>
            </a:r>
            <a:r>
              <a:rPr sz="2200" spc="4" dirty="0" smtClean="0">
                <a:solidFill>
                  <a:srgbClr val="404040"/>
                </a:solidFill>
                <a:latin typeface="Century Gothic"/>
                <a:cs typeface="Century Gothic"/>
              </a:rPr>
              <a:t>l</a:t>
            </a:r>
            <a:r>
              <a:rPr sz="2200" spc="0" dirty="0" smtClean="0">
                <a:solidFill>
                  <a:srgbClr val="404040"/>
                </a:solidFill>
                <a:latin typeface="Century Gothic"/>
                <a:cs typeface="Century Gothic"/>
              </a:rPr>
              <a:t>a</a:t>
            </a:r>
            <a:r>
              <a:rPr sz="2200" spc="9" dirty="0" smtClean="0">
                <a:solidFill>
                  <a:srgbClr val="404040"/>
                </a:solidFill>
                <a:latin typeface="Century Gothic"/>
                <a:cs typeface="Century Gothic"/>
              </a:rPr>
              <a:t>t</a:t>
            </a:r>
            <a:r>
              <a:rPr sz="2200" spc="14" dirty="0" smtClean="0">
                <a:solidFill>
                  <a:srgbClr val="404040"/>
                </a:solidFill>
                <a:latin typeface="Century Gothic"/>
                <a:cs typeface="Century Gothic"/>
              </a:rPr>
              <a:t>iv</a:t>
            </a:r>
            <a:r>
              <a:rPr sz="2200" spc="-9" dirty="0" smtClean="0">
                <a:solidFill>
                  <a:srgbClr val="404040"/>
                </a:solidFill>
                <a:latin typeface="Century Gothic"/>
                <a:cs typeface="Century Gothic"/>
              </a:rPr>
              <a:t>e</a:t>
            </a:r>
            <a:r>
              <a:rPr sz="2200" spc="0" dirty="0" smtClean="0">
                <a:solidFill>
                  <a:srgbClr val="404040"/>
                </a:solidFill>
                <a:latin typeface="Century Gothic"/>
                <a:cs typeface="Century Gothic"/>
              </a:rPr>
              <a:t>ly</a:t>
            </a:r>
            <a:r>
              <a:rPr sz="2200" spc="-124" dirty="0" smtClean="0">
                <a:solidFill>
                  <a:srgbClr val="404040"/>
                </a:solidFill>
                <a:latin typeface="Century Gothic"/>
                <a:cs typeface="Century Gothic"/>
              </a:rPr>
              <a:t> </a:t>
            </a:r>
            <a:r>
              <a:rPr sz="2200" spc="0" dirty="0" smtClean="0">
                <a:solidFill>
                  <a:srgbClr val="404040"/>
                </a:solidFill>
                <a:latin typeface="Century Gothic"/>
                <a:cs typeface="Century Gothic"/>
              </a:rPr>
              <a:t>new</a:t>
            </a:r>
            <a:r>
              <a:rPr sz="2200" spc="-45" dirty="0" smtClean="0">
                <a:solidFill>
                  <a:srgbClr val="404040"/>
                </a:solidFill>
                <a:latin typeface="Century Gothic"/>
                <a:cs typeface="Century Gothic"/>
              </a:rPr>
              <a:t> </a:t>
            </a:r>
            <a:r>
              <a:rPr sz="2200" spc="4" dirty="0" smtClean="0">
                <a:solidFill>
                  <a:srgbClr val="404040"/>
                </a:solidFill>
                <a:latin typeface="Century Gothic"/>
                <a:cs typeface="Century Gothic"/>
              </a:rPr>
              <a:t>t</a:t>
            </a:r>
            <a:r>
              <a:rPr sz="2200" spc="0" dirty="0" smtClean="0">
                <a:solidFill>
                  <a:srgbClr val="404040"/>
                </a:solidFill>
                <a:latin typeface="Century Gothic"/>
                <a:cs typeface="Century Gothic"/>
              </a:rPr>
              <a:t>op</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c.</a:t>
            </a:r>
            <a:endParaRPr sz="2200" dirty="0">
              <a:latin typeface="Century Gothic"/>
              <a:cs typeface="Century Gothic"/>
            </a:endParaRPr>
          </a:p>
          <a:p>
            <a:pPr marL="12700" marR="58317">
              <a:lnSpc>
                <a:spcPts val="2380"/>
              </a:lnSpc>
              <a:spcBef>
                <a:spcPts val="1006"/>
              </a:spcBef>
            </a:pPr>
            <a:r>
              <a:rPr sz="2200" spc="0" dirty="0" smtClean="0">
                <a:solidFill>
                  <a:srgbClr val="404040"/>
                </a:solidFill>
                <a:latin typeface="Century Gothic"/>
                <a:cs typeface="Century Gothic"/>
              </a:rPr>
              <a:t>Most</a:t>
            </a:r>
            <a:r>
              <a:rPr sz="2200" spc="-35" dirty="0" smtClean="0">
                <a:solidFill>
                  <a:srgbClr val="404040"/>
                </a:solidFill>
                <a:latin typeface="Century Gothic"/>
                <a:cs typeface="Century Gothic"/>
              </a:rPr>
              <a:t> </a:t>
            </a:r>
            <a:r>
              <a:rPr sz="2200" spc="0" dirty="0" smtClean="0">
                <a:solidFill>
                  <a:srgbClr val="404040"/>
                </a:solidFill>
                <a:latin typeface="Century Gothic"/>
                <a:cs typeface="Century Gothic"/>
              </a:rPr>
              <a:t>peo</a:t>
            </a:r>
            <a:r>
              <a:rPr sz="2200" spc="4" dirty="0" smtClean="0">
                <a:solidFill>
                  <a:srgbClr val="404040"/>
                </a:solidFill>
                <a:latin typeface="Century Gothic"/>
                <a:cs typeface="Century Gothic"/>
              </a:rPr>
              <a:t>p</a:t>
            </a:r>
            <a:r>
              <a:rPr sz="2200" spc="0" dirty="0" smtClean="0">
                <a:solidFill>
                  <a:srgbClr val="404040"/>
                </a:solidFill>
                <a:latin typeface="Century Gothic"/>
                <a:cs typeface="Century Gothic"/>
              </a:rPr>
              <a:t>le,</a:t>
            </a:r>
            <a:r>
              <a:rPr sz="2200" spc="-83" dirty="0" smtClean="0">
                <a:solidFill>
                  <a:srgbClr val="404040"/>
                </a:solidFill>
                <a:latin typeface="Century Gothic"/>
                <a:cs typeface="Century Gothic"/>
              </a:rPr>
              <a:t> </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nclud</a:t>
            </a:r>
            <a:r>
              <a:rPr sz="2200" spc="9" dirty="0" smtClean="0">
                <a:solidFill>
                  <a:srgbClr val="404040"/>
                </a:solidFill>
                <a:latin typeface="Century Gothic"/>
                <a:cs typeface="Century Gothic"/>
              </a:rPr>
              <a:t>i</a:t>
            </a:r>
            <a:r>
              <a:rPr sz="2200" spc="0" dirty="0" smtClean="0">
                <a:solidFill>
                  <a:srgbClr val="404040"/>
                </a:solidFill>
                <a:latin typeface="Century Gothic"/>
                <a:cs typeface="Century Gothic"/>
              </a:rPr>
              <a:t>ng</a:t>
            </a:r>
            <a:r>
              <a:rPr sz="2200" spc="-127" dirty="0" smtClean="0">
                <a:solidFill>
                  <a:srgbClr val="404040"/>
                </a:solidFill>
                <a:latin typeface="Century Gothic"/>
                <a:cs typeface="Century Gothic"/>
              </a:rPr>
              <a:t> </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hose</a:t>
            </a:r>
            <a:r>
              <a:rPr sz="2200" spc="-50" dirty="0" smtClean="0">
                <a:solidFill>
                  <a:srgbClr val="404040"/>
                </a:solidFill>
                <a:latin typeface="Century Gothic"/>
                <a:cs typeface="Century Gothic"/>
              </a:rPr>
              <a:t> </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n</a:t>
            </a:r>
            <a:r>
              <a:rPr sz="2200" spc="-32" dirty="0" smtClean="0">
                <a:solidFill>
                  <a:srgbClr val="404040"/>
                </a:solidFill>
                <a:latin typeface="Century Gothic"/>
                <a:cs typeface="Century Gothic"/>
              </a:rPr>
              <a:t> </a:t>
            </a:r>
            <a:r>
              <a:rPr sz="2200" spc="0" dirty="0" smtClean="0">
                <a:solidFill>
                  <a:srgbClr val="404040"/>
                </a:solidFill>
                <a:latin typeface="Century Gothic"/>
                <a:cs typeface="Century Gothic"/>
              </a:rPr>
              <a:t>au</a:t>
            </a:r>
            <a:r>
              <a:rPr sz="2200" spc="4" dirty="0" smtClean="0">
                <a:solidFill>
                  <a:srgbClr val="404040"/>
                </a:solidFill>
                <a:latin typeface="Century Gothic"/>
                <a:cs typeface="Century Gothic"/>
              </a:rPr>
              <a:t>t</a:t>
            </a:r>
            <a:r>
              <a:rPr sz="2200" spc="0" dirty="0" smtClean="0">
                <a:solidFill>
                  <a:srgbClr val="404040"/>
                </a:solidFill>
                <a:latin typeface="Century Gothic"/>
                <a:cs typeface="Century Gothic"/>
              </a:rPr>
              <a:t>hor</a:t>
            </a:r>
            <a:r>
              <a:rPr sz="2200" spc="19" dirty="0" smtClean="0">
                <a:solidFill>
                  <a:srgbClr val="404040"/>
                </a:solidFill>
                <a:latin typeface="Century Gothic"/>
                <a:cs typeface="Century Gothic"/>
              </a:rPr>
              <a:t>i</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y</a:t>
            </a:r>
            <a:r>
              <a:rPr sz="2200" spc="-116" dirty="0" smtClean="0">
                <a:solidFill>
                  <a:srgbClr val="404040"/>
                </a:solidFill>
                <a:latin typeface="Century Gothic"/>
                <a:cs typeface="Century Gothic"/>
              </a:rPr>
              <a:t> </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h</a:t>
            </a:r>
            <a:r>
              <a:rPr sz="2200" spc="19" dirty="0" smtClean="0">
                <a:solidFill>
                  <a:srgbClr val="404040"/>
                </a:solidFill>
                <a:latin typeface="Century Gothic"/>
                <a:cs typeface="Century Gothic"/>
              </a:rPr>
              <a:t>i</a:t>
            </a:r>
            <a:r>
              <a:rPr sz="2200" spc="0" dirty="0" smtClean="0">
                <a:solidFill>
                  <a:srgbClr val="404040"/>
                </a:solidFill>
                <a:latin typeface="Century Gothic"/>
                <a:cs typeface="Century Gothic"/>
              </a:rPr>
              <a:t>nk</a:t>
            </a:r>
            <a:r>
              <a:rPr sz="2200" spc="-42" dirty="0" smtClean="0">
                <a:solidFill>
                  <a:srgbClr val="404040"/>
                </a:solidFill>
                <a:latin typeface="Century Gothic"/>
                <a:cs typeface="Century Gothic"/>
              </a:rPr>
              <a:t> </a:t>
            </a:r>
            <a:r>
              <a:rPr sz="2200" spc="0" dirty="0" smtClean="0">
                <a:solidFill>
                  <a:srgbClr val="404040"/>
                </a:solidFill>
                <a:latin typeface="Century Gothic"/>
                <a:cs typeface="Century Gothic"/>
              </a:rPr>
              <a:t>of</a:t>
            </a:r>
            <a:r>
              <a:rPr sz="2200" spc="-46" dirty="0" smtClean="0">
                <a:solidFill>
                  <a:srgbClr val="404040"/>
                </a:solidFill>
                <a:latin typeface="Century Gothic"/>
                <a:cs typeface="Century Gothic"/>
              </a:rPr>
              <a:t> </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t</a:t>
            </a:r>
            <a:r>
              <a:rPr sz="2200" spc="-14" dirty="0" smtClean="0">
                <a:solidFill>
                  <a:srgbClr val="404040"/>
                </a:solidFill>
                <a:latin typeface="Century Gothic"/>
                <a:cs typeface="Century Gothic"/>
              </a:rPr>
              <a:t> </a:t>
            </a:r>
            <a:r>
              <a:rPr sz="2200" spc="0" dirty="0" smtClean="0">
                <a:solidFill>
                  <a:srgbClr val="404040"/>
                </a:solidFill>
                <a:latin typeface="Century Gothic"/>
                <a:cs typeface="Century Gothic"/>
              </a:rPr>
              <a:t>as</a:t>
            </a:r>
            <a:r>
              <a:rPr sz="2200" spc="-23" dirty="0" smtClean="0">
                <a:solidFill>
                  <a:srgbClr val="404040"/>
                </a:solidFill>
                <a:latin typeface="Century Gothic"/>
                <a:cs typeface="Century Gothic"/>
              </a:rPr>
              <a:t> </a:t>
            </a:r>
            <a:r>
              <a:rPr sz="2200" spc="0" dirty="0" smtClean="0">
                <a:solidFill>
                  <a:srgbClr val="404040"/>
                </a:solidFill>
                <a:latin typeface="Century Gothic"/>
                <a:cs typeface="Century Gothic"/>
              </a:rPr>
              <a:t>a prob</a:t>
            </a:r>
            <a:r>
              <a:rPr sz="2200" spc="9" dirty="0" smtClean="0">
                <a:solidFill>
                  <a:srgbClr val="404040"/>
                </a:solidFill>
                <a:latin typeface="Century Gothic"/>
                <a:cs typeface="Century Gothic"/>
              </a:rPr>
              <a:t>l</a:t>
            </a:r>
            <a:r>
              <a:rPr sz="2200" spc="0" dirty="0" smtClean="0">
                <a:solidFill>
                  <a:srgbClr val="404040"/>
                </a:solidFill>
                <a:latin typeface="Century Gothic"/>
                <a:cs typeface="Century Gothic"/>
              </a:rPr>
              <a:t>em</a:t>
            </a:r>
            <a:r>
              <a:rPr sz="2200" spc="-90" dirty="0" smtClean="0">
                <a:solidFill>
                  <a:srgbClr val="404040"/>
                </a:solidFill>
                <a:latin typeface="Century Gothic"/>
                <a:cs typeface="Century Gothic"/>
              </a:rPr>
              <a:t> </a:t>
            </a:r>
            <a:r>
              <a:rPr sz="2200" spc="0" dirty="0" smtClean="0">
                <a:solidFill>
                  <a:srgbClr val="404040"/>
                </a:solidFill>
                <a:latin typeface="Century Gothic"/>
                <a:cs typeface="Century Gothic"/>
              </a:rPr>
              <a:t>of</a:t>
            </a:r>
            <a:r>
              <a:rPr sz="2200" spc="-21" dirty="0" smtClean="0">
                <a:solidFill>
                  <a:srgbClr val="404040"/>
                </a:solidFill>
                <a:latin typeface="Century Gothic"/>
                <a:cs typeface="Century Gothic"/>
              </a:rPr>
              <a:t> </a:t>
            </a:r>
            <a:r>
              <a:rPr sz="2200" spc="14" dirty="0" smtClean="0">
                <a:solidFill>
                  <a:srgbClr val="404040"/>
                </a:solidFill>
                <a:latin typeface="Century Gothic"/>
                <a:cs typeface="Century Gothic"/>
              </a:rPr>
              <a:t>t</a:t>
            </a:r>
            <a:r>
              <a:rPr sz="2200" spc="0" dirty="0" smtClean="0">
                <a:solidFill>
                  <a:srgbClr val="404040"/>
                </a:solidFill>
                <a:latin typeface="Century Gothic"/>
                <a:cs typeface="Century Gothic"/>
              </a:rPr>
              <a:t>om</a:t>
            </a:r>
            <a:r>
              <a:rPr sz="2200" spc="4" dirty="0" smtClean="0">
                <a:solidFill>
                  <a:srgbClr val="404040"/>
                </a:solidFill>
                <a:latin typeface="Century Gothic"/>
                <a:cs typeface="Century Gothic"/>
              </a:rPr>
              <a:t>o</a:t>
            </a:r>
            <a:r>
              <a:rPr sz="2200" spc="0" dirty="0" smtClean="0">
                <a:solidFill>
                  <a:srgbClr val="404040"/>
                </a:solidFill>
                <a:latin typeface="Century Gothic"/>
                <a:cs typeface="Century Gothic"/>
              </a:rPr>
              <a:t>rrow</a:t>
            </a:r>
            <a:r>
              <a:rPr sz="2200" spc="-95" dirty="0" smtClean="0">
                <a:solidFill>
                  <a:srgbClr val="404040"/>
                </a:solidFill>
                <a:latin typeface="Century Gothic"/>
                <a:cs typeface="Century Gothic"/>
              </a:rPr>
              <a:t> </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hat</a:t>
            </a:r>
            <a:r>
              <a:rPr sz="2200" spc="-35" dirty="0" smtClean="0">
                <a:solidFill>
                  <a:srgbClr val="404040"/>
                </a:solidFill>
                <a:latin typeface="Century Gothic"/>
                <a:cs typeface="Century Gothic"/>
              </a:rPr>
              <a:t> </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hey</a:t>
            </a:r>
            <a:r>
              <a:rPr sz="2200" spc="-44" dirty="0" smtClean="0">
                <a:solidFill>
                  <a:srgbClr val="404040"/>
                </a:solidFill>
                <a:latin typeface="Century Gothic"/>
                <a:cs typeface="Century Gothic"/>
              </a:rPr>
              <a:t> </a:t>
            </a:r>
            <a:r>
              <a:rPr sz="2200" spc="0" dirty="0" smtClean="0">
                <a:solidFill>
                  <a:srgbClr val="404040"/>
                </a:solidFill>
                <a:latin typeface="Century Gothic"/>
                <a:cs typeface="Century Gothic"/>
              </a:rPr>
              <a:t>do</a:t>
            </a:r>
            <a:r>
              <a:rPr sz="2200" spc="-14" dirty="0" smtClean="0">
                <a:solidFill>
                  <a:srgbClr val="404040"/>
                </a:solidFill>
                <a:latin typeface="Century Gothic"/>
                <a:cs typeface="Century Gothic"/>
              </a:rPr>
              <a:t> </a:t>
            </a:r>
            <a:r>
              <a:rPr sz="2200" spc="0" dirty="0" smtClean="0">
                <a:solidFill>
                  <a:srgbClr val="404040"/>
                </a:solidFill>
                <a:latin typeface="Century Gothic"/>
                <a:cs typeface="Century Gothic"/>
              </a:rPr>
              <a:t>not</a:t>
            </a:r>
            <a:r>
              <a:rPr sz="2200" spc="-35" dirty="0" smtClean="0">
                <a:solidFill>
                  <a:srgbClr val="404040"/>
                </a:solidFill>
                <a:latin typeface="Century Gothic"/>
                <a:cs typeface="Century Gothic"/>
              </a:rPr>
              <a:t> </a:t>
            </a:r>
            <a:r>
              <a:rPr sz="2200" spc="0" dirty="0" smtClean="0">
                <a:solidFill>
                  <a:srgbClr val="404040"/>
                </a:solidFill>
                <a:latin typeface="Century Gothic"/>
                <a:cs typeface="Century Gothic"/>
              </a:rPr>
              <a:t>need</a:t>
            </a:r>
            <a:r>
              <a:rPr sz="2200" spc="-56" dirty="0" smtClean="0">
                <a:solidFill>
                  <a:srgbClr val="404040"/>
                </a:solidFill>
                <a:latin typeface="Century Gothic"/>
                <a:cs typeface="Century Gothic"/>
              </a:rPr>
              <a:t> </a:t>
            </a:r>
            <a:r>
              <a:rPr sz="2200" spc="14" dirty="0" smtClean="0">
                <a:solidFill>
                  <a:srgbClr val="404040"/>
                </a:solidFill>
                <a:latin typeface="Century Gothic"/>
                <a:cs typeface="Century Gothic"/>
              </a:rPr>
              <a:t>t</a:t>
            </a:r>
            <a:r>
              <a:rPr sz="2200" spc="0" dirty="0" smtClean="0">
                <a:solidFill>
                  <a:srgbClr val="404040"/>
                </a:solidFill>
                <a:latin typeface="Century Gothic"/>
                <a:cs typeface="Century Gothic"/>
              </a:rPr>
              <a:t>o</a:t>
            </a:r>
            <a:r>
              <a:rPr sz="2200" spc="-14" dirty="0" smtClean="0">
                <a:solidFill>
                  <a:srgbClr val="404040"/>
                </a:solidFill>
                <a:latin typeface="Century Gothic"/>
                <a:cs typeface="Century Gothic"/>
              </a:rPr>
              <a:t> </a:t>
            </a:r>
            <a:r>
              <a:rPr sz="2200" spc="0" dirty="0" smtClean="0">
                <a:solidFill>
                  <a:srgbClr val="404040"/>
                </a:solidFill>
                <a:latin typeface="Century Gothic"/>
                <a:cs typeface="Century Gothic"/>
              </a:rPr>
              <a:t>worry</a:t>
            </a:r>
            <a:r>
              <a:rPr sz="2200" spc="-52" dirty="0" smtClean="0">
                <a:solidFill>
                  <a:srgbClr val="404040"/>
                </a:solidFill>
                <a:latin typeface="Century Gothic"/>
                <a:cs typeface="Century Gothic"/>
              </a:rPr>
              <a:t> </a:t>
            </a:r>
            <a:r>
              <a:rPr sz="2200" spc="0" dirty="0" smtClean="0">
                <a:solidFill>
                  <a:srgbClr val="404040"/>
                </a:solidFill>
                <a:latin typeface="Century Gothic"/>
                <a:cs typeface="Century Gothic"/>
              </a:rPr>
              <a:t>about now.</a:t>
            </a:r>
            <a:endParaRPr sz="2200" dirty="0">
              <a:latin typeface="Century Gothic"/>
              <a:cs typeface="Century Gothic"/>
            </a:endParaRPr>
          </a:p>
          <a:p>
            <a:pPr marL="12700" marR="38684">
              <a:lnSpc>
                <a:spcPct val="102172"/>
              </a:lnSpc>
              <a:spcBef>
                <a:spcPts val="564"/>
              </a:spcBef>
            </a:pPr>
            <a:r>
              <a:rPr sz="2200" spc="0" dirty="0" smtClean="0">
                <a:solidFill>
                  <a:srgbClr val="404040"/>
                </a:solidFill>
                <a:latin typeface="Century Gothic"/>
                <a:cs typeface="Century Gothic"/>
              </a:rPr>
              <a:t>In </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h</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s</a:t>
            </a:r>
            <a:r>
              <a:rPr sz="2200" spc="-38" dirty="0" smtClean="0">
                <a:solidFill>
                  <a:srgbClr val="404040"/>
                </a:solidFill>
                <a:latin typeface="Century Gothic"/>
                <a:cs typeface="Century Gothic"/>
              </a:rPr>
              <a:t> </a:t>
            </a:r>
            <a:r>
              <a:rPr sz="2200" spc="0" dirty="0" smtClean="0">
                <a:solidFill>
                  <a:srgbClr val="404040"/>
                </a:solidFill>
                <a:latin typeface="Century Gothic"/>
                <a:cs typeface="Century Gothic"/>
              </a:rPr>
              <a:t>lesson </a:t>
            </a:r>
            <a:r>
              <a:rPr sz="2200" spc="-4" dirty="0" smtClean="0">
                <a:solidFill>
                  <a:srgbClr val="404040"/>
                </a:solidFill>
                <a:latin typeface="Century Gothic"/>
                <a:cs typeface="Century Gothic"/>
              </a:rPr>
              <a:t>w</a:t>
            </a:r>
            <a:r>
              <a:rPr sz="2200" spc="0" dirty="0" smtClean="0">
                <a:solidFill>
                  <a:srgbClr val="404040"/>
                </a:solidFill>
                <a:latin typeface="Century Gothic"/>
                <a:cs typeface="Century Gothic"/>
              </a:rPr>
              <a:t>e</a:t>
            </a:r>
            <a:r>
              <a:rPr sz="2200" spc="-18" dirty="0" smtClean="0">
                <a:solidFill>
                  <a:srgbClr val="404040"/>
                </a:solidFill>
                <a:latin typeface="Century Gothic"/>
                <a:cs typeface="Century Gothic"/>
              </a:rPr>
              <a:t> </a:t>
            </a:r>
            <a:r>
              <a:rPr sz="2200" spc="0" dirty="0" smtClean="0">
                <a:solidFill>
                  <a:srgbClr val="404040"/>
                </a:solidFill>
                <a:latin typeface="Century Gothic"/>
                <a:cs typeface="Century Gothic"/>
              </a:rPr>
              <a:t>w</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ll</a:t>
            </a:r>
            <a:r>
              <a:rPr sz="2200" spc="-47" dirty="0" smtClean="0">
                <a:solidFill>
                  <a:srgbClr val="404040"/>
                </a:solidFill>
                <a:latin typeface="Century Gothic"/>
                <a:cs typeface="Century Gothic"/>
              </a:rPr>
              <a:t> </a:t>
            </a:r>
            <a:r>
              <a:rPr sz="2200" spc="0" dirty="0" smtClean="0">
                <a:solidFill>
                  <a:srgbClr val="404040"/>
                </a:solidFill>
                <a:latin typeface="Century Gothic"/>
                <a:cs typeface="Century Gothic"/>
              </a:rPr>
              <a:t>exam</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ne</a:t>
            </a:r>
            <a:r>
              <a:rPr sz="2200" spc="-29" dirty="0" smtClean="0">
                <a:solidFill>
                  <a:srgbClr val="404040"/>
                </a:solidFill>
                <a:latin typeface="Century Gothic"/>
                <a:cs typeface="Century Gothic"/>
              </a:rPr>
              <a:t> </a:t>
            </a:r>
            <a:r>
              <a:rPr sz="2200" spc="0" dirty="0" smtClean="0">
                <a:solidFill>
                  <a:srgbClr val="404040"/>
                </a:solidFill>
                <a:latin typeface="Century Gothic"/>
                <a:cs typeface="Century Gothic"/>
              </a:rPr>
              <a:t>b</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ological,</a:t>
            </a:r>
            <a:r>
              <a:rPr sz="2200" spc="-49" dirty="0" smtClean="0">
                <a:solidFill>
                  <a:srgbClr val="404040"/>
                </a:solidFill>
                <a:latin typeface="Century Gothic"/>
                <a:cs typeface="Century Gothic"/>
              </a:rPr>
              <a:t> </a:t>
            </a:r>
            <a:r>
              <a:rPr sz="2200" spc="0" dirty="0" smtClean="0">
                <a:solidFill>
                  <a:srgbClr val="404040"/>
                </a:solidFill>
                <a:latin typeface="Century Gothic"/>
                <a:cs typeface="Century Gothic"/>
              </a:rPr>
              <a:t>p</a:t>
            </a:r>
            <a:r>
              <a:rPr sz="2200" spc="4" dirty="0" smtClean="0">
                <a:solidFill>
                  <a:srgbClr val="404040"/>
                </a:solidFill>
                <a:latin typeface="Century Gothic"/>
                <a:cs typeface="Century Gothic"/>
              </a:rPr>
              <a:t>h</a:t>
            </a:r>
            <a:r>
              <a:rPr sz="2200" spc="-14" dirty="0" smtClean="0">
                <a:solidFill>
                  <a:srgbClr val="404040"/>
                </a:solidFill>
                <a:latin typeface="Century Gothic"/>
                <a:cs typeface="Century Gothic"/>
              </a:rPr>
              <a:t>y</a:t>
            </a:r>
            <a:r>
              <a:rPr sz="2200" spc="0" dirty="0" smtClean="0">
                <a:solidFill>
                  <a:srgbClr val="404040"/>
                </a:solidFill>
                <a:latin typeface="Century Gothic"/>
                <a:cs typeface="Century Gothic"/>
              </a:rPr>
              <a:t>s</a:t>
            </a:r>
            <a:r>
              <a:rPr sz="2200" spc="9" dirty="0" smtClean="0">
                <a:solidFill>
                  <a:srgbClr val="404040"/>
                </a:solidFill>
                <a:latin typeface="Century Gothic"/>
                <a:cs typeface="Century Gothic"/>
              </a:rPr>
              <a:t>i</a:t>
            </a:r>
            <a:r>
              <a:rPr sz="2200" spc="0" dirty="0" smtClean="0">
                <a:solidFill>
                  <a:srgbClr val="404040"/>
                </a:solidFill>
                <a:latin typeface="Century Gothic"/>
                <a:cs typeface="Century Gothic"/>
              </a:rPr>
              <a:t>c</a:t>
            </a:r>
            <a:r>
              <a:rPr sz="2200" spc="-9" dirty="0" smtClean="0">
                <a:solidFill>
                  <a:srgbClr val="404040"/>
                </a:solidFill>
                <a:latin typeface="Century Gothic"/>
                <a:cs typeface="Century Gothic"/>
              </a:rPr>
              <a:t>a</a:t>
            </a:r>
            <a:r>
              <a:rPr sz="2200" spc="0" dirty="0" smtClean="0">
                <a:solidFill>
                  <a:srgbClr val="404040"/>
                </a:solidFill>
                <a:latin typeface="Century Gothic"/>
                <a:cs typeface="Century Gothic"/>
              </a:rPr>
              <a:t>l</a:t>
            </a:r>
            <a:r>
              <a:rPr sz="2200" spc="-24" dirty="0" smtClean="0">
                <a:solidFill>
                  <a:srgbClr val="404040"/>
                </a:solidFill>
                <a:latin typeface="Century Gothic"/>
                <a:cs typeface="Century Gothic"/>
              </a:rPr>
              <a:t> </a:t>
            </a:r>
            <a:r>
              <a:rPr sz="2200" spc="0" dirty="0" smtClean="0">
                <a:solidFill>
                  <a:srgbClr val="404040"/>
                </a:solidFill>
                <a:latin typeface="Century Gothic"/>
                <a:cs typeface="Century Gothic"/>
              </a:rPr>
              <a:t>and</a:t>
            </a:r>
            <a:endParaRPr sz="2200" dirty="0">
              <a:latin typeface="Century Gothic"/>
              <a:cs typeface="Century Gothic"/>
            </a:endParaRPr>
          </a:p>
          <a:p>
            <a:pPr marL="12700" marR="38684">
              <a:lnSpc>
                <a:spcPts val="2380"/>
              </a:lnSpc>
              <a:spcBef>
                <a:spcPts val="119"/>
              </a:spcBef>
            </a:pPr>
            <a:r>
              <a:rPr sz="2200" spc="0" dirty="0" smtClean="0">
                <a:solidFill>
                  <a:srgbClr val="404040"/>
                </a:solidFill>
                <a:latin typeface="Century Gothic"/>
                <a:cs typeface="Century Gothic"/>
              </a:rPr>
              <a:t>chem</a:t>
            </a:r>
            <a:r>
              <a:rPr sz="2200" spc="19" dirty="0" smtClean="0">
                <a:solidFill>
                  <a:srgbClr val="404040"/>
                </a:solidFill>
                <a:latin typeface="Century Gothic"/>
                <a:cs typeface="Century Gothic"/>
              </a:rPr>
              <a:t>i</a:t>
            </a:r>
            <a:r>
              <a:rPr sz="2200" spc="0" dirty="0" smtClean="0">
                <a:solidFill>
                  <a:srgbClr val="404040"/>
                </a:solidFill>
                <a:latin typeface="Century Gothic"/>
                <a:cs typeface="Century Gothic"/>
              </a:rPr>
              <a:t>cal</a:t>
            </a:r>
            <a:r>
              <a:rPr sz="2200" spc="-110" dirty="0" smtClean="0">
                <a:solidFill>
                  <a:srgbClr val="404040"/>
                </a:solidFill>
                <a:latin typeface="Century Gothic"/>
                <a:cs typeface="Century Gothic"/>
              </a:rPr>
              <a:t> </a:t>
            </a:r>
            <a:r>
              <a:rPr sz="2200" spc="0" dirty="0" smtClean="0">
                <a:solidFill>
                  <a:srgbClr val="404040"/>
                </a:solidFill>
                <a:latin typeface="Century Gothic"/>
                <a:cs typeface="Century Gothic"/>
              </a:rPr>
              <a:t>fa</a:t>
            </a:r>
            <a:r>
              <a:rPr sz="2200" spc="-9" dirty="0" smtClean="0">
                <a:solidFill>
                  <a:srgbClr val="404040"/>
                </a:solidFill>
                <a:latin typeface="Century Gothic"/>
                <a:cs typeface="Century Gothic"/>
              </a:rPr>
              <a:t>c</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ors</a:t>
            </a:r>
            <a:r>
              <a:rPr sz="2200" spc="-65" dirty="0" smtClean="0">
                <a:solidFill>
                  <a:srgbClr val="404040"/>
                </a:solidFill>
                <a:latin typeface="Century Gothic"/>
                <a:cs typeface="Century Gothic"/>
              </a:rPr>
              <a:t> </a:t>
            </a:r>
            <a:r>
              <a:rPr sz="2200" spc="14" dirty="0" smtClean="0">
                <a:solidFill>
                  <a:srgbClr val="404040"/>
                </a:solidFill>
                <a:latin typeface="Century Gothic"/>
                <a:cs typeface="Century Gothic"/>
              </a:rPr>
              <a:t>t</a:t>
            </a:r>
            <a:r>
              <a:rPr sz="2200" spc="0" dirty="0" smtClean="0">
                <a:solidFill>
                  <a:srgbClr val="404040"/>
                </a:solidFill>
                <a:latin typeface="Century Gothic"/>
                <a:cs typeface="Century Gothic"/>
              </a:rPr>
              <a:t>hat</a:t>
            </a:r>
            <a:r>
              <a:rPr sz="2200" spc="-35" dirty="0" smtClean="0">
                <a:solidFill>
                  <a:srgbClr val="404040"/>
                </a:solidFill>
                <a:latin typeface="Century Gothic"/>
                <a:cs typeface="Century Gothic"/>
              </a:rPr>
              <a:t> </a:t>
            </a:r>
            <a:r>
              <a:rPr sz="2200" spc="0" dirty="0" smtClean="0">
                <a:solidFill>
                  <a:srgbClr val="404040"/>
                </a:solidFill>
                <a:latin typeface="Century Gothic"/>
                <a:cs typeface="Century Gothic"/>
              </a:rPr>
              <a:t>l</a:t>
            </a:r>
            <a:r>
              <a:rPr sz="2200" spc="19" dirty="0" smtClean="0">
                <a:solidFill>
                  <a:srgbClr val="404040"/>
                </a:solidFill>
                <a:latin typeface="Century Gothic"/>
                <a:cs typeface="Century Gothic"/>
              </a:rPr>
              <a:t>i</a:t>
            </a:r>
            <a:r>
              <a:rPr sz="2200" spc="0" dirty="0" smtClean="0">
                <a:solidFill>
                  <a:srgbClr val="404040"/>
                </a:solidFill>
                <a:latin typeface="Century Gothic"/>
                <a:cs typeface="Century Gothic"/>
              </a:rPr>
              <a:t>nk</a:t>
            </a:r>
            <a:r>
              <a:rPr sz="2200" spc="-43" dirty="0" smtClean="0">
                <a:solidFill>
                  <a:srgbClr val="404040"/>
                </a:solidFill>
                <a:latin typeface="Century Gothic"/>
                <a:cs typeface="Century Gothic"/>
              </a:rPr>
              <a:t> </a:t>
            </a:r>
            <a:r>
              <a:rPr sz="2200" spc="0" dirty="0" smtClean="0">
                <a:solidFill>
                  <a:srgbClr val="404040"/>
                </a:solidFill>
                <a:latin typeface="Century Gothic"/>
                <a:cs typeface="Century Gothic"/>
              </a:rPr>
              <a:t>hea</a:t>
            </a:r>
            <a:r>
              <a:rPr sz="2200" spc="9" dirty="0" smtClean="0">
                <a:solidFill>
                  <a:srgbClr val="404040"/>
                </a:solidFill>
                <a:latin typeface="Century Gothic"/>
                <a:cs typeface="Century Gothic"/>
              </a:rPr>
              <a:t>lt</a:t>
            </a:r>
            <a:r>
              <a:rPr sz="2200" spc="0" dirty="0" smtClean="0">
                <a:solidFill>
                  <a:srgbClr val="404040"/>
                </a:solidFill>
                <a:latin typeface="Century Gothic"/>
                <a:cs typeface="Century Gothic"/>
              </a:rPr>
              <a:t>h</a:t>
            </a:r>
            <a:r>
              <a:rPr sz="2200" spc="-85" dirty="0" smtClean="0">
                <a:solidFill>
                  <a:srgbClr val="404040"/>
                </a:solidFill>
                <a:latin typeface="Century Gothic"/>
                <a:cs typeface="Century Gothic"/>
              </a:rPr>
              <a:t> </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o</a:t>
            </a:r>
            <a:r>
              <a:rPr sz="2200" spc="-14" dirty="0" smtClean="0">
                <a:solidFill>
                  <a:srgbClr val="404040"/>
                </a:solidFill>
                <a:latin typeface="Century Gothic"/>
                <a:cs typeface="Century Gothic"/>
              </a:rPr>
              <a:t> </a:t>
            </a:r>
            <a:r>
              <a:rPr sz="2200" spc="14" dirty="0" smtClean="0">
                <a:solidFill>
                  <a:srgbClr val="404040"/>
                </a:solidFill>
                <a:latin typeface="Century Gothic"/>
                <a:cs typeface="Century Gothic"/>
              </a:rPr>
              <a:t>t</a:t>
            </a:r>
            <a:r>
              <a:rPr sz="2200" spc="0" dirty="0" smtClean="0">
                <a:solidFill>
                  <a:srgbClr val="404040"/>
                </a:solidFill>
                <a:latin typeface="Century Gothic"/>
                <a:cs typeface="Century Gothic"/>
              </a:rPr>
              <a:t>he</a:t>
            </a:r>
            <a:r>
              <a:rPr sz="2200" spc="-42" dirty="0" smtClean="0">
                <a:solidFill>
                  <a:srgbClr val="404040"/>
                </a:solidFill>
                <a:latin typeface="Century Gothic"/>
                <a:cs typeface="Century Gothic"/>
              </a:rPr>
              <a:t> </a:t>
            </a:r>
            <a:r>
              <a:rPr sz="2200" spc="0" dirty="0" smtClean="0">
                <a:solidFill>
                  <a:srgbClr val="404040"/>
                </a:solidFill>
                <a:latin typeface="Century Gothic"/>
                <a:cs typeface="Century Gothic"/>
              </a:rPr>
              <a:t>en</a:t>
            </a:r>
            <a:r>
              <a:rPr sz="2200" spc="19" dirty="0" smtClean="0">
                <a:solidFill>
                  <a:srgbClr val="404040"/>
                </a:solidFill>
                <a:latin typeface="Century Gothic"/>
                <a:cs typeface="Century Gothic"/>
              </a:rPr>
              <a:t>v</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ronment.</a:t>
            </a:r>
            <a:endParaRPr sz="2200" dirty="0">
              <a:latin typeface="Century Gothic"/>
              <a:cs typeface="Century Gothic"/>
            </a:endParaRPr>
          </a:p>
          <a:p>
            <a:pPr marL="12700" marR="289061">
              <a:lnSpc>
                <a:spcPts val="2380"/>
              </a:lnSpc>
              <a:spcBef>
                <a:spcPts val="983"/>
              </a:spcBef>
            </a:pPr>
            <a:r>
              <a:rPr sz="2200" spc="-29" dirty="0" smtClean="0">
                <a:solidFill>
                  <a:srgbClr val="404040"/>
                </a:solidFill>
                <a:latin typeface="Century Gothic"/>
                <a:cs typeface="Century Gothic"/>
              </a:rPr>
              <a:t>A</a:t>
            </a:r>
            <a:r>
              <a:rPr sz="2200" spc="0" dirty="0" smtClean="0">
                <a:solidFill>
                  <a:srgbClr val="404040"/>
                </a:solidFill>
                <a:latin typeface="Century Gothic"/>
                <a:cs typeface="Century Gothic"/>
              </a:rPr>
              <a:t>lso,</a:t>
            </a:r>
            <a:r>
              <a:rPr sz="2200" spc="-14" dirty="0" smtClean="0">
                <a:solidFill>
                  <a:srgbClr val="404040"/>
                </a:solidFill>
                <a:latin typeface="Century Gothic"/>
                <a:cs typeface="Century Gothic"/>
              </a:rPr>
              <a:t> </a:t>
            </a:r>
            <a:r>
              <a:rPr sz="2200" spc="0" dirty="0" smtClean="0">
                <a:solidFill>
                  <a:srgbClr val="404040"/>
                </a:solidFill>
                <a:latin typeface="Century Gothic"/>
                <a:cs typeface="Century Gothic"/>
              </a:rPr>
              <a:t>we</a:t>
            </a:r>
            <a:r>
              <a:rPr sz="2200" spc="-42" dirty="0" smtClean="0">
                <a:solidFill>
                  <a:srgbClr val="404040"/>
                </a:solidFill>
                <a:latin typeface="Century Gothic"/>
                <a:cs typeface="Century Gothic"/>
              </a:rPr>
              <a:t> </a:t>
            </a:r>
            <a:r>
              <a:rPr sz="2200" spc="0" dirty="0" smtClean="0">
                <a:solidFill>
                  <a:srgbClr val="404040"/>
                </a:solidFill>
                <a:latin typeface="Century Gothic"/>
                <a:cs typeface="Century Gothic"/>
              </a:rPr>
              <a:t>w</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ll</a:t>
            </a:r>
            <a:r>
              <a:rPr sz="2200" spc="-46" dirty="0" smtClean="0">
                <a:solidFill>
                  <a:srgbClr val="404040"/>
                </a:solidFill>
                <a:latin typeface="Century Gothic"/>
                <a:cs typeface="Century Gothic"/>
              </a:rPr>
              <a:t> </a:t>
            </a:r>
            <a:r>
              <a:rPr sz="2200" spc="0" dirty="0" smtClean="0">
                <a:solidFill>
                  <a:srgbClr val="404040"/>
                </a:solidFill>
                <a:latin typeface="Century Gothic"/>
                <a:cs typeface="Century Gothic"/>
              </a:rPr>
              <a:t>de</a:t>
            </a:r>
            <a:r>
              <a:rPr sz="2200" spc="-9" dirty="0" smtClean="0">
                <a:solidFill>
                  <a:srgbClr val="404040"/>
                </a:solidFill>
                <a:latin typeface="Century Gothic"/>
                <a:cs typeface="Century Gothic"/>
              </a:rPr>
              <a:t>f</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ne</a:t>
            </a:r>
            <a:r>
              <a:rPr sz="2200" spc="-68" dirty="0" smtClean="0">
                <a:solidFill>
                  <a:srgbClr val="404040"/>
                </a:solidFill>
                <a:latin typeface="Century Gothic"/>
                <a:cs typeface="Century Gothic"/>
              </a:rPr>
              <a:t> </a:t>
            </a:r>
            <a:r>
              <a:rPr sz="2200" spc="0" dirty="0" smtClean="0">
                <a:solidFill>
                  <a:srgbClr val="404040"/>
                </a:solidFill>
                <a:latin typeface="Century Gothic"/>
                <a:cs typeface="Century Gothic"/>
              </a:rPr>
              <a:t>some</a:t>
            </a:r>
            <a:r>
              <a:rPr sz="2200" spc="-57" dirty="0" smtClean="0">
                <a:solidFill>
                  <a:srgbClr val="404040"/>
                </a:solidFill>
                <a:latin typeface="Century Gothic"/>
                <a:cs typeface="Century Gothic"/>
              </a:rPr>
              <a:t> </a:t>
            </a:r>
            <a:r>
              <a:rPr sz="2200" spc="0" dirty="0" smtClean="0">
                <a:solidFill>
                  <a:srgbClr val="404040"/>
                </a:solidFill>
                <a:latin typeface="Century Gothic"/>
                <a:cs typeface="Century Gothic"/>
              </a:rPr>
              <a:t>of</a:t>
            </a:r>
            <a:r>
              <a:rPr sz="2200" spc="-26" dirty="0" smtClean="0">
                <a:solidFill>
                  <a:srgbClr val="404040"/>
                </a:solidFill>
                <a:latin typeface="Century Gothic"/>
                <a:cs typeface="Century Gothic"/>
              </a:rPr>
              <a:t> </a:t>
            </a:r>
            <a:r>
              <a:rPr sz="2200" spc="14" dirty="0" smtClean="0">
                <a:solidFill>
                  <a:srgbClr val="404040"/>
                </a:solidFill>
                <a:latin typeface="Century Gothic"/>
                <a:cs typeface="Century Gothic"/>
              </a:rPr>
              <a:t>t</a:t>
            </a:r>
            <a:r>
              <a:rPr sz="2200" spc="0" dirty="0" smtClean="0">
                <a:solidFill>
                  <a:srgbClr val="404040"/>
                </a:solidFill>
                <a:latin typeface="Century Gothic"/>
                <a:cs typeface="Century Gothic"/>
              </a:rPr>
              <a:t>he</a:t>
            </a:r>
            <a:r>
              <a:rPr sz="2200" spc="-27" dirty="0" smtClean="0">
                <a:solidFill>
                  <a:srgbClr val="404040"/>
                </a:solidFill>
                <a:latin typeface="Century Gothic"/>
                <a:cs typeface="Century Gothic"/>
              </a:rPr>
              <a:t> </a:t>
            </a:r>
            <a:r>
              <a:rPr sz="2200" spc="0" dirty="0" smtClean="0">
                <a:solidFill>
                  <a:srgbClr val="404040"/>
                </a:solidFill>
                <a:latin typeface="Century Gothic"/>
                <a:cs typeface="Century Gothic"/>
              </a:rPr>
              <a:t>key</a:t>
            </a:r>
            <a:r>
              <a:rPr sz="2200" spc="-37" dirty="0" smtClean="0">
                <a:solidFill>
                  <a:srgbClr val="404040"/>
                </a:solidFill>
                <a:latin typeface="Century Gothic"/>
                <a:cs typeface="Century Gothic"/>
              </a:rPr>
              <a:t> </a:t>
            </a:r>
            <a:r>
              <a:rPr sz="2200" spc="0" dirty="0" smtClean="0">
                <a:solidFill>
                  <a:srgbClr val="404040"/>
                </a:solidFill>
                <a:latin typeface="Century Gothic"/>
                <a:cs typeface="Century Gothic"/>
              </a:rPr>
              <a:t>opera</a:t>
            </a:r>
            <a:r>
              <a:rPr sz="2200" spc="14" dirty="0" smtClean="0">
                <a:solidFill>
                  <a:srgbClr val="404040"/>
                </a:solidFill>
                <a:latin typeface="Century Gothic"/>
                <a:cs typeface="Century Gothic"/>
              </a:rPr>
              <a:t>ti</a:t>
            </a:r>
            <a:r>
              <a:rPr sz="2200" spc="0" dirty="0" smtClean="0">
                <a:solidFill>
                  <a:srgbClr val="404040"/>
                </a:solidFill>
                <a:latin typeface="Century Gothic"/>
                <a:cs typeface="Century Gothic"/>
              </a:rPr>
              <a:t>onal</a:t>
            </a:r>
            <a:r>
              <a:rPr sz="2200" spc="-149" dirty="0" smtClean="0">
                <a:solidFill>
                  <a:srgbClr val="404040"/>
                </a:solidFill>
                <a:latin typeface="Century Gothic"/>
                <a:cs typeface="Century Gothic"/>
              </a:rPr>
              <a:t> </a:t>
            </a:r>
            <a:r>
              <a:rPr sz="2200" spc="0" dirty="0" smtClean="0">
                <a:solidFill>
                  <a:srgbClr val="404040"/>
                </a:solidFill>
                <a:latin typeface="Century Gothic"/>
                <a:cs typeface="Century Gothic"/>
              </a:rPr>
              <a:t>concep</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s rela</a:t>
            </a:r>
            <a:r>
              <a:rPr sz="2200" spc="14" dirty="0" smtClean="0">
                <a:solidFill>
                  <a:srgbClr val="404040"/>
                </a:solidFill>
                <a:latin typeface="Century Gothic"/>
                <a:cs typeface="Century Gothic"/>
              </a:rPr>
              <a:t>t</a:t>
            </a:r>
            <a:r>
              <a:rPr sz="2200" spc="0" dirty="0" smtClean="0">
                <a:solidFill>
                  <a:srgbClr val="404040"/>
                </a:solidFill>
                <a:latin typeface="Century Gothic"/>
                <a:cs typeface="Century Gothic"/>
              </a:rPr>
              <a:t>ed</a:t>
            </a:r>
            <a:r>
              <a:rPr sz="2200" spc="-77" dirty="0" smtClean="0">
                <a:solidFill>
                  <a:srgbClr val="404040"/>
                </a:solidFill>
                <a:latin typeface="Century Gothic"/>
                <a:cs typeface="Century Gothic"/>
              </a:rPr>
              <a:t> </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o</a:t>
            </a:r>
            <a:r>
              <a:rPr sz="2200" spc="-14" dirty="0" smtClean="0">
                <a:solidFill>
                  <a:srgbClr val="404040"/>
                </a:solidFill>
                <a:latin typeface="Century Gothic"/>
                <a:cs typeface="Century Gothic"/>
              </a:rPr>
              <a:t> </a:t>
            </a:r>
            <a:r>
              <a:rPr sz="2200" spc="0" dirty="0" smtClean="0">
                <a:solidFill>
                  <a:srgbClr val="404040"/>
                </a:solidFill>
                <a:latin typeface="Century Gothic"/>
                <a:cs typeface="Century Gothic"/>
              </a:rPr>
              <a:t>en</a:t>
            </a:r>
            <a:r>
              <a:rPr sz="2200" spc="19" dirty="0" smtClean="0">
                <a:solidFill>
                  <a:srgbClr val="404040"/>
                </a:solidFill>
                <a:latin typeface="Century Gothic"/>
                <a:cs typeface="Century Gothic"/>
              </a:rPr>
              <a:t>v</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ro</a:t>
            </a:r>
            <a:r>
              <a:rPr sz="2200" spc="-4" dirty="0" smtClean="0">
                <a:solidFill>
                  <a:srgbClr val="404040"/>
                </a:solidFill>
                <a:latin typeface="Century Gothic"/>
                <a:cs typeface="Century Gothic"/>
              </a:rPr>
              <a:t>n</a:t>
            </a:r>
            <a:r>
              <a:rPr sz="2200" spc="0" dirty="0" smtClean="0">
                <a:solidFill>
                  <a:srgbClr val="404040"/>
                </a:solidFill>
                <a:latin typeface="Century Gothic"/>
                <a:cs typeface="Century Gothic"/>
              </a:rPr>
              <a:t>men</a:t>
            </a:r>
            <a:r>
              <a:rPr sz="2200" spc="4" dirty="0" smtClean="0">
                <a:solidFill>
                  <a:srgbClr val="404040"/>
                </a:solidFill>
                <a:latin typeface="Century Gothic"/>
                <a:cs typeface="Century Gothic"/>
              </a:rPr>
              <a:t>t</a:t>
            </a:r>
            <a:r>
              <a:rPr sz="2200" spc="0" dirty="0" smtClean="0">
                <a:solidFill>
                  <a:srgbClr val="404040"/>
                </a:solidFill>
                <a:latin typeface="Century Gothic"/>
                <a:cs typeface="Century Gothic"/>
              </a:rPr>
              <a:t>al</a:t>
            </a:r>
            <a:r>
              <a:rPr sz="2200" spc="-193" dirty="0" smtClean="0">
                <a:solidFill>
                  <a:srgbClr val="404040"/>
                </a:solidFill>
                <a:latin typeface="Century Gothic"/>
                <a:cs typeface="Century Gothic"/>
              </a:rPr>
              <a:t> </a:t>
            </a:r>
            <a:r>
              <a:rPr sz="2200" spc="0" dirty="0" smtClean="0">
                <a:solidFill>
                  <a:srgbClr val="404040"/>
                </a:solidFill>
                <a:latin typeface="Century Gothic"/>
                <a:cs typeface="Century Gothic"/>
              </a:rPr>
              <a:t>hea</a:t>
            </a:r>
            <a:r>
              <a:rPr sz="2200" spc="9" dirty="0" smtClean="0">
                <a:solidFill>
                  <a:srgbClr val="404040"/>
                </a:solidFill>
                <a:latin typeface="Century Gothic"/>
                <a:cs typeface="Century Gothic"/>
              </a:rPr>
              <a:t>lt</a:t>
            </a:r>
            <a:r>
              <a:rPr sz="2200" spc="0" dirty="0" smtClean="0">
                <a:solidFill>
                  <a:srgbClr val="404040"/>
                </a:solidFill>
                <a:latin typeface="Century Gothic"/>
                <a:cs typeface="Century Gothic"/>
              </a:rPr>
              <a:t>h</a:t>
            </a:r>
            <a:r>
              <a:rPr sz="2200" spc="-75" dirty="0" smtClean="0">
                <a:solidFill>
                  <a:srgbClr val="404040"/>
                </a:solidFill>
                <a:latin typeface="Century Gothic"/>
                <a:cs typeface="Century Gothic"/>
              </a:rPr>
              <a:t> </a:t>
            </a:r>
            <a:r>
              <a:rPr sz="2200" spc="0" dirty="0" smtClean="0">
                <a:solidFill>
                  <a:srgbClr val="404040"/>
                </a:solidFill>
                <a:latin typeface="Century Gothic"/>
                <a:cs typeface="Century Gothic"/>
              </a:rPr>
              <a:t>and</a:t>
            </a:r>
            <a:r>
              <a:rPr sz="2200" spc="-28" dirty="0" smtClean="0">
                <a:solidFill>
                  <a:srgbClr val="404040"/>
                </a:solidFill>
                <a:latin typeface="Century Gothic"/>
                <a:cs typeface="Century Gothic"/>
              </a:rPr>
              <a:t> </a:t>
            </a:r>
            <a:r>
              <a:rPr sz="2200" spc="0" dirty="0" smtClean="0">
                <a:solidFill>
                  <a:srgbClr val="404040"/>
                </a:solidFill>
                <a:latin typeface="Century Gothic"/>
                <a:cs typeface="Century Gothic"/>
              </a:rPr>
              <a:t>san</a:t>
            </a:r>
            <a:r>
              <a:rPr sz="2200" spc="19" dirty="0" smtClean="0">
                <a:solidFill>
                  <a:srgbClr val="404040"/>
                </a:solidFill>
                <a:latin typeface="Century Gothic"/>
                <a:cs typeface="Century Gothic"/>
              </a:rPr>
              <a:t>i</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ation.</a:t>
            </a:r>
            <a:endParaRPr sz="2200" dirty="0">
              <a:latin typeface="Century Gothic"/>
              <a:cs typeface="Century Gothic"/>
            </a:endParaRPr>
          </a:p>
        </p:txBody>
      </p:sp>
      <p:sp>
        <p:nvSpPr>
          <p:cNvPr id="5" name="object 5"/>
          <p:cNvSpPr txBox="1"/>
          <p:nvPr/>
        </p:nvSpPr>
        <p:spPr>
          <a:xfrm>
            <a:off x="8376362" y="2479474"/>
            <a:ext cx="219864" cy="304292"/>
          </a:xfrm>
          <a:prstGeom prst="rect">
            <a:avLst/>
          </a:prstGeom>
        </p:spPr>
        <p:txBody>
          <a:bodyPr wrap="square" lIns="0" tIns="0" rIns="0" bIns="0" rtlCol="0">
            <a:noAutofit/>
          </a:bodyPr>
          <a:lstStyle/>
          <a:p>
            <a:pPr marL="12700">
              <a:lnSpc>
                <a:spcPts val="2385"/>
              </a:lnSpc>
              <a:spcBef>
                <a:spcPts val="119"/>
              </a:spcBef>
            </a:pPr>
            <a:r>
              <a:rPr sz="2200" spc="0" dirty="0" smtClean="0">
                <a:solidFill>
                  <a:srgbClr val="404040"/>
                </a:solidFill>
                <a:latin typeface="Century Gothic"/>
                <a:cs typeface="Century Gothic"/>
              </a:rPr>
              <a:t>in</a:t>
            </a:r>
            <a:endParaRPr sz="2200">
              <a:latin typeface="Century Gothic"/>
              <a:cs typeface="Century Gothic"/>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Sources of water contamination</a:t>
            </a:r>
            <a:endParaRPr lang="en-US" dirty="0"/>
          </a:p>
        </p:txBody>
      </p:sp>
      <p:sp>
        <p:nvSpPr>
          <p:cNvPr id="3" name="Content Placeholder 2"/>
          <p:cNvSpPr>
            <a:spLocks noGrp="1"/>
          </p:cNvSpPr>
          <p:nvPr>
            <p:ph idx="1"/>
          </p:nvPr>
        </p:nvSpPr>
        <p:spPr/>
        <p:txBody>
          <a:bodyPr/>
          <a:lstStyle/>
          <a:p>
            <a:pPr lvl="0"/>
            <a:r>
              <a:rPr lang="en-US" dirty="0"/>
              <a:t>Later rainwater is contaminated during collection when the collection surfaces are dirty. </a:t>
            </a:r>
          </a:p>
          <a:p>
            <a:pPr lvl="0"/>
            <a:r>
              <a:rPr lang="en-US" dirty="0"/>
              <a:t>That is containing rotten leaves, dust, smoke, insects, or birds’ droppings and these usually collect into the storage tank</a:t>
            </a:r>
            <a:r>
              <a:rPr lang="en-US" dirty="0" smtClean="0"/>
              <a:t>.</a:t>
            </a:r>
          </a:p>
          <a:p>
            <a:r>
              <a:rPr lang="en-US" dirty="0"/>
              <a:t>Human and animal </a:t>
            </a:r>
            <a:r>
              <a:rPr lang="en-US" dirty="0" err="1"/>
              <a:t>faeces</a:t>
            </a:r>
            <a:r>
              <a:rPr lang="en-US" dirty="0"/>
              <a:t>, refuse, may contaminate river water and industrial wastes.</a:t>
            </a:r>
          </a:p>
          <a:p>
            <a:pPr lvl="0"/>
            <a:endParaRPr lang="en-US" dirty="0"/>
          </a:p>
        </p:txBody>
      </p:sp>
    </p:spTree>
    <p:extLst>
      <p:ext uri="{BB962C8B-B14F-4D97-AF65-F5344CB8AC3E}">
        <p14:creationId xmlns:p14="http://schemas.microsoft.com/office/powerpoint/2010/main" val="33616876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Sources of water contamination</a:t>
            </a:r>
            <a:endParaRPr lang="en-US" dirty="0"/>
          </a:p>
        </p:txBody>
      </p:sp>
      <p:sp>
        <p:nvSpPr>
          <p:cNvPr id="3" name="Content Placeholder 2"/>
          <p:cNvSpPr>
            <a:spLocks noGrp="1"/>
          </p:cNvSpPr>
          <p:nvPr>
            <p:ph idx="1"/>
          </p:nvPr>
        </p:nvSpPr>
        <p:spPr>
          <a:xfrm>
            <a:off x="381000" y="1295400"/>
            <a:ext cx="8610600" cy="5334000"/>
          </a:xfrm>
        </p:spPr>
        <p:txBody>
          <a:bodyPr>
            <a:normAutofit lnSpcReduction="10000"/>
          </a:bodyPr>
          <a:lstStyle/>
          <a:p>
            <a:pPr lvl="0"/>
            <a:r>
              <a:rPr lang="en-US" dirty="0" smtClean="0"/>
              <a:t>Shallow </a:t>
            </a:r>
            <a:r>
              <a:rPr lang="en-US" dirty="0"/>
              <a:t>wells may be contaminated by contents from nearby latrines, excreta washed into it from surrounding ground, nearby latrines or by dirty containers used for drawing water.</a:t>
            </a:r>
          </a:p>
          <a:p>
            <a:pPr lvl="0"/>
            <a:r>
              <a:rPr lang="en-US" dirty="0"/>
              <a:t>When water runs over the earth, it may become contaminated with human or animal wastes, refuse, fertilizers or industrial wastes. </a:t>
            </a:r>
            <a:endParaRPr lang="en-US" dirty="0" smtClean="0"/>
          </a:p>
          <a:p>
            <a:pPr lvl="0"/>
            <a:r>
              <a:rPr lang="en-US" dirty="0" smtClean="0"/>
              <a:t>This </a:t>
            </a:r>
            <a:r>
              <a:rPr lang="en-US" dirty="0"/>
              <a:t>contamination is less high up on the mountain and greater near towns.</a:t>
            </a:r>
          </a:p>
          <a:p>
            <a:pPr lvl="0"/>
            <a:r>
              <a:rPr lang="en-US" dirty="0"/>
              <a:t>Bathing may contaminate rivers, lakes and dams and also by urinating or defecating in the water.</a:t>
            </a:r>
          </a:p>
          <a:p>
            <a:endParaRPr lang="en-US" dirty="0"/>
          </a:p>
        </p:txBody>
      </p:sp>
    </p:spTree>
    <p:extLst>
      <p:ext uri="{BB962C8B-B14F-4D97-AF65-F5344CB8AC3E}">
        <p14:creationId xmlns:p14="http://schemas.microsoft.com/office/powerpoint/2010/main" val="4830585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Sources of water contamination</a:t>
            </a:r>
            <a:endParaRPr lang="en-US" dirty="0"/>
          </a:p>
        </p:txBody>
      </p:sp>
      <p:sp>
        <p:nvSpPr>
          <p:cNvPr id="3" name="Content Placeholder 2"/>
          <p:cNvSpPr>
            <a:spLocks noGrp="1"/>
          </p:cNvSpPr>
          <p:nvPr>
            <p:ph idx="1"/>
          </p:nvPr>
        </p:nvSpPr>
        <p:spPr>
          <a:xfrm>
            <a:off x="457200" y="1600206"/>
            <a:ext cx="8382000" cy="5029194"/>
          </a:xfrm>
        </p:spPr>
        <p:txBody>
          <a:bodyPr>
            <a:normAutofit/>
          </a:bodyPr>
          <a:lstStyle/>
          <a:p>
            <a:pPr lvl="0"/>
            <a:r>
              <a:rPr lang="en-US" dirty="0"/>
              <a:t>Piped water may be contaminated from leaks in the pipes especially when these pass near foul water or dirty drains.</a:t>
            </a:r>
          </a:p>
          <a:p>
            <a:pPr lvl="0"/>
            <a:r>
              <a:rPr lang="en-US" dirty="0"/>
              <a:t>Water may be contaminated during storage or service at home, if the containers used are not clean.</a:t>
            </a:r>
          </a:p>
          <a:p>
            <a:endParaRPr lang="en-US" dirty="0"/>
          </a:p>
          <a:p>
            <a:endParaRPr lang="en-US" dirty="0"/>
          </a:p>
        </p:txBody>
      </p:sp>
    </p:spTree>
    <p:extLst>
      <p:ext uri="{BB962C8B-B14F-4D97-AF65-F5344CB8AC3E}">
        <p14:creationId xmlns:p14="http://schemas.microsoft.com/office/powerpoint/2010/main" val="9317826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Sources of water contamination</a:t>
            </a:r>
            <a:endParaRPr lang="en-US" dirty="0"/>
          </a:p>
        </p:txBody>
      </p:sp>
      <p:sp>
        <p:nvSpPr>
          <p:cNvPr id="3" name="Content Placeholder 2"/>
          <p:cNvSpPr>
            <a:spLocks noGrp="1"/>
          </p:cNvSpPr>
          <p:nvPr>
            <p:ph idx="1"/>
          </p:nvPr>
        </p:nvSpPr>
        <p:spPr/>
        <p:txBody>
          <a:bodyPr>
            <a:normAutofit/>
          </a:bodyPr>
          <a:lstStyle/>
          <a:p>
            <a:r>
              <a:rPr lang="en-US" sz="3600" b="1" i="1" dirty="0"/>
              <a:t>Note</a:t>
            </a:r>
            <a:r>
              <a:rPr lang="en-US" sz="3600" b="1" dirty="0"/>
              <a:t>: </a:t>
            </a:r>
            <a:r>
              <a:rPr lang="en-US" sz="3600" dirty="0"/>
              <a:t>Contamination of water is mainly from human and animal wastes. </a:t>
            </a:r>
            <a:endParaRPr lang="en-US" sz="3600" dirty="0" smtClean="0"/>
          </a:p>
          <a:p>
            <a:r>
              <a:rPr lang="en-US" sz="3600" dirty="0" smtClean="0"/>
              <a:t>These </a:t>
            </a:r>
            <a:r>
              <a:rPr lang="en-US" sz="3600" dirty="0"/>
              <a:t>contain disease-causing organisms. </a:t>
            </a:r>
            <a:endParaRPr lang="en-US" sz="3600" dirty="0" smtClean="0"/>
          </a:p>
          <a:p>
            <a:r>
              <a:rPr lang="en-US" sz="3600" dirty="0" smtClean="0"/>
              <a:t>To </a:t>
            </a:r>
            <a:r>
              <a:rPr lang="en-US" sz="3600" dirty="0"/>
              <a:t>prevent this, we must protect our sources and later on treat the water before using it.</a:t>
            </a:r>
          </a:p>
          <a:p>
            <a:endParaRPr lang="en-US" sz="3600" dirty="0"/>
          </a:p>
        </p:txBody>
      </p:sp>
    </p:spTree>
    <p:extLst>
      <p:ext uri="{BB962C8B-B14F-4D97-AF65-F5344CB8AC3E}">
        <p14:creationId xmlns:p14="http://schemas.microsoft.com/office/powerpoint/2010/main" val="23470326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Safe water:</a:t>
            </a:r>
            <a:endParaRPr lang="en-US" dirty="0"/>
          </a:p>
        </p:txBody>
      </p:sp>
      <p:sp>
        <p:nvSpPr>
          <p:cNvPr id="3" name="Content Placeholder 2"/>
          <p:cNvSpPr>
            <a:spLocks noGrp="1"/>
          </p:cNvSpPr>
          <p:nvPr>
            <p:ph idx="1"/>
          </p:nvPr>
        </p:nvSpPr>
        <p:spPr>
          <a:xfrm>
            <a:off x="457200" y="1295400"/>
            <a:ext cx="8229600" cy="5562600"/>
          </a:xfrm>
        </p:spPr>
        <p:txBody>
          <a:bodyPr>
            <a:normAutofit lnSpcReduction="10000"/>
          </a:bodyPr>
          <a:lstStyle/>
          <a:p>
            <a:r>
              <a:rPr lang="en-US" sz="3600" dirty="0" smtClean="0"/>
              <a:t>This </a:t>
            </a:r>
            <a:r>
              <a:rPr lang="en-US" sz="3600" dirty="0"/>
              <a:t>is water that is free from disease causing organisms, toxic chemicals, </a:t>
            </a:r>
            <a:r>
              <a:rPr lang="en-US" sz="3600" dirty="0" err="1"/>
              <a:t>colours</a:t>
            </a:r>
            <a:r>
              <a:rPr lang="en-US" sz="3600" dirty="0"/>
              <a:t>, and smell and unpleasant taste</a:t>
            </a:r>
            <a:r>
              <a:rPr lang="en-US" sz="3600" dirty="0" smtClean="0"/>
              <a:t>.</a:t>
            </a:r>
          </a:p>
          <a:p>
            <a:pPr marL="0" indent="0">
              <a:buNone/>
            </a:pPr>
            <a:endParaRPr lang="en-US" sz="3600" dirty="0" smtClean="0"/>
          </a:p>
          <a:p>
            <a:r>
              <a:rPr lang="en-US" sz="3600" b="1" dirty="0"/>
              <a:t>Safe water chain</a:t>
            </a:r>
            <a:r>
              <a:rPr lang="en-US" sz="3600" dirty="0"/>
              <a:t>; This is a process which  aims at ensuring that water is kept safe at all stages right from </a:t>
            </a:r>
            <a:r>
              <a:rPr lang="en-US" sz="3600" dirty="0">
                <a:solidFill>
                  <a:srgbClr val="00B0F0"/>
                </a:solidFill>
              </a:rPr>
              <a:t>collection</a:t>
            </a:r>
            <a:r>
              <a:rPr lang="en-US" sz="3600" dirty="0"/>
              <a:t> from the source, during  </a:t>
            </a:r>
            <a:r>
              <a:rPr lang="en-US" sz="3600" dirty="0">
                <a:solidFill>
                  <a:srgbClr val="00B0F0"/>
                </a:solidFill>
              </a:rPr>
              <a:t>transportation </a:t>
            </a:r>
            <a:r>
              <a:rPr lang="en-US" sz="3600" dirty="0"/>
              <a:t>to homes, </a:t>
            </a:r>
            <a:r>
              <a:rPr lang="en-US" sz="3600" dirty="0">
                <a:solidFill>
                  <a:srgbClr val="00B0F0"/>
                </a:solidFill>
              </a:rPr>
              <a:t>storage</a:t>
            </a:r>
            <a:r>
              <a:rPr lang="en-US" sz="3600" dirty="0"/>
              <a:t> at home and</a:t>
            </a:r>
            <a:r>
              <a:rPr lang="en-US" sz="3600" i="1" dirty="0"/>
              <a:t> </a:t>
            </a:r>
            <a:r>
              <a:rPr lang="en-US" sz="3600" dirty="0"/>
              <a:t>later </a:t>
            </a:r>
            <a:r>
              <a:rPr lang="en-US" sz="3600" dirty="0">
                <a:solidFill>
                  <a:srgbClr val="00B0F0"/>
                </a:solidFill>
              </a:rPr>
              <a:t>use</a:t>
            </a:r>
            <a:r>
              <a:rPr lang="en-US" sz="3600" dirty="0"/>
              <a:t> it for various purposes.</a:t>
            </a:r>
          </a:p>
          <a:p>
            <a:endParaRPr lang="en-US" dirty="0"/>
          </a:p>
          <a:p>
            <a:endParaRPr lang="en-US" dirty="0"/>
          </a:p>
        </p:txBody>
      </p:sp>
    </p:spTree>
    <p:extLst>
      <p:ext uri="{BB962C8B-B14F-4D97-AF65-F5344CB8AC3E}">
        <p14:creationId xmlns:p14="http://schemas.microsoft.com/office/powerpoint/2010/main" val="5064123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r>
              <a:rPr lang="en-US" b="1" dirty="0" smtClean="0"/>
              <a:t>Uses of water </a:t>
            </a:r>
            <a:endParaRPr lang="en-US" b="1" dirty="0"/>
          </a:p>
        </p:txBody>
      </p:sp>
      <p:sp>
        <p:nvSpPr>
          <p:cNvPr id="3" name="Content Placeholder 2"/>
          <p:cNvSpPr>
            <a:spLocks noGrp="1"/>
          </p:cNvSpPr>
          <p:nvPr>
            <p:ph idx="1"/>
          </p:nvPr>
        </p:nvSpPr>
        <p:spPr>
          <a:xfrm>
            <a:off x="228600" y="838200"/>
            <a:ext cx="8915400" cy="5821369"/>
          </a:xfrm>
        </p:spPr>
        <p:txBody>
          <a:bodyPr>
            <a:normAutofit lnSpcReduction="10000"/>
          </a:bodyPr>
          <a:lstStyle/>
          <a:p>
            <a:pPr marL="0" indent="0">
              <a:buNone/>
            </a:pPr>
            <a:r>
              <a:rPr lang="en-US" dirty="0" smtClean="0"/>
              <a:t>Water </a:t>
            </a:r>
            <a:r>
              <a:rPr lang="en-US" dirty="0"/>
              <a:t>has various uses at household level: </a:t>
            </a:r>
            <a:r>
              <a:rPr lang="en-US" dirty="0" smtClean="0"/>
              <a:t> </a:t>
            </a:r>
          </a:p>
          <a:p>
            <a:r>
              <a:rPr lang="en-US" dirty="0" smtClean="0"/>
              <a:t>drinking </a:t>
            </a:r>
            <a:r>
              <a:rPr lang="en-US" dirty="0"/>
              <a:t>to sustain life, (It is recommended that a person should drink at least 2 </a:t>
            </a:r>
            <a:r>
              <a:rPr lang="en-US" dirty="0" err="1"/>
              <a:t>litres</a:t>
            </a:r>
            <a:r>
              <a:rPr lang="en-US" dirty="0"/>
              <a:t> of water per </a:t>
            </a:r>
            <a:r>
              <a:rPr lang="en-US" dirty="0" smtClean="0"/>
              <a:t>day) </a:t>
            </a:r>
          </a:p>
          <a:p>
            <a:r>
              <a:rPr lang="en-US" dirty="0" smtClean="0"/>
              <a:t>preparing </a:t>
            </a:r>
            <a:r>
              <a:rPr lang="en-US" dirty="0"/>
              <a:t>and cooking foods. </a:t>
            </a:r>
            <a:endParaRPr lang="en-US" dirty="0" smtClean="0"/>
          </a:p>
          <a:p>
            <a:r>
              <a:rPr lang="en-US" dirty="0" smtClean="0"/>
              <a:t>It </a:t>
            </a:r>
            <a:r>
              <a:rPr lang="en-US" dirty="0"/>
              <a:t>helps to keep cool when we are hot and warm when we are cold. </a:t>
            </a:r>
          </a:p>
          <a:p>
            <a:r>
              <a:rPr lang="en-US" dirty="0" smtClean="0"/>
              <a:t>bathing</a:t>
            </a:r>
            <a:r>
              <a:rPr lang="en-US" dirty="0"/>
              <a:t>, </a:t>
            </a:r>
            <a:endParaRPr lang="en-US" dirty="0" smtClean="0"/>
          </a:p>
          <a:p>
            <a:r>
              <a:rPr lang="en-US" dirty="0" smtClean="0"/>
              <a:t>washing </a:t>
            </a:r>
            <a:r>
              <a:rPr lang="en-US" dirty="0"/>
              <a:t>utensils, </a:t>
            </a:r>
            <a:endParaRPr lang="en-US" dirty="0" smtClean="0"/>
          </a:p>
          <a:p>
            <a:r>
              <a:rPr lang="en-US" dirty="0" smtClean="0"/>
              <a:t>clothing</a:t>
            </a:r>
            <a:r>
              <a:rPr lang="en-US" dirty="0"/>
              <a:t>, and </a:t>
            </a:r>
            <a:endParaRPr lang="en-US" dirty="0" smtClean="0"/>
          </a:p>
          <a:p>
            <a:r>
              <a:rPr lang="en-US" dirty="0" smtClean="0"/>
              <a:t>Waste </a:t>
            </a:r>
            <a:r>
              <a:rPr lang="en-US" dirty="0"/>
              <a:t>disposal through water borne systems.</a:t>
            </a:r>
          </a:p>
          <a:p>
            <a:endParaRPr lang="en-US" dirty="0"/>
          </a:p>
        </p:txBody>
      </p:sp>
    </p:spTree>
    <p:extLst>
      <p:ext uri="{BB962C8B-B14F-4D97-AF65-F5344CB8AC3E}">
        <p14:creationId xmlns:p14="http://schemas.microsoft.com/office/powerpoint/2010/main" val="215015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Water vessels for</a:t>
            </a:r>
            <a:r>
              <a:rPr lang="en-US" dirty="0"/>
              <a:t> </a:t>
            </a:r>
            <a:r>
              <a:rPr lang="en-US" b="1" dirty="0"/>
              <a:t>Collection and transportation:</a:t>
            </a:r>
            <a:r>
              <a:rPr lang="en-US" dirty="0"/>
              <a:t/>
            </a:r>
            <a:br>
              <a:rPr lang="en-US" dirty="0"/>
            </a:br>
            <a:endParaRPr lang="en-US" dirty="0"/>
          </a:p>
        </p:txBody>
      </p:sp>
      <p:sp>
        <p:nvSpPr>
          <p:cNvPr id="3" name="Content Placeholder 2"/>
          <p:cNvSpPr>
            <a:spLocks noGrp="1"/>
          </p:cNvSpPr>
          <p:nvPr>
            <p:ph idx="1"/>
          </p:nvPr>
        </p:nvSpPr>
        <p:spPr>
          <a:xfrm>
            <a:off x="457200" y="1066800"/>
            <a:ext cx="8382000" cy="5715000"/>
          </a:xfrm>
        </p:spPr>
        <p:txBody>
          <a:bodyPr>
            <a:normAutofit/>
          </a:bodyPr>
          <a:lstStyle/>
          <a:p>
            <a:r>
              <a:rPr lang="en-US" dirty="0" smtClean="0"/>
              <a:t>The </a:t>
            </a:r>
            <a:r>
              <a:rPr lang="en-US" dirty="0" err="1"/>
              <a:t>Jerrican</a:t>
            </a:r>
            <a:r>
              <a:rPr lang="en-US" dirty="0"/>
              <a:t> is the most commonly used vessel, </a:t>
            </a:r>
            <a:endParaRPr lang="en-US" dirty="0" smtClean="0"/>
          </a:p>
          <a:p>
            <a:r>
              <a:rPr lang="en-US" dirty="0" smtClean="0"/>
              <a:t>Sauce </a:t>
            </a:r>
            <a:r>
              <a:rPr lang="en-US" dirty="0"/>
              <a:t>pans, </a:t>
            </a:r>
            <a:endParaRPr lang="en-US" dirty="0" smtClean="0"/>
          </a:p>
          <a:p>
            <a:r>
              <a:rPr lang="en-US" dirty="0" smtClean="0"/>
              <a:t>Earthenware </a:t>
            </a:r>
            <a:r>
              <a:rPr lang="en-US" dirty="0"/>
              <a:t>pots, </a:t>
            </a:r>
            <a:endParaRPr lang="en-US" dirty="0" smtClean="0"/>
          </a:p>
          <a:p>
            <a:r>
              <a:rPr lang="en-US" dirty="0" smtClean="0"/>
              <a:t>Buckets</a:t>
            </a:r>
            <a:r>
              <a:rPr lang="en-US" dirty="0"/>
              <a:t>, </a:t>
            </a:r>
            <a:endParaRPr lang="en-US" dirty="0" smtClean="0"/>
          </a:p>
          <a:p>
            <a:r>
              <a:rPr lang="en-US" dirty="0" smtClean="0"/>
              <a:t>Basins</a:t>
            </a:r>
            <a:r>
              <a:rPr lang="en-US" dirty="0"/>
              <a:t>, </a:t>
            </a:r>
            <a:endParaRPr lang="en-US" dirty="0" smtClean="0"/>
          </a:p>
          <a:p>
            <a:r>
              <a:rPr lang="en-US" dirty="0" smtClean="0"/>
              <a:t>Pails</a:t>
            </a:r>
            <a:r>
              <a:rPr lang="en-US" dirty="0"/>
              <a:t>, </a:t>
            </a:r>
            <a:endParaRPr lang="en-US" dirty="0" smtClean="0"/>
          </a:p>
          <a:p>
            <a:r>
              <a:rPr lang="en-US" dirty="0" smtClean="0"/>
              <a:t>Kettles</a:t>
            </a:r>
            <a:r>
              <a:rPr lang="en-US" dirty="0"/>
              <a:t>, Cups, Jugs, </a:t>
            </a:r>
            <a:endParaRPr lang="en-US" dirty="0" smtClean="0"/>
          </a:p>
          <a:p>
            <a:r>
              <a:rPr lang="en-US" dirty="0" smtClean="0"/>
              <a:t>Drums</a:t>
            </a:r>
            <a:r>
              <a:rPr lang="en-US" dirty="0"/>
              <a:t>, </a:t>
            </a:r>
            <a:endParaRPr lang="en-US" dirty="0" smtClean="0"/>
          </a:p>
          <a:p>
            <a:r>
              <a:rPr lang="en-US" dirty="0" smtClean="0"/>
              <a:t>Water </a:t>
            </a:r>
            <a:r>
              <a:rPr lang="en-US" dirty="0"/>
              <a:t>tankers.</a:t>
            </a:r>
          </a:p>
          <a:p>
            <a:endParaRPr lang="en-US" dirty="0"/>
          </a:p>
        </p:txBody>
      </p:sp>
    </p:spTree>
    <p:extLst>
      <p:ext uri="{BB962C8B-B14F-4D97-AF65-F5344CB8AC3E}">
        <p14:creationId xmlns:p14="http://schemas.microsoft.com/office/powerpoint/2010/main" val="7250203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b="1" dirty="0" smtClean="0"/>
              <a:t/>
            </a:r>
            <a:br>
              <a:rPr lang="en-US" b="1" dirty="0" smtClean="0"/>
            </a:br>
            <a:r>
              <a:rPr lang="en-US" b="1" dirty="0" smtClean="0"/>
              <a:t>Water </a:t>
            </a:r>
            <a:r>
              <a:rPr lang="en-US" b="1" dirty="0"/>
              <a:t>storage and use</a:t>
            </a:r>
            <a:r>
              <a:rPr lang="en-US" dirty="0"/>
              <a:t>: </a:t>
            </a:r>
            <a:br>
              <a:rPr lang="en-US" dirty="0"/>
            </a:br>
            <a:endParaRPr lang="en-US" dirty="0"/>
          </a:p>
        </p:txBody>
      </p:sp>
      <p:sp>
        <p:nvSpPr>
          <p:cNvPr id="3" name="Content Placeholder 2"/>
          <p:cNvSpPr>
            <a:spLocks noGrp="1"/>
          </p:cNvSpPr>
          <p:nvPr>
            <p:ph idx="1"/>
          </p:nvPr>
        </p:nvSpPr>
        <p:spPr>
          <a:xfrm>
            <a:off x="457200" y="1066800"/>
            <a:ext cx="8229600" cy="5486400"/>
          </a:xfrm>
        </p:spPr>
        <p:txBody>
          <a:bodyPr/>
          <a:lstStyle/>
          <a:p>
            <a:r>
              <a:rPr lang="en-US" dirty="0" smtClean="0"/>
              <a:t>The </a:t>
            </a:r>
            <a:r>
              <a:rPr lang="en-US" dirty="0"/>
              <a:t>most common storage utensils in rural communities in developing countries are the </a:t>
            </a:r>
            <a:endParaRPr lang="en-US" dirty="0" smtClean="0"/>
          </a:p>
          <a:p>
            <a:r>
              <a:rPr lang="en-US" dirty="0" smtClean="0"/>
              <a:t>earthenware </a:t>
            </a:r>
            <a:r>
              <a:rPr lang="en-US" dirty="0"/>
              <a:t>pots (most common because of the cooling efficiency), </a:t>
            </a:r>
            <a:endParaRPr lang="en-US" dirty="0" smtClean="0"/>
          </a:p>
          <a:p>
            <a:r>
              <a:rPr lang="en-US" dirty="0" smtClean="0"/>
              <a:t>Tank</a:t>
            </a:r>
            <a:r>
              <a:rPr lang="en-US" dirty="0"/>
              <a:t>, </a:t>
            </a:r>
            <a:endParaRPr lang="en-US" dirty="0" smtClean="0"/>
          </a:p>
          <a:p>
            <a:r>
              <a:rPr lang="en-US" dirty="0" smtClean="0"/>
              <a:t>Drums</a:t>
            </a:r>
            <a:r>
              <a:rPr lang="en-US" dirty="0"/>
              <a:t>, </a:t>
            </a:r>
            <a:endParaRPr lang="en-US" dirty="0" smtClean="0"/>
          </a:p>
          <a:p>
            <a:r>
              <a:rPr lang="en-US" dirty="0" err="1" smtClean="0"/>
              <a:t>Jerrycans</a:t>
            </a:r>
            <a:r>
              <a:rPr lang="en-US" dirty="0" smtClean="0"/>
              <a:t> </a:t>
            </a:r>
            <a:r>
              <a:rPr lang="en-US" dirty="0"/>
              <a:t>and </a:t>
            </a:r>
            <a:endParaRPr lang="en-US" dirty="0" smtClean="0"/>
          </a:p>
          <a:p>
            <a:r>
              <a:rPr lang="en-US" dirty="0" smtClean="0"/>
              <a:t>Sauce </a:t>
            </a:r>
            <a:r>
              <a:rPr lang="en-US" dirty="0"/>
              <a:t>pans.</a:t>
            </a:r>
          </a:p>
          <a:p>
            <a:endParaRPr lang="en-US" dirty="0"/>
          </a:p>
        </p:txBody>
      </p:sp>
    </p:spTree>
    <p:extLst>
      <p:ext uri="{BB962C8B-B14F-4D97-AF65-F5344CB8AC3E}">
        <p14:creationId xmlns:p14="http://schemas.microsoft.com/office/powerpoint/2010/main" val="28057930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792162"/>
          </a:xfrm>
        </p:spPr>
        <p:txBody>
          <a:bodyPr>
            <a:normAutofit fontScale="90000"/>
          </a:bodyPr>
          <a:lstStyle/>
          <a:p>
            <a:r>
              <a:rPr lang="en-US" b="1" dirty="0"/>
              <a:t>Common ways of water contamination;</a:t>
            </a:r>
            <a:endParaRPr lang="en-US" dirty="0"/>
          </a:p>
        </p:txBody>
      </p:sp>
      <p:sp>
        <p:nvSpPr>
          <p:cNvPr id="3" name="Content Placeholder 2"/>
          <p:cNvSpPr>
            <a:spLocks noGrp="1"/>
          </p:cNvSpPr>
          <p:nvPr>
            <p:ph idx="1"/>
          </p:nvPr>
        </p:nvSpPr>
        <p:spPr>
          <a:xfrm>
            <a:off x="457200" y="1295400"/>
            <a:ext cx="8229600" cy="5334000"/>
          </a:xfrm>
        </p:spPr>
        <p:txBody>
          <a:bodyPr>
            <a:normAutofit lnSpcReduction="10000"/>
          </a:bodyPr>
          <a:lstStyle/>
          <a:p>
            <a:pPr marL="0" indent="0">
              <a:buNone/>
            </a:pPr>
            <a:r>
              <a:rPr lang="en-US" b="1" dirty="0" smtClean="0"/>
              <a:t>Contamination at source </a:t>
            </a:r>
          </a:p>
          <a:p>
            <a:r>
              <a:rPr lang="en-US" dirty="0" smtClean="0"/>
              <a:t>at </a:t>
            </a:r>
            <a:r>
              <a:rPr lang="en-US" dirty="0"/>
              <a:t>the source is common especially where the source is un safe naturally e.g. rivers, lakes, ponds or </a:t>
            </a:r>
            <a:endParaRPr lang="en-US" dirty="0" smtClean="0"/>
          </a:p>
          <a:p>
            <a:r>
              <a:rPr lang="en-US" dirty="0" smtClean="0"/>
              <a:t>may </a:t>
            </a:r>
            <a:r>
              <a:rPr lang="en-US" dirty="0"/>
              <a:t>be due to faulty protection of the source, </a:t>
            </a:r>
            <a:endParaRPr lang="en-US" dirty="0" smtClean="0"/>
          </a:p>
          <a:p>
            <a:r>
              <a:rPr lang="en-US" dirty="0" smtClean="0"/>
              <a:t>Dirty </a:t>
            </a:r>
            <a:r>
              <a:rPr lang="en-US" dirty="0"/>
              <a:t>containers also play some role, </a:t>
            </a:r>
            <a:endParaRPr lang="en-US" dirty="0" smtClean="0"/>
          </a:p>
          <a:p>
            <a:r>
              <a:rPr lang="en-US" dirty="0" smtClean="0"/>
              <a:t>poor </a:t>
            </a:r>
            <a:r>
              <a:rPr lang="en-US" dirty="0"/>
              <a:t>or un hygienic handling e.g. </a:t>
            </a:r>
            <a:r>
              <a:rPr lang="en-US" dirty="0" smtClean="0"/>
              <a:t>funneling </a:t>
            </a:r>
            <a:r>
              <a:rPr lang="en-US" dirty="0"/>
              <a:t>water into containers with dirty hands, </a:t>
            </a:r>
            <a:endParaRPr lang="en-US" dirty="0" smtClean="0"/>
          </a:p>
          <a:p>
            <a:r>
              <a:rPr lang="en-US" dirty="0" smtClean="0"/>
              <a:t>The </a:t>
            </a:r>
            <a:r>
              <a:rPr lang="en-US" dirty="0"/>
              <a:t>dirty surrounding due to human or animal </a:t>
            </a:r>
            <a:r>
              <a:rPr lang="en-US" dirty="0" smtClean="0"/>
              <a:t>activities</a:t>
            </a:r>
            <a:endParaRPr lang="en-US" dirty="0"/>
          </a:p>
        </p:txBody>
      </p:sp>
    </p:spTree>
    <p:extLst>
      <p:ext uri="{BB962C8B-B14F-4D97-AF65-F5344CB8AC3E}">
        <p14:creationId xmlns:p14="http://schemas.microsoft.com/office/powerpoint/2010/main" val="22386259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Contamination during transportation:</a:t>
            </a:r>
            <a:endParaRPr lang="en-US" dirty="0"/>
          </a:p>
        </p:txBody>
      </p:sp>
      <p:sp>
        <p:nvSpPr>
          <p:cNvPr id="3" name="Content Placeholder 2"/>
          <p:cNvSpPr>
            <a:spLocks noGrp="1"/>
          </p:cNvSpPr>
          <p:nvPr>
            <p:ph idx="1"/>
          </p:nvPr>
        </p:nvSpPr>
        <p:spPr/>
        <p:txBody>
          <a:bodyPr/>
          <a:lstStyle/>
          <a:p>
            <a:r>
              <a:rPr lang="en-US" sz="3600" dirty="0"/>
              <a:t>D</a:t>
            </a:r>
            <a:r>
              <a:rPr lang="en-US" sz="3600" dirty="0" smtClean="0"/>
              <a:t>irty </a:t>
            </a:r>
            <a:r>
              <a:rPr lang="en-US" sz="3600" dirty="0"/>
              <a:t>containers, </a:t>
            </a:r>
            <a:endParaRPr lang="en-US" sz="3600" dirty="0" smtClean="0"/>
          </a:p>
          <a:p>
            <a:r>
              <a:rPr lang="en-US" sz="3600" dirty="0" smtClean="0"/>
              <a:t>poor </a:t>
            </a:r>
            <a:r>
              <a:rPr lang="en-US" sz="3600" dirty="0"/>
              <a:t>hygienic habits, </a:t>
            </a:r>
            <a:endParaRPr lang="en-US" sz="3600" dirty="0" smtClean="0"/>
          </a:p>
          <a:p>
            <a:r>
              <a:rPr lang="en-US" sz="3600" dirty="0" smtClean="0"/>
              <a:t>pollution </a:t>
            </a:r>
            <a:r>
              <a:rPr lang="en-US" sz="3600" dirty="0"/>
              <a:t>by dust for open containers </a:t>
            </a:r>
            <a:endParaRPr lang="en-US" sz="3600" dirty="0" smtClean="0"/>
          </a:p>
          <a:p>
            <a:endParaRPr lang="en-US" dirty="0"/>
          </a:p>
        </p:txBody>
      </p:sp>
    </p:spTree>
    <p:extLst>
      <p:ext uri="{BB962C8B-B14F-4D97-AF65-F5344CB8AC3E}">
        <p14:creationId xmlns:p14="http://schemas.microsoft.com/office/powerpoint/2010/main" val="3756287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143000" y="995265"/>
            <a:ext cx="9144000" cy="6858000"/>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0" y="2575577"/>
            <a:ext cx="75438" cy="626363"/>
          </a:xfrm>
          <a:custGeom>
            <a:avLst/>
            <a:gdLst/>
            <a:ahLst/>
            <a:cxnLst/>
            <a:rect l="l" t="t" r="r" b="b"/>
            <a:pathLst>
              <a:path w="100584" h="626363">
                <a:moveTo>
                  <a:pt x="4081" y="18649"/>
                </a:moveTo>
                <a:lnTo>
                  <a:pt x="0" y="0"/>
                </a:lnTo>
                <a:lnTo>
                  <a:pt x="0" y="161162"/>
                </a:lnTo>
                <a:lnTo>
                  <a:pt x="4148" y="181237"/>
                </a:lnTo>
                <a:lnTo>
                  <a:pt x="8362" y="201376"/>
                </a:lnTo>
                <a:lnTo>
                  <a:pt x="12637" y="221577"/>
                </a:lnTo>
                <a:lnTo>
                  <a:pt x="16971" y="241837"/>
                </a:lnTo>
                <a:lnTo>
                  <a:pt x="21359" y="262151"/>
                </a:lnTo>
                <a:lnTo>
                  <a:pt x="25799" y="282517"/>
                </a:lnTo>
                <a:lnTo>
                  <a:pt x="30287" y="302931"/>
                </a:lnTo>
                <a:lnTo>
                  <a:pt x="34820" y="323389"/>
                </a:lnTo>
                <a:lnTo>
                  <a:pt x="39394" y="343889"/>
                </a:lnTo>
                <a:lnTo>
                  <a:pt x="44005" y="364426"/>
                </a:lnTo>
                <a:lnTo>
                  <a:pt x="48651" y="384998"/>
                </a:lnTo>
                <a:lnTo>
                  <a:pt x="53327" y="405600"/>
                </a:lnTo>
                <a:lnTo>
                  <a:pt x="58031" y="426230"/>
                </a:lnTo>
                <a:lnTo>
                  <a:pt x="62759" y="446884"/>
                </a:lnTo>
                <a:lnTo>
                  <a:pt x="67508" y="467558"/>
                </a:lnTo>
                <a:lnTo>
                  <a:pt x="72274" y="488249"/>
                </a:lnTo>
                <a:lnTo>
                  <a:pt x="77053" y="508955"/>
                </a:lnTo>
                <a:lnTo>
                  <a:pt x="81843" y="529670"/>
                </a:lnTo>
                <a:lnTo>
                  <a:pt x="86639" y="550393"/>
                </a:lnTo>
                <a:lnTo>
                  <a:pt x="91440" y="571118"/>
                </a:lnTo>
                <a:lnTo>
                  <a:pt x="92092" y="583648"/>
                </a:lnTo>
                <a:lnTo>
                  <a:pt x="93835" y="596178"/>
                </a:lnTo>
                <a:lnTo>
                  <a:pt x="96349" y="608707"/>
                </a:lnTo>
                <a:lnTo>
                  <a:pt x="99314" y="621237"/>
                </a:lnTo>
                <a:lnTo>
                  <a:pt x="100584" y="626363"/>
                </a:lnTo>
                <a:lnTo>
                  <a:pt x="99245" y="613271"/>
                </a:lnTo>
                <a:lnTo>
                  <a:pt x="97968" y="600241"/>
                </a:lnTo>
                <a:lnTo>
                  <a:pt x="96746" y="587265"/>
                </a:lnTo>
                <a:lnTo>
                  <a:pt x="95573" y="574337"/>
                </a:lnTo>
                <a:lnTo>
                  <a:pt x="94440" y="561451"/>
                </a:lnTo>
                <a:lnTo>
                  <a:pt x="93341" y="548598"/>
                </a:lnTo>
                <a:lnTo>
                  <a:pt x="92270" y="535774"/>
                </a:lnTo>
                <a:lnTo>
                  <a:pt x="91220" y="522969"/>
                </a:lnTo>
                <a:lnTo>
                  <a:pt x="90183" y="510179"/>
                </a:lnTo>
                <a:lnTo>
                  <a:pt x="89153" y="497395"/>
                </a:lnTo>
                <a:lnTo>
                  <a:pt x="88124" y="484611"/>
                </a:lnTo>
                <a:lnTo>
                  <a:pt x="87087" y="471821"/>
                </a:lnTo>
                <a:lnTo>
                  <a:pt x="86037" y="459016"/>
                </a:lnTo>
                <a:lnTo>
                  <a:pt x="84966" y="446192"/>
                </a:lnTo>
                <a:lnTo>
                  <a:pt x="83867" y="433339"/>
                </a:lnTo>
                <a:lnTo>
                  <a:pt x="82734" y="420453"/>
                </a:lnTo>
                <a:lnTo>
                  <a:pt x="81561" y="407525"/>
                </a:lnTo>
                <a:lnTo>
                  <a:pt x="80339" y="394549"/>
                </a:lnTo>
                <a:lnTo>
                  <a:pt x="79062" y="381519"/>
                </a:lnTo>
                <a:lnTo>
                  <a:pt x="77724" y="368426"/>
                </a:lnTo>
                <a:lnTo>
                  <a:pt x="73642" y="350429"/>
                </a:lnTo>
                <a:lnTo>
                  <a:pt x="69622" y="332366"/>
                </a:lnTo>
                <a:lnTo>
                  <a:pt x="65657" y="314241"/>
                </a:lnTo>
                <a:lnTo>
                  <a:pt x="61740" y="296058"/>
                </a:lnTo>
                <a:lnTo>
                  <a:pt x="57864" y="277820"/>
                </a:lnTo>
                <a:lnTo>
                  <a:pt x="54022" y="259531"/>
                </a:lnTo>
                <a:lnTo>
                  <a:pt x="50208" y="241193"/>
                </a:lnTo>
                <a:lnTo>
                  <a:pt x="46414" y="222811"/>
                </a:lnTo>
                <a:lnTo>
                  <a:pt x="42635" y="204388"/>
                </a:lnTo>
                <a:lnTo>
                  <a:pt x="38861" y="185928"/>
                </a:lnTo>
                <a:lnTo>
                  <a:pt x="35088" y="167432"/>
                </a:lnTo>
                <a:lnTo>
                  <a:pt x="31309" y="148906"/>
                </a:lnTo>
                <a:lnTo>
                  <a:pt x="27515" y="130353"/>
                </a:lnTo>
                <a:lnTo>
                  <a:pt x="23701" y="111776"/>
                </a:lnTo>
                <a:lnTo>
                  <a:pt x="19859" y="93178"/>
                </a:lnTo>
                <a:lnTo>
                  <a:pt x="15983" y="74563"/>
                </a:lnTo>
                <a:lnTo>
                  <a:pt x="12066" y="55934"/>
                </a:lnTo>
                <a:lnTo>
                  <a:pt x="8101" y="37295"/>
                </a:lnTo>
                <a:lnTo>
                  <a:pt x="4081" y="18649"/>
                </a:lnTo>
                <a:close/>
              </a:path>
            </a:pathLst>
          </a:custGeom>
          <a:solidFill>
            <a:srgbClr val="766E53"/>
          </a:solidFill>
        </p:spPr>
        <p:txBody>
          <a:bodyPr wrap="square" lIns="0" tIns="0" rIns="0" bIns="0" rtlCol="0">
            <a:noAutofit/>
          </a:bodyPr>
          <a:lstStyle/>
          <a:p>
            <a:endParaRPr/>
          </a:p>
        </p:txBody>
      </p:sp>
      <p:sp>
        <p:nvSpPr>
          <p:cNvPr id="7" name="object 7"/>
          <p:cNvSpPr/>
          <p:nvPr/>
        </p:nvSpPr>
        <p:spPr>
          <a:xfrm>
            <a:off x="96014" y="3156204"/>
            <a:ext cx="485775" cy="2322576"/>
          </a:xfrm>
          <a:custGeom>
            <a:avLst/>
            <a:gdLst/>
            <a:ahLst/>
            <a:cxnLst/>
            <a:rect l="l" t="t" r="r" b="b"/>
            <a:pathLst>
              <a:path w="647700" h="2322576">
                <a:moveTo>
                  <a:pt x="38039" y="161596"/>
                </a:moveTo>
                <a:lnTo>
                  <a:pt x="18877" y="80833"/>
                </a:lnTo>
                <a:lnTo>
                  <a:pt x="0" y="0"/>
                </a:lnTo>
                <a:lnTo>
                  <a:pt x="1388" y="13863"/>
                </a:lnTo>
                <a:lnTo>
                  <a:pt x="2777" y="27788"/>
                </a:lnTo>
                <a:lnTo>
                  <a:pt x="4165" y="41768"/>
                </a:lnTo>
                <a:lnTo>
                  <a:pt x="5553" y="55795"/>
                </a:lnTo>
                <a:lnTo>
                  <a:pt x="6941" y="69863"/>
                </a:lnTo>
                <a:lnTo>
                  <a:pt x="8329" y="83965"/>
                </a:lnTo>
                <a:lnTo>
                  <a:pt x="9717" y="98094"/>
                </a:lnTo>
                <a:lnTo>
                  <a:pt x="11105" y="112243"/>
                </a:lnTo>
                <a:lnTo>
                  <a:pt x="12493" y="126405"/>
                </a:lnTo>
                <a:lnTo>
                  <a:pt x="13881" y="140573"/>
                </a:lnTo>
                <a:lnTo>
                  <a:pt x="15268" y="154739"/>
                </a:lnTo>
                <a:lnTo>
                  <a:pt x="19432" y="197165"/>
                </a:lnTo>
                <a:lnTo>
                  <a:pt x="23596" y="239331"/>
                </a:lnTo>
                <a:lnTo>
                  <a:pt x="27762" y="281050"/>
                </a:lnTo>
                <a:lnTo>
                  <a:pt x="44488" y="348105"/>
                </a:lnTo>
                <a:lnTo>
                  <a:pt x="61359" y="415153"/>
                </a:lnTo>
                <a:lnTo>
                  <a:pt x="78383" y="482187"/>
                </a:lnTo>
                <a:lnTo>
                  <a:pt x="95567" y="549200"/>
                </a:lnTo>
                <a:lnTo>
                  <a:pt x="112917" y="616186"/>
                </a:lnTo>
                <a:lnTo>
                  <a:pt x="130441" y="683136"/>
                </a:lnTo>
                <a:lnTo>
                  <a:pt x="148145" y="750045"/>
                </a:lnTo>
                <a:lnTo>
                  <a:pt x="166036" y="816905"/>
                </a:lnTo>
                <a:lnTo>
                  <a:pt x="184122" y="883710"/>
                </a:lnTo>
                <a:lnTo>
                  <a:pt x="202409" y="950452"/>
                </a:lnTo>
                <a:lnTo>
                  <a:pt x="220904" y="1017124"/>
                </a:lnTo>
                <a:lnTo>
                  <a:pt x="239614" y="1083720"/>
                </a:lnTo>
                <a:lnTo>
                  <a:pt x="258547" y="1150232"/>
                </a:lnTo>
                <a:lnTo>
                  <a:pt x="277708" y="1216655"/>
                </a:lnTo>
                <a:lnTo>
                  <a:pt x="297106" y="1282979"/>
                </a:lnTo>
                <a:lnTo>
                  <a:pt x="316747" y="1349200"/>
                </a:lnTo>
                <a:lnTo>
                  <a:pt x="336637" y="1415309"/>
                </a:lnTo>
                <a:lnTo>
                  <a:pt x="356785" y="1481300"/>
                </a:lnTo>
                <a:lnTo>
                  <a:pt x="377196" y="1547166"/>
                </a:lnTo>
                <a:lnTo>
                  <a:pt x="397878" y="1612900"/>
                </a:lnTo>
                <a:lnTo>
                  <a:pt x="421479" y="1684658"/>
                </a:lnTo>
                <a:lnTo>
                  <a:pt x="445136" y="1756164"/>
                </a:lnTo>
                <a:lnTo>
                  <a:pt x="468905" y="1827445"/>
                </a:lnTo>
                <a:lnTo>
                  <a:pt x="492842" y="1898532"/>
                </a:lnTo>
                <a:lnTo>
                  <a:pt x="517001" y="1969452"/>
                </a:lnTo>
                <a:lnTo>
                  <a:pt x="541438" y="2040235"/>
                </a:lnTo>
                <a:lnTo>
                  <a:pt x="566208" y="2110910"/>
                </a:lnTo>
                <a:lnTo>
                  <a:pt x="591368" y="2181506"/>
                </a:lnTo>
                <a:lnTo>
                  <a:pt x="616972" y="2252051"/>
                </a:lnTo>
                <a:lnTo>
                  <a:pt x="643077" y="2322576"/>
                </a:lnTo>
                <a:lnTo>
                  <a:pt x="643225" y="2284096"/>
                </a:lnTo>
                <a:lnTo>
                  <a:pt x="643429" y="2271594"/>
                </a:lnTo>
                <a:lnTo>
                  <a:pt x="643764" y="2259144"/>
                </a:lnTo>
                <a:lnTo>
                  <a:pt x="644265" y="2246680"/>
                </a:lnTo>
                <a:lnTo>
                  <a:pt x="644963" y="2234135"/>
                </a:lnTo>
                <a:lnTo>
                  <a:pt x="645893" y="2221443"/>
                </a:lnTo>
                <a:lnTo>
                  <a:pt x="647087" y="2208538"/>
                </a:lnTo>
                <a:lnTo>
                  <a:pt x="647700" y="2202815"/>
                </a:lnTo>
                <a:lnTo>
                  <a:pt x="636630" y="2173045"/>
                </a:lnTo>
                <a:lnTo>
                  <a:pt x="625630" y="2143211"/>
                </a:lnTo>
                <a:lnTo>
                  <a:pt x="614700" y="2113318"/>
                </a:lnTo>
                <a:lnTo>
                  <a:pt x="603839" y="2083367"/>
                </a:lnTo>
                <a:lnTo>
                  <a:pt x="593047" y="2053363"/>
                </a:lnTo>
                <a:lnTo>
                  <a:pt x="582325" y="2023309"/>
                </a:lnTo>
                <a:lnTo>
                  <a:pt x="571673" y="1993207"/>
                </a:lnTo>
                <a:lnTo>
                  <a:pt x="561090" y="1963061"/>
                </a:lnTo>
                <a:lnTo>
                  <a:pt x="550576" y="1932874"/>
                </a:lnTo>
                <a:lnTo>
                  <a:pt x="540132" y="1902650"/>
                </a:lnTo>
                <a:lnTo>
                  <a:pt x="529757" y="1872392"/>
                </a:lnTo>
                <a:lnTo>
                  <a:pt x="519452" y="1842102"/>
                </a:lnTo>
                <a:lnTo>
                  <a:pt x="509216" y="1811785"/>
                </a:lnTo>
                <a:lnTo>
                  <a:pt x="499050" y="1781443"/>
                </a:lnTo>
                <a:lnTo>
                  <a:pt x="488953" y="1751079"/>
                </a:lnTo>
                <a:lnTo>
                  <a:pt x="478925" y="1720698"/>
                </a:lnTo>
                <a:lnTo>
                  <a:pt x="468967" y="1690302"/>
                </a:lnTo>
                <a:lnTo>
                  <a:pt x="459078" y="1659894"/>
                </a:lnTo>
                <a:lnTo>
                  <a:pt x="449259" y="1629478"/>
                </a:lnTo>
                <a:lnTo>
                  <a:pt x="439508" y="1599057"/>
                </a:lnTo>
                <a:lnTo>
                  <a:pt x="414040" y="1520196"/>
                </a:lnTo>
                <a:lnTo>
                  <a:pt x="388980" y="1441198"/>
                </a:lnTo>
                <a:lnTo>
                  <a:pt x="364324" y="1362066"/>
                </a:lnTo>
                <a:lnTo>
                  <a:pt x="340062" y="1282805"/>
                </a:lnTo>
                <a:lnTo>
                  <a:pt x="316189" y="1203418"/>
                </a:lnTo>
                <a:lnTo>
                  <a:pt x="292698" y="1123908"/>
                </a:lnTo>
                <a:lnTo>
                  <a:pt x="269581" y="1044279"/>
                </a:lnTo>
                <a:lnTo>
                  <a:pt x="246832" y="964536"/>
                </a:lnTo>
                <a:lnTo>
                  <a:pt x="224443" y="884681"/>
                </a:lnTo>
                <a:lnTo>
                  <a:pt x="202409" y="804719"/>
                </a:lnTo>
                <a:lnTo>
                  <a:pt x="180721" y="724653"/>
                </a:lnTo>
                <a:lnTo>
                  <a:pt x="159374" y="644487"/>
                </a:lnTo>
                <a:lnTo>
                  <a:pt x="138359" y="564224"/>
                </a:lnTo>
                <a:lnTo>
                  <a:pt x="117671" y="483869"/>
                </a:lnTo>
                <a:lnTo>
                  <a:pt x="97301" y="403425"/>
                </a:lnTo>
                <a:lnTo>
                  <a:pt x="77244" y="322895"/>
                </a:lnTo>
                <a:lnTo>
                  <a:pt x="57492" y="242284"/>
                </a:lnTo>
                <a:lnTo>
                  <a:pt x="38039" y="161596"/>
                </a:lnTo>
                <a:close/>
              </a:path>
            </a:pathLst>
          </a:custGeom>
          <a:solidFill>
            <a:srgbClr val="766E53"/>
          </a:solidFill>
        </p:spPr>
        <p:txBody>
          <a:bodyPr wrap="square" lIns="0" tIns="0" rIns="0" bIns="0" rtlCol="0">
            <a:noAutofit/>
          </a:bodyPr>
          <a:lstStyle/>
          <a:p>
            <a:endParaRPr/>
          </a:p>
        </p:txBody>
      </p:sp>
      <p:sp>
        <p:nvSpPr>
          <p:cNvPr id="8" name="object 8"/>
          <p:cNvSpPr/>
          <p:nvPr/>
        </p:nvSpPr>
        <p:spPr>
          <a:xfrm>
            <a:off x="605792" y="5446793"/>
            <a:ext cx="456057" cy="1420367"/>
          </a:xfrm>
          <a:custGeom>
            <a:avLst/>
            <a:gdLst/>
            <a:ahLst/>
            <a:cxnLst/>
            <a:rect l="l" t="t" r="r" b="b"/>
            <a:pathLst>
              <a:path w="608076" h="1420367">
                <a:moveTo>
                  <a:pt x="594951" y="1393388"/>
                </a:moveTo>
                <a:lnTo>
                  <a:pt x="581832" y="1366406"/>
                </a:lnTo>
                <a:lnTo>
                  <a:pt x="568727" y="1339417"/>
                </a:lnTo>
                <a:lnTo>
                  <a:pt x="555642" y="1312417"/>
                </a:lnTo>
                <a:lnTo>
                  <a:pt x="542584" y="1285404"/>
                </a:lnTo>
                <a:lnTo>
                  <a:pt x="529560" y="1258374"/>
                </a:lnTo>
                <a:lnTo>
                  <a:pt x="516577" y="1231323"/>
                </a:lnTo>
                <a:lnTo>
                  <a:pt x="503642" y="1204248"/>
                </a:lnTo>
                <a:lnTo>
                  <a:pt x="490763" y="1177145"/>
                </a:lnTo>
                <a:lnTo>
                  <a:pt x="477945" y="1150011"/>
                </a:lnTo>
                <a:lnTo>
                  <a:pt x="465196" y="1122843"/>
                </a:lnTo>
                <a:lnTo>
                  <a:pt x="452523" y="1095637"/>
                </a:lnTo>
                <a:lnTo>
                  <a:pt x="439933" y="1068389"/>
                </a:lnTo>
                <a:lnTo>
                  <a:pt x="427433" y="1041096"/>
                </a:lnTo>
                <a:lnTo>
                  <a:pt x="415030" y="1013754"/>
                </a:lnTo>
                <a:lnTo>
                  <a:pt x="402731" y="986361"/>
                </a:lnTo>
                <a:lnTo>
                  <a:pt x="390542" y="958912"/>
                </a:lnTo>
                <a:lnTo>
                  <a:pt x="378471" y="931404"/>
                </a:lnTo>
                <a:lnTo>
                  <a:pt x="366525" y="903834"/>
                </a:lnTo>
                <a:lnTo>
                  <a:pt x="354711" y="876198"/>
                </a:lnTo>
                <a:lnTo>
                  <a:pt x="337505" y="838118"/>
                </a:lnTo>
                <a:lnTo>
                  <a:pt x="320438" y="799970"/>
                </a:lnTo>
                <a:lnTo>
                  <a:pt x="303508" y="761752"/>
                </a:lnTo>
                <a:lnTo>
                  <a:pt x="286717" y="723464"/>
                </a:lnTo>
                <a:lnTo>
                  <a:pt x="270064" y="685108"/>
                </a:lnTo>
                <a:lnTo>
                  <a:pt x="253550" y="646682"/>
                </a:lnTo>
                <a:lnTo>
                  <a:pt x="237173" y="608187"/>
                </a:lnTo>
                <a:lnTo>
                  <a:pt x="220935" y="569623"/>
                </a:lnTo>
                <a:lnTo>
                  <a:pt x="204834" y="530990"/>
                </a:lnTo>
                <a:lnTo>
                  <a:pt x="188872" y="492288"/>
                </a:lnTo>
                <a:lnTo>
                  <a:pt x="173048" y="453517"/>
                </a:lnTo>
                <a:lnTo>
                  <a:pt x="157363" y="414676"/>
                </a:lnTo>
                <a:lnTo>
                  <a:pt x="141815" y="375767"/>
                </a:lnTo>
                <a:lnTo>
                  <a:pt x="126406" y="336789"/>
                </a:lnTo>
                <a:lnTo>
                  <a:pt x="111135" y="297742"/>
                </a:lnTo>
                <a:lnTo>
                  <a:pt x="96003" y="258626"/>
                </a:lnTo>
                <a:lnTo>
                  <a:pt x="81008" y="219441"/>
                </a:lnTo>
                <a:lnTo>
                  <a:pt x="66152" y="180187"/>
                </a:lnTo>
                <a:lnTo>
                  <a:pt x="51434" y="140864"/>
                </a:lnTo>
                <a:lnTo>
                  <a:pt x="36855" y="101473"/>
                </a:lnTo>
                <a:lnTo>
                  <a:pt x="31986" y="90076"/>
                </a:lnTo>
                <a:lnTo>
                  <a:pt x="27160" y="78627"/>
                </a:lnTo>
                <a:lnTo>
                  <a:pt x="22425" y="67082"/>
                </a:lnTo>
                <a:lnTo>
                  <a:pt x="17824" y="55401"/>
                </a:lnTo>
                <a:lnTo>
                  <a:pt x="13403" y="43541"/>
                </a:lnTo>
                <a:lnTo>
                  <a:pt x="9207" y="31459"/>
                </a:lnTo>
                <a:lnTo>
                  <a:pt x="5283" y="19113"/>
                </a:lnTo>
                <a:lnTo>
                  <a:pt x="1674" y="6462"/>
                </a:lnTo>
                <a:lnTo>
                  <a:pt x="0" y="0"/>
                </a:lnTo>
                <a:lnTo>
                  <a:pt x="0" y="76043"/>
                </a:lnTo>
                <a:lnTo>
                  <a:pt x="0" y="133731"/>
                </a:lnTo>
                <a:lnTo>
                  <a:pt x="14578" y="172434"/>
                </a:lnTo>
                <a:lnTo>
                  <a:pt x="29292" y="211068"/>
                </a:lnTo>
                <a:lnTo>
                  <a:pt x="44137" y="249633"/>
                </a:lnTo>
                <a:lnTo>
                  <a:pt x="59110" y="288129"/>
                </a:lnTo>
                <a:lnTo>
                  <a:pt x="74208" y="326555"/>
                </a:lnTo>
                <a:lnTo>
                  <a:pt x="89426" y="364912"/>
                </a:lnTo>
                <a:lnTo>
                  <a:pt x="104762" y="403200"/>
                </a:lnTo>
                <a:lnTo>
                  <a:pt x="120212" y="441419"/>
                </a:lnTo>
                <a:lnTo>
                  <a:pt x="135773" y="479568"/>
                </a:lnTo>
                <a:lnTo>
                  <a:pt x="151441" y="517648"/>
                </a:lnTo>
                <a:lnTo>
                  <a:pt x="167212" y="555659"/>
                </a:lnTo>
                <a:lnTo>
                  <a:pt x="183083" y="593601"/>
                </a:lnTo>
                <a:lnTo>
                  <a:pt x="199052" y="631474"/>
                </a:lnTo>
                <a:lnTo>
                  <a:pt x="215113" y="669278"/>
                </a:lnTo>
                <a:lnTo>
                  <a:pt x="231264" y="707013"/>
                </a:lnTo>
                <a:lnTo>
                  <a:pt x="247502" y="744679"/>
                </a:lnTo>
                <a:lnTo>
                  <a:pt x="263822" y="782275"/>
                </a:lnTo>
                <a:lnTo>
                  <a:pt x="280221" y="819803"/>
                </a:lnTo>
                <a:lnTo>
                  <a:pt x="296697" y="857261"/>
                </a:lnTo>
                <a:lnTo>
                  <a:pt x="313245" y="894651"/>
                </a:lnTo>
                <a:lnTo>
                  <a:pt x="337007" y="947222"/>
                </a:lnTo>
                <a:lnTo>
                  <a:pt x="361264" y="999793"/>
                </a:lnTo>
                <a:lnTo>
                  <a:pt x="385963" y="1052365"/>
                </a:lnTo>
                <a:lnTo>
                  <a:pt x="411049" y="1104937"/>
                </a:lnTo>
                <a:lnTo>
                  <a:pt x="436468" y="1157509"/>
                </a:lnTo>
                <a:lnTo>
                  <a:pt x="462167" y="1210081"/>
                </a:lnTo>
                <a:lnTo>
                  <a:pt x="488091" y="1262653"/>
                </a:lnTo>
                <a:lnTo>
                  <a:pt x="514186" y="1315225"/>
                </a:lnTo>
                <a:lnTo>
                  <a:pt x="540398" y="1367796"/>
                </a:lnTo>
                <a:lnTo>
                  <a:pt x="562101" y="1411221"/>
                </a:lnTo>
                <a:lnTo>
                  <a:pt x="603626" y="1411221"/>
                </a:lnTo>
                <a:lnTo>
                  <a:pt x="594951" y="1393388"/>
                </a:lnTo>
                <a:close/>
              </a:path>
            </a:pathLst>
          </a:custGeom>
          <a:solidFill>
            <a:srgbClr val="766E53"/>
          </a:solidFill>
        </p:spPr>
        <p:txBody>
          <a:bodyPr wrap="square" lIns="0" tIns="0" rIns="0" bIns="0" rtlCol="0">
            <a:noAutofit/>
          </a:bodyPr>
          <a:lstStyle/>
          <a:p>
            <a:endParaRPr/>
          </a:p>
        </p:txBody>
      </p:sp>
      <p:sp>
        <p:nvSpPr>
          <p:cNvPr id="9" name="object 9"/>
          <p:cNvSpPr/>
          <p:nvPr/>
        </p:nvSpPr>
        <p:spPr>
          <a:xfrm>
            <a:off x="720089" y="6504449"/>
            <a:ext cx="128016" cy="362711"/>
          </a:xfrm>
          <a:custGeom>
            <a:avLst/>
            <a:gdLst/>
            <a:ahLst/>
            <a:cxnLst/>
            <a:rect l="l" t="t" r="r" b="b"/>
            <a:pathLst>
              <a:path w="170688" h="362711">
                <a:moveTo>
                  <a:pt x="161726" y="344805"/>
                </a:moveTo>
                <a:lnTo>
                  <a:pt x="152830" y="326895"/>
                </a:lnTo>
                <a:lnTo>
                  <a:pt x="143997" y="308978"/>
                </a:lnTo>
                <a:lnTo>
                  <a:pt x="135222" y="291050"/>
                </a:lnTo>
                <a:lnTo>
                  <a:pt x="126503" y="273109"/>
                </a:lnTo>
                <a:lnTo>
                  <a:pt x="117835" y="255151"/>
                </a:lnTo>
                <a:lnTo>
                  <a:pt x="109216" y="237172"/>
                </a:lnTo>
                <a:lnTo>
                  <a:pt x="100642" y="219169"/>
                </a:lnTo>
                <a:lnTo>
                  <a:pt x="92109" y="201139"/>
                </a:lnTo>
                <a:lnTo>
                  <a:pt x="83615" y="183077"/>
                </a:lnTo>
                <a:lnTo>
                  <a:pt x="75155" y="164981"/>
                </a:lnTo>
                <a:lnTo>
                  <a:pt x="66726" y="146847"/>
                </a:lnTo>
                <a:lnTo>
                  <a:pt x="58324" y="128672"/>
                </a:lnTo>
                <a:lnTo>
                  <a:pt x="49947" y="110452"/>
                </a:lnTo>
                <a:lnTo>
                  <a:pt x="41591" y="92184"/>
                </a:lnTo>
                <a:lnTo>
                  <a:pt x="33252" y="73864"/>
                </a:lnTo>
                <a:lnTo>
                  <a:pt x="24927" y="55489"/>
                </a:lnTo>
                <a:lnTo>
                  <a:pt x="16612" y="37056"/>
                </a:lnTo>
                <a:lnTo>
                  <a:pt x="8304" y="18560"/>
                </a:lnTo>
                <a:lnTo>
                  <a:pt x="0" y="0"/>
                </a:lnTo>
                <a:lnTo>
                  <a:pt x="5571" y="18560"/>
                </a:lnTo>
                <a:lnTo>
                  <a:pt x="11214" y="37056"/>
                </a:lnTo>
                <a:lnTo>
                  <a:pt x="16934" y="55489"/>
                </a:lnTo>
                <a:lnTo>
                  <a:pt x="22733" y="73864"/>
                </a:lnTo>
                <a:lnTo>
                  <a:pt x="28616" y="92184"/>
                </a:lnTo>
                <a:lnTo>
                  <a:pt x="34585" y="110452"/>
                </a:lnTo>
                <a:lnTo>
                  <a:pt x="40643" y="128672"/>
                </a:lnTo>
                <a:lnTo>
                  <a:pt x="46796" y="146847"/>
                </a:lnTo>
                <a:lnTo>
                  <a:pt x="53045" y="164981"/>
                </a:lnTo>
                <a:lnTo>
                  <a:pt x="59394" y="183077"/>
                </a:lnTo>
                <a:lnTo>
                  <a:pt x="65848" y="201139"/>
                </a:lnTo>
                <a:lnTo>
                  <a:pt x="72408" y="219169"/>
                </a:lnTo>
                <a:lnTo>
                  <a:pt x="79079" y="237172"/>
                </a:lnTo>
                <a:lnTo>
                  <a:pt x="85865" y="255151"/>
                </a:lnTo>
                <a:lnTo>
                  <a:pt x="92768" y="273109"/>
                </a:lnTo>
                <a:lnTo>
                  <a:pt x="99793" y="291050"/>
                </a:lnTo>
                <a:lnTo>
                  <a:pt x="106942" y="308978"/>
                </a:lnTo>
                <a:lnTo>
                  <a:pt x="114219" y="326895"/>
                </a:lnTo>
                <a:lnTo>
                  <a:pt x="121627" y="344805"/>
                </a:lnTo>
                <a:lnTo>
                  <a:pt x="125318" y="353565"/>
                </a:lnTo>
                <a:lnTo>
                  <a:pt x="166110" y="353565"/>
                </a:lnTo>
                <a:lnTo>
                  <a:pt x="161726" y="344805"/>
                </a:lnTo>
                <a:close/>
              </a:path>
            </a:pathLst>
          </a:custGeom>
          <a:solidFill>
            <a:srgbClr val="766E53"/>
          </a:solidFill>
        </p:spPr>
        <p:txBody>
          <a:bodyPr wrap="square" lIns="0" tIns="0" rIns="0" bIns="0" rtlCol="0">
            <a:noAutofit/>
          </a:bodyPr>
          <a:lstStyle/>
          <a:p>
            <a:endParaRPr/>
          </a:p>
        </p:txBody>
      </p:sp>
      <p:sp>
        <p:nvSpPr>
          <p:cNvPr id="10" name="object 10"/>
          <p:cNvSpPr/>
          <p:nvPr/>
        </p:nvSpPr>
        <p:spPr>
          <a:xfrm>
            <a:off x="75439" y="3201924"/>
            <a:ext cx="616076" cy="3328416"/>
          </a:xfrm>
          <a:custGeom>
            <a:avLst/>
            <a:gdLst/>
            <a:ahLst/>
            <a:cxnLst/>
            <a:rect l="l" t="t" r="r" b="b"/>
            <a:pathLst>
              <a:path w="821435" h="3328416">
                <a:moveTo>
                  <a:pt x="48" y="204"/>
                </a:moveTo>
                <a:lnTo>
                  <a:pt x="5641" y="54667"/>
                </a:lnTo>
                <a:lnTo>
                  <a:pt x="11490" y="109394"/>
                </a:lnTo>
                <a:lnTo>
                  <a:pt x="17547" y="164168"/>
                </a:lnTo>
                <a:lnTo>
                  <a:pt x="23812" y="218979"/>
                </a:lnTo>
                <a:lnTo>
                  <a:pt x="30284" y="273817"/>
                </a:lnTo>
                <a:lnTo>
                  <a:pt x="36964" y="328673"/>
                </a:lnTo>
                <a:lnTo>
                  <a:pt x="43852" y="383534"/>
                </a:lnTo>
                <a:lnTo>
                  <a:pt x="50947" y="438391"/>
                </a:lnTo>
                <a:lnTo>
                  <a:pt x="58250" y="493234"/>
                </a:lnTo>
                <a:lnTo>
                  <a:pt x="65760" y="548052"/>
                </a:lnTo>
                <a:lnTo>
                  <a:pt x="73478" y="602835"/>
                </a:lnTo>
                <a:lnTo>
                  <a:pt x="81404" y="657572"/>
                </a:lnTo>
                <a:lnTo>
                  <a:pt x="89537" y="712253"/>
                </a:lnTo>
                <a:lnTo>
                  <a:pt x="97878" y="766868"/>
                </a:lnTo>
                <a:lnTo>
                  <a:pt x="106427" y="821406"/>
                </a:lnTo>
                <a:lnTo>
                  <a:pt x="115183" y="875857"/>
                </a:lnTo>
                <a:lnTo>
                  <a:pt x="124147" y="930210"/>
                </a:lnTo>
                <a:lnTo>
                  <a:pt x="133319" y="984455"/>
                </a:lnTo>
                <a:lnTo>
                  <a:pt x="142698" y="1038582"/>
                </a:lnTo>
                <a:lnTo>
                  <a:pt x="152285" y="1092581"/>
                </a:lnTo>
                <a:lnTo>
                  <a:pt x="164987" y="1163035"/>
                </a:lnTo>
                <a:lnTo>
                  <a:pt x="178171" y="1233352"/>
                </a:lnTo>
                <a:lnTo>
                  <a:pt x="191831" y="1303532"/>
                </a:lnTo>
                <a:lnTo>
                  <a:pt x="205966" y="1373575"/>
                </a:lnTo>
                <a:lnTo>
                  <a:pt x="220572" y="1443481"/>
                </a:lnTo>
                <a:lnTo>
                  <a:pt x="235645" y="1513249"/>
                </a:lnTo>
                <a:lnTo>
                  <a:pt x="251181" y="1582880"/>
                </a:lnTo>
                <a:lnTo>
                  <a:pt x="267178" y="1652374"/>
                </a:lnTo>
                <a:lnTo>
                  <a:pt x="283632" y="1721730"/>
                </a:lnTo>
                <a:lnTo>
                  <a:pt x="300539" y="1790949"/>
                </a:lnTo>
                <a:lnTo>
                  <a:pt x="317896" y="1860030"/>
                </a:lnTo>
                <a:lnTo>
                  <a:pt x="335699" y="1928974"/>
                </a:lnTo>
                <a:lnTo>
                  <a:pt x="353946" y="1997780"/>
                </a:lnTo>
                <a:lnTo>
                  <a:pt x="372632" y="2066449"/>
                </a:lnTo>
                <a:lnTo>
                  <a:pt x="391754" y="2134980"/>
                </a:lnTo>
                <a:lnTo>
                  <a:pt x="411310" y="2203374"/>
                </a:lnTo>
                <a:lnTo>
                  <a:pt x="431294" y="2271630"/>
                </a:lnTo>
                <a:lnTo>
                  <a:pt x="451704" y="2339749"/>
                </a:lnTo>
                <a:lnTo>
                  <a:pt x="472537" y="2407729"/>
                </a:lnTo>
                <a:lnTo>
                  <a:pt x="493788" y="2475572"/>
                </a:lnTo>
                <a:lnTo>
                  <a:pt x="516212" y="2543199"/>
                </a:lnTo>
                <a:lnTo>
                  <a:pt x="539161" y="2610550"/>
                </a:lnTo>
                <a:lnTo>
                  <a:pt x="562608" y="2677624"/>
                </a:lnTo>
                <a:lnTo>
                  <a:pt x="586525" y="2744423"/>
                </a:lnTo>
                <a:lnTo>
                  <a:pt x="610885" y="2810944"/>
                </a:lnTo>
                <a:lnTo>
                  <a:pt x="635661" y="2877190"/>
                </a:lnTo>
                <a:lnTo>
                  <a:pt x="660824" y="2943158"/>
                </a:lnTo>
                <a:lnTo>
                  <a:pt x="686348" y="3008850"/>
                </a:lnTo>
                <a:lnTo>
                  <a:pt x="712204" y="3074264"/>
                </a:lnTo>
                <a:lnTo>
                  <a:pt x="738365" y="3139401"/>
                </a:lnTo>
                <a:lnTo>
                  <a:pt x="753698" y="3174719"/>
                </a:lnTo>
                <a:lnTo>
                  <a:pt x="774139" y="3220945"/>
                </a:lnTo>
                <a:lnTo>
                  <a:pt x="784358" y="3243919"/>
                </a:lnTo>
                <a:lnTo>
                  <a:pt x="789468" y="3255417"/>
                </a:lnTo>
                <a:lnTo>
                  <a:pt x="794577" y="3266938"/>
                </a:lnTo>
                <a:lnTo>
                  <a:pt x="799686" y="3278497"/>
                </a:lnTo>
                <a:lnTo>
                  <a:pt x="804795" y="3290105"/>
                </a:lnTo>
                <a:lnTo>
                  <a:pt x="809905" y="3301777"/>
                </a:lnTo>
                <a:lnTo>
                  <a:pt x="815014" y="3313523"/>
                </a:lnTo>
                <a:lnTo>
                  <a:pt x="820123" y="3325359"/>
                </a:lnTo>
                <a:lnTo>
                  <a:pt x="821435" y="3328416"/>
                </a:lnTo>
                <a:lnTo>
                  <a:pt x="816660" y="3315765"/>
                </a:lnTo>
                <a:lnTo>
                  <a:pt x="812690" y="3303730"/>
                </a:lnTo>
                <a:lnTo>
                  <a:pt x="809337" y="3291936"/>
                </a:lnTo>
                <a:lnTo>
                  <a:pt x="806413" y="3280008"/>
                </a:lnTo>
                <a:lnTo>
                  <a:pt x="803731" y="3267572"/>
                </a:lnTo>
                <a:lnTo>
                  <a:pt x="802982" y="3263874"/>
                </a:lnTo>
                <a:lnTo>
                  <a:pt x="799171" y="3251554"/>
                </a:lnTo>
                <a:lnTo>
                  <a:pt x="795445" y="3239234"/>
                </a:lnTo>
                <a:lnTo>
                  <a:pt x="791806" y="3226914"/>
                </a:lnTo>
                <a:lnTo>
                  <a:pt x="788252" y="3214594"/>
                </a:lnTo>
                <a:lnTo>
                  <a:pt x="784783" y="3202274"/>
                </a:lnTo>
                <a:lnTo>
                  <a:pt x="781401" y="3189954"/>
                </a:lnTo>
                <a:lnTo>
                  <a:pt x="778104" y="3177634"/>
                </a:lnTo>
                <a:lnTo>
                  <a:pt x="774893" y="3165314"/>
                </a:lnTo>
                <a:lnTo>
                  <a:pt x="771768" y="3152994"/>
                </a:lnTo>
                <a:lnTo>
                  <a:pt x="768729" y="3140674"/>
                </a:lnTo>
                <a:lnTo>
                  <a:pt x="765776" y="3128354"/>
                </a:lnTo>
                <a:lnTo>
                  <a:pt x="762909" y="3116034"/>
                </a:lnTo>
                <a:lnTo>
                  <a:pt x="760127" y="3103714"/>
                </a:lnTo>
                <a:lnTo>
                  <a:pt x="757432" y="3091394"/>
                </a:lnTo>
                <a:lnTo>
                  <a:pt x="754822" y="3079074"/>
                </a:lnTo>
                <a:lnTo>
                  <a:pt x="752298" y="3066754"/>
                </a:lnTo>
                <a:lnTo>
                  <a:pt x="749860" y="3054434"/>
                </a:lnTo>
                <a:lnTo>
                  <a:pt x="747598" y="3042589"/>
                </a:lnTo>
                <a:lnTo>
                  <a:pt x="735899" y="3013547"/>
                </a:lnTo>
                <a:lnTo>
                  <a:pt x="712903" y="2955463"/>
                </a:lnTo>
                <a:lnTo>
                  <a:pt x="690419" y="2897379"/>
                </a:lnTo>
                <a:lnTo>
                  <a:pt x="668419" y="2839294"/>
                </a:lnTo>
                <a:lnTo>
                  <a:pt x="646875" y="2781208"/>
                </a:lnTo>
                <a:lnTo>
                  <a:pt x="625761" y="2723123"/>
                </a:lnTo>
                <a:lnTo>
                  <a:pt x="605048" y="2665038"/>
                </a:lnTo>
                <a:lnTo>
                  <a:pt x="584709" y="2606953"/>
                </a:lnTo>
                <a:lnTo>
                  <a:pt x="564717" y="2548868"/>
                </a:lnTo>
                <a:lnTo>
                  <a:pt x="545043" y="2490784"/>
                </a:lnTo>
                <a:lnTo>
                  <a:pt x="513408" y="2394568"/>
                </a:lnTo>
                <a:lnTo>
                  <a:pt x="491979" y="2327193"/>
                </a:lnTo>
                <a:lnTo>
                  <a:pt x="471028" y="2259624"/>
                </a:lnTo>
                <a:lnTo>
                  <a:pt x="450552" y="2191867"/>
                </a:lnTo>
                <a:lnTo>
                  <a:pt x="430546" y="2123931"/>
                </a:lnTo>
                <a:lnTo>
                  <a:pt x="411008" y="2055821"/>
                </a:lnTo>
                <a:lnTo>
                  <a:pt x="391933" y="1987545"/>
                </a:lnTo>
                <a:lnTo>
                  <a:pt x="373319" y="1919110"/>
                </a:lnTo>
                <a:lnTo>
                  <a:pt x="355161" y="1850523"/>
                </a:lnTo>
                <a:lnTo>
                  <a:pt x="337458" y="1781790"/>
                </a:lnTo>
                <a:lnTo>
                  <a:pt x="320204" y="1712920"/>
                </a:lnTo>
                <a:lnTo>
                  <a:pt x="303396" y="1643917"/>
                </a:lnTo>
                <a:lnTo>
                  <a:pt x="287032" y="1574791"/>
                </a:lnTo>
                <a:lnTo>
                  <a:pt x="271107" y="1505547"/>
                </a:lnTo>
                <a:lnTo>
                  <a:pt x="255618" y="1436192"/>
                </a:lnTo>
                <a:lnTo>
                  <a:pt x="240562" y="1366735"/>
                </a:lnTo>
                <a:lnTo>
                  <a:pt x="225935" y="1297180"/>
                </a:lnTo>
                <a:lnTo>
                  <a:pt x="211733" y="1227537"/>
                </a:lnTo>
                <a:lnTo>
                  <a:pt x="197954" y="1157810"/>
                </a:lnTo>
                <a:lnTo>
                  <a:pt x="184594" y="1088008"/>
                </a:lnTo>
                <a:lnTo>
                  <a:pt x="177048" y="1045780"/>
                </a:lnTo>
                <a:lnTo>
                  <a:pt x="169637" y="1003488"/>
                </a:lnTo>
                <a:lnTo>
                  <a:pt x="162358" y="961136"/>
                </a:lnTo>
                <a:lnTo>
                  <a:pt x="155207" y="918727"/>
                </a:lnTo>
                <a:lnTo>
                  <a:pt x="148180" y="876264"/>
                </a:lnTo>
                <a:lnTo>
                  <a:pt x="141274" y="833750"/>
                </a:lnTo>
                <a:lnTo>
                  <a:pt x="134485" y="791190"/>
                </a:lnTo>
                <a:lnTo>
                  <a:pt x="127811" y="748585"/>
                </a:lnTo>
                <a:lnTo>
                  <a:pt x="121248" y="705940"/>
                </a:lnTo>
                <a:lnTo>
                  <a:pt x="114792" y="663257"/>
                </a:lnTo>
                <a:lnTo>
                  <a:pt x="108439" y="620540"/>
                </a:lnTo>
                <a:lnTo>
                  <a:pt x="102187" y="577792"/>
                </a:lnTo>
                <a:lnTo>
                  <a:pt x="96032" y="535016"/>
                </a:lnTo>
                <a:lnTo>
                  <a:pt x="89971" y="492215"/>
                </a:lnTo>
                <a:lnTo>
                  <a:pt x="83999" y="449393"/>
                </a:lnTo>
                <a:lnTo>
                  <a:pt x="78114" y="406553"/>
                </a:lnTo>
                <a:lnTo>
                  <a:pt x="72313" y="363698"/>
                </a:lnTo>
                <a:lnTo>
                  <a:pt x="66590" y="320831"/>
                </a:lnTo>
                <a:lnTo>
                  <a:pt x="60945" y="277957"/>
                </a:lnTo>
                <a:lnTo>
                  <a:pt x="55371" y="235076"/>
                </a:lnTo>
                <a:lnTo>
                  <a:pt x="52460" y="222715"/>
                </a:lnTo>
                <a:lnTo>
                  <a:pt x="49549" y="210353"/>
                </a:lnTo>
                <a:lnTo>
                  <a:pt x="46638" y="197991"/>
                </a:lnTo>
                <a:lnTo>
                  <a:pt x="43726" y="185630"/>
                </a:lnTo>
                <a:lnTo>
                  <a:pt x="40815" y="173268"/>
                </a:lnTo>
                <a:lnTo>
                  <a:pt x="37903" y="160906"/>
                </a:lnTo>
                <a:lnTo>
                  <a:pt x="34991" y="148545"/>
                </a:lnTo>
                <a:lnTo>
                  <a:pt x="32080" y="136183"/>
                </a:lnTo>
                <a:lnTo>
                  <a:pt x="29168" y="123821"/>
                </a:lnTo>
                <a:lnTo>
                  <a:pt x="26256" y="111460"/>
                </a:lnTo>
                <a:lnTo>
                  <a:pt x="23344" y="99098"/>
                </a:lnTo>
                <a:lnTo>
                  <a:pt x="20432" y="86736"/>
                </a:lnTo>
                <a:lnTo>
                  <a:pt x="17520" y="74374"/>
                </a:lnTo>
                <a:lnTo>
                  <a:pt x="14608" y="62013"/>
                </a:lnTo>
                <a:lnTo>
                  <a:pt x="11696" y="49651"/>
                </a:lnTo>
                <a:lnTo>
                  <a:pt x="8784" y="37289"/>
                </a:lnTo>
                <a:lnTo>
                  <a:pt x="5872" y="24928"/>
                </a:lnTo>
                <a:lnTo>
                  <a:pt x="2960" y="12566"/>
                </a:lnTo>
                <a:lnTo>
                  <a:pt x="48" y="204"/>
                </a:lnTo>
                <a:close/>
              </a:path>
            </a:pathLst>
          </a:custGeom>
          <a:solidFill>
            <a:srgbClr val="766E53"/>
          </a:solidFill>
        </p:spPr>
        <p:txBody>
          <a:bodyPr wrap="square" lIns="0" tIns="0" rIns="0" bIns="0" rtlCol="0">
            <a:noAutofit/>
          </a:bodyPr>
          <a:lstStyle/>
          <a:p>
            <a:endParaRPr/>
          </a:p>
        </p:txBody>
      </p:sp>
      <p:sp>
        <p:nvSpPr>
          <p:cNvPr id="11" name="object 11"/>
          <p:cNvSpPr/>
          <p:nvPr/>
        </p:nvSpPr>
        <p:spPr>
          <a:xfrm>
            <a:off x="19960" y="228600"/>
            <a:ext cx="76052" cy="2927604"/>
          </a:xfrm>
          <a:custGeom>
            <a:avLst/>
            <a:gdLst/>
            <a:ahLst/>
            <a:cxnLst/>
            <a:rect l="l" t="t" r="r" b="b"/>
            <a:pathLst>
              <a:path w="101402" h="2927604">
                <a:moveTo>
                  <a:pt x="0" y="1382482"/>
                </a:moveTo>
                <a:lnTo>
                  <a:pt x="10" y="1453561"/>
                </a:lnTo>
                <a:lnTo>
                  <a:pt x="306" y="1524591"/>
                </a:lnTo>
                <a:lnTo>
                  <a:pt x="889" y="1595580"/>
                </a:lnTo>
                <a:lnTo>
                  <a:pt x="1764" y="1666535"/>
                </a:lnTo>
                <a:lnTo>
                  <a:pt x="2934" y="1737462"/>
                </a:lnTo>
                <a:lnTo>
                  <a:pt x="4402" y="1808369"/>
                </a:lnTo>
                <a:lnTo>
                  <a:pt x="6172" y="1879262"/>
                </a:lnTo>
                <a:lnTo>
                  <a:pt x="8247" y="1950148"/>
                </a:lnTo>
                <a:lnTo>
                  <a:pt x="10631" y="2021034"/>
                </a:lnTo>
                <a:lnTo>
                  <a:pt x="13327" y="2091927"/>
                </a:lnTo>
                <a:lnTo>
                  <a:pt x="16338" y="2162834"/>
                </a:lnTo>
                <a:lnTo>
                  <a:pt x="19668" y="2233761"/>
                </a:lnTo>
                <a:lnTo>
                  <a:pt x="23321" y="2304716"/>
                </a:lnTo>
                <a:lnTo>
                  <a:pt x="27299" y="2375705"/>
                </a:lnTo>
                <a:lnTo>
                  <a:pt x="31606" y="2446735"/>
                </a:lnTo>
                <a:lnTo>
                  <a:pt x="36246" y="2517814"/>
                </a:lnTo>
                <a:lnTo>
                  <a:pt x="41222" y="2588947"/>
                </a:lnTo>
                <a:lnTo>
                  <a:pt x="46538" y="2660141"/>
                </a:lnTo>
                <a:lnTo>
                  <a:pt x="49011" y="2672838"/>
                </a:lnTo>
                <a:lnTo>
                  <a:pt x="50379" y="2685504"/>
                </a:lnTo>
                <a:lnTo>
                  <a:pt x="50968" y="2698148"/>
                </a:lnTo>
                <a:lnTo>
                  <a:pt x="51107" y="2710780"/>
                </a:lnTo>
                <a:lnTo>
                  <a:pt x="51110" y="2715514"/>
                </a:lnTo>
                <a:lnTo>
                  <a:pt x="53730" y="2727598"/>
                </a:lnTo>
                <a:lnTo>
                  <a:pt x="56443" y="2739692"/>
                </a:lnTo>
                <a:lnTo>
                  <a:pt x="59237" y="2751801"/>
                </a:lnTo>
                <a:lnTo>
                  <a:pt x="62097" y="2763932"/>
                </a:lnTo>
                <a:lnTo>
                  <a:pt x="65011" y="2776091"/>
                </a:lnTo>
                <a:lnTo>
                  <a:pt x="67965" y="2788285"/>
                </a:lnTo>
                <a:lnTo>
                  <a:pt x="70946" y="2800519"/>
                </a:lnTo>
                <a:lnTo>
                  <a:pt x="73940" y="2812801"/>
                </a:lnTo>
                <a:lnTo>
                  <a:pt x="76935" y="2825136"/>
                </a:lnTo>
                <a:lnTo>
                  <a:pt x="79916" y="2837531"/>
                </a:lnTo>
                <a:lnTo>
                  <a:pt x="82871" y="2849991"/>
                </a:lnTo>
                <a:lnTo>
                  <a:pt x="85786" y="2862524"/>
                </a:lnTo>
                <a:lnTo>
                  <a:pt x="88647" y="2875136"/>
                </a:lnTo>
                <a:lnTo>
                  <a:pt x="91442" y="2887832"/>
                </a:lnTo>
                <a:lnTo>
                  <a:pt x="94157" y="2900620"/>
                </a:lnTo>
                <a:lnTo>
                  <a:pt x="96779" y="2913505"/>
                </a:lnTo>
                <a:lnTo>
                  <a:pt x="96830" y="2923032"/>
                </a:lnTo>
                <a:lnTo>
                  <a:pt x="101402" y="2927604"/>
                </a:lnTo>
                <a:lnTo>
                  <a:pt x="100030" y="2913806"/>
                </a:lnTo>
                <a:lnTo>
                  <a:pt x="98659" y="2900071"/>
                </a:lnTo>
                <a:lnTo>
                  <a:pt x="97287" y="2886390"/>
                </a:lnTo>
                <a:lnTo>
                  <a:pt x="95915" y="2872758"/>
                </a:lnTo>
                <a:lnTo>
                  <a:pt x="94544" y="2859166"/>
                </a:lnTo>
                <a:lnTo>
                  <a:pt x="93172" y="2845609"/>
                </a:lnTo>
                <a:lnTo>
                  <a:pt x="91801" y="2832080"/>
                </a:lnTo>
                <a:lnTo>
                  <a:pt x="90429" y="2818570"/>
                </a:lnTo>
                <a:lnTo>
                  <a:pt x="89057" y="2805075"/>
                </a:lnTo>
                <a:lnTo>
                  <a:pt x="87686" y="2791587"/>
                </a:lnTo>
                <a:lnTo>
                  <a:pt x="86314" y="2778098"/>
                </a:lnTo>
                <a:lnTo>
                  <a:pt x="82199" y="2737564"/>
                </a:lnTo>
                <a:lnTo>
                  <a:pt x="78085" y="2696783"/>
                </a:lnTo>
                <a:lnTo>
                  <a:pt x="73970" y="2655570"/>
                </a:lnTo>
                <a:lnTo>
                  <a:pt x="68621" y="2585027"/>
                </a:lnTo>
                <a:lnTo>
                  <a:pt x="63546" y="2514481"/>
                </a:lnTo>
                <a:lnTo>
                  <a:pt x="58745" y="2443928"/>
                </a:lnTo>
                <a:lnTo>
                  <a:pt x="54219" y="2373364"/>
                </a:lnTo>
                <a:lnTo>
                  <a:pt x="49967" y="2302787"/>
                </a:lnTo>
                <a:lnTo>
                  <a:pt x="45989" y="2232193"/>
                </a:lnTo>
                <a:lnTo>
                  <a:pt x="42286" y="2161578"/>
                </a:lnTo>
                <a:lnTo>
                  <a:pt x="38857" y="2090940"/>
                </a:lnTo>
                <a:lnTo>
                  <a:pt x="35702" y="2020274"/>
                </a:lnTo>
                <a:lnTo>
                  <a:pt x="32822" y="1949577"/>
                </a:lnTo>
                <a:lnTo>
                  <a:pt x="30216" y="1878845"/>
                </a:lnTo>
                <a:lnTo>
                  <a:pt x="27884" y="1808076"/>
                </a:lnTo>
                <a:lnTo>
                  <a:pt x="25827" y="1737266"/>
                </a:lnTo>
                <a:lnTo>
                  <a:pt x="24044" y="1666411"/>
                </a:lnTo>
                <a:lnTo>
                  <a:pt x="22535" y="1595508"/>
                </a:lnTo>
                <a:lnTo>
                  <a:pt x="21300" y="1524554"/>
                </a:lnTo>
                <a:lnTo>
                  <a:pt x="20340" y="1453545"/>
                </a:lnTo>
                <a:lnTo>
                  <a:pt x="19655" y="1382478"/>
                </a:lnTo>
                <a:lnTo>
                  <a:pt x="19243" y="1311349"/>
                </a:lnTo>
                <a:lnTo>
                  <a:pt x="19106" y="1240154"/>
                </a:lnTo>
                <a:lnTo>
                  <a:pt x="19861" y="1177951"/>
                </a:lnTo>
                <a:lnTo>
                  <a:pt x="20756" y="1115810"/>
                </a:lnTo>
                <a:lnTo>
                  <a:pt x="21796" y="1053723"/>
                </a:lnTo>
                <a:lnTo>
                  <a:pt x="22983" y="991685"/>
                </a:lnTo>
                <a:lnTo>
                  <a:pt x="24321" y="929687"/>
                </a:lnTo>
                <a:lnTo>
                  <a:pt x="25813" y="867724"/>
                </a:lnTo>
                <a:lnTo>
                  <a:pt x="27463" y="805788"/>
                </a:lnTo>
                <a:lnTo>
                  <a:pt x="29274" y="743873"/>
                </a:lnTo>
                <a:lnTo>
                  <a:pt x="31250" y="681972"/>
                </a:lnTo>
                <a:lnTo>
                  <a:pt x="33393" y="620077"/>
                </a:lnTo>
                <a:lnTo>
                  <a:pt x="35709" y="558182"/>
                </a:lnTo>
                <a:lnTo>
                  <a:pt x="38199" y="496281"/>
                </a:lnTo>
                <a:lnTo>
                  <a:pt x="40867" y="434366"/>
                </a:lnTo>
                <a:lnTo>
                  <a:pt x="43717" y="372430"/>
                </a:lnTo>
                <a:lnTo>
                  <a:pt x="46752" y="310467"/>
                </a:lnTo>
                <a:lnTo>
                  <a:pt x="49976" y="248469"/>
                </a:lnTo>
                <a:lnTo>
                  <a:pt x="53392" y="186431"/>
                </a:lnTo>
                <a:lnTo>
                  <a:pt x="57003" y="124344"/>
                </a:lnTo>
                <a:lnTo>
                  <a:pt x="60813" y="62203"/>
                </a:lnTo>
                <a:lnTo>
                  <a:pt x="64826" y="0"/>
                </a:lnTo>
                <a:lnTo>
                  <a:pt x="51110" y="0"/>
                </a:lnTo>
                <a:lnTo>
                  <a:pt x="46445" y="61584"/>
                </a:lnTo>
                <a:lnTo>
                  <a:pt x="42048" y="123233"/>
                </a:lnTo>
                <a:lnTo>
                  <a:pt x="37912" y="184944"/>
                </a:lnTo>
                <a:lnTo>
                  <a:pt x="34029" y="246714"/>
                </a:lnTo>
                <a:lnTo>
                  <a:pt x="30393" y="308538"/>
                </a:lnTo>
                <a:lnTo>
                  <a:pt x="26997" y="370414"/>
                </a:lnTo>
                <a:lnTo>
                  <a:pt x="23834" y="432338"/>
                </a:lnTo>
                <a:lnTo>
                  <a:pt x="20898" y="494306"/>
                </a:lnTo>
                <a:lnTo>
                  <a:pt x="18181" y="556315"/>
                </a:lnTo>
                <a:lnTo>
                  <a:pt x="15677" y="618363"/>
                </a:lnTo>
                <a:lnTo>
                  <a:pt x="13378" y="680444"/>
                </a:lnTo>
                <a:lnTo>
                  <a:pt x="11279" y="742556"/>
                </a:lnTo>
                <a:lnTo>
                  <a:pt x="9371" y="804696"/>
                </a:lnTo>
                <a:lnTo>
                  <a:pt x="7648" y="866860"/>
                </a:lnTo>
                <a:lnTo>
                  <a:pt x="6104" y="929044"/>
                </a:lnTo>
                <a:lnTo>
                  <a:pt x="4732" y="991246"/>
                </a:lnTo>
                <a:lnTo>
                  <a:pt x="3523" y="1053461"/>
                </a:lnTo>
                <a:lnTo>
                  <a:pt x="2473" y="1115686"/>
                </a:lnTo>
                <a:lnTo>
                  <a:pt x="1573" y="1177919"/>
                </a:lnTo>
                <a:lnTo>
                  <a:pt x="818" y="1240154"/>
                </a:lnTo>
                <a:lnTo>
                  <a:pt x="270" y="1311349"/>
                </a:lnTo>
                <a:lnTo>
                  <a:pt x="0" y="1382482"/>
                </a:lnTo>
                <a:close/>
              </a:path>
            </a:pathLst>
          </a:custGeom>
          <a:solidFill>
            <a:srgbClr val="766E53"/>
          </a:solidFill>
        </p:spPr>
        <p:txBody>
          <a:bodyPr wrap="square" lIns="0" tIns="0" rIns="0" bIns="0" rtlCol="0">
            <a:noAutofit/>
          </a:bodyPr>
          <a:lstStyle/>
          <a:p>
            <a:endParaRPr/>
          </a:p>
        </p:txBody>
      </p:sp>
      <p:sp>
        <p:nvSpPr>
          <p:cNvPr id="12" name="object 12"/>
          <p:cNvSpPr/>
          <p:nvPr/>
        </p:nvSpPr>
        <p:spPr>
          <a:xfrm>
            <a:off x="58302" y="2944367"/>
            <a:ext cx="59435" cy="493776"/>
          </a:xfrm>
          <a:custGeom>
            <a:avLst/>
            <a:gdLst/>
            <a:ahLst/>
            <a:cxnLst/>
            <a:rect l="l" t="t" r="r" b="b"/>
            <a:pathLst>
              <a:path w="79247" h="493776">
                <a:moveTo>
                  <a:pt x="62468" y="324621"/>
                </a:moveTo>
                <a:lnTo>
                  <a:pt x="61070" y="310450"/>
                </a:lnTo>
                <a:lnTo>
                  <a:pt x="59672" y="296300"/>
                </a:lnTo>
                <a:lnTo>
                  <a:pt x="58273" y="282178"/>
                </a:lnTo>
                <a:lnTo>
                  <a:pt x="56875" y="268089"/>
                </a:lnTo>
                <a:lnTo>
                  <a:pt x="55477" y="254042"/>
                </a:lnTo>
                <a:lnTo>
                  <a:pt x="54079" y="240043"/>
                </a:lnTo>
                <a:lnTo>
                  <a:pt x="52680" y="226099"/>
                </a:lnTo>
                <a:lnTo>
                  <a:pt x="51282" y="212217"/>
                </a:lnTo>
                <a:lnTo>
                  <a:pt x="46616" y="207645"/>
                </a:lnTo>
                <a:lnTo>
                  <a:pt x="46616" y="198374"/>
                </a:lnTo>
                <a:lnTo>
                  <a:pt x="43949" y="185486"/>
                </a:lnTo>
                <a:lnTo>
                  <a:pt x="41187" y="172701"/>
                </a:lnTo>
                <a:lnTo>
                  <a:pt x="38344" y="160012"/>
                </a:lnTo>
                <a:lnTo>
                  <a:pt x="35432" y="147411"/>
                </a:lnTo>
                <a:lnTo>
                  <a:pt x="32466" y="134891"/>
                </a:lnTo>
                <a:lnTo>
                  <a:pt x="29460" y="122446"/>
                </a:lnTo>
                <a:lnTo>
                  <a:pt x="26425" y="110069"/>
                </a:lnTo>
                <a:lnTo>
                  <a:pt x="23377" y="97751"/>
                </a:lnTo>
                <a:lnTo>
                  <a:pt x="20329" y="85488"/>
                </a:lnTo>
                <a:lnTo>
                  <a:pt x="17294" y="73271"/>
                </a:lnTo>
                <a:lnTo>
                  <a:pt x="14285" y="61093"/>
                </a:lnTo>
                <a:lnTo>
                  <a:pt x="11317" y="48947"/>
                </a:lnTo>
                <a:lnTo>
                  <a:pt x="8403" y="36827"/>
                </a:lnTo>
                <a:lnTo>
                  <a:pt x="5556" y="24725"/>
                </a:lnTo>
                <a:lnTo>
                  <a:pt x="2790" y="12635"/>
                </a:lnTo>
                <a:lnTo>
                  <a:pt x="119" y="549"/>
                </a:lnTo>
                <a:lnTo>
                  <a:pt x="0" y="0"/>
                </a:lnTo>
                <a:lnTo>
                  <a:pt x="1364" y="13111"/>
                </a:lnTo>
                <a:lnTo>
                  <a:pt x="2666" y="26161"/>
                </a:lnTo>
                <a:lnTo>
                  <a:pt x="3912" y="39156"/>
                </a:lnTo>
                <a:lnTo>
                  <a:pt x="5109" y="52103"/>
                </a:lnTo>
                <a:lnTo>
                  <a:pt x="6264" y="65010"/>
                </a:lnTo>
                <a:lnTo>
                  <a:pt x="7384" y="77882"/>
                </a:lnTo>
                <a:lnTo>
                  <a:pt x="8476" y="90728"/>
                </a:lnTo>
                <a:lnTo>
                  <a:pt x="9547" y="103554"/>
                </a:lnTo>
                <a:lnTo>
                  <a:pt x="10604" y="116367"/>
                </a:lnTo>
                <a:lnTo>
                  <a:pt x="11654" y="129174"/>
                </a:lnTo>
                <a:lnTo>
                  <a:pt x="12704" y="141982"/>
                </a:lnTo>
                <a:lnTo>
                  <a:pt x="13761" y="154798"/>
                </a:lnTo>
                <a:lnTo>
                  <a:pt x="14832" y="167629"/>
                </a:lnTo>
                <a:lnTo>
                  <a:pt x="15924" y="180482"/>
                </a:lnTo>
                <a:lnTo>
                  <a:pt x="17044" y="193363"/>
                </a:lnTo>
                <a:lnTo>
                  <a:pt x="18199" y="206280"/>
                </a:lnTo>
                <a:lnTo>
                  <a:pt x="19396" y="219240"/>
                </a:lnTo>
                <a:lnTo>
                  <a:pt x="20641" y="232249"/>
                </a:lnTo>
                <a:lnTo>
                  <a:pt x="21943" y="245315"/>
                </a:lnTo>
                <a:lnTo>
                  <a:pt x="23308" y="258445"/>
                </a:lnTo>
                <a:lnTo>
                  <a:pt x="26245" y="270806"/>
                </a:lnTo>
                <a:lnTo>
                  <a:pt x="29182" y="283165"/>
                </a:lnTo>
                <a:lnTo>
                  <a:pt x="32119" y="295523"/>
                </a:lnTo>
                <a:lnTo>
                  <a:pt x="35056" y="307880"/>
                </a:lnTo>
                <a:lnTo>
                  <a:pt x="37993" y="320235"/>
                </a:lnTo>
                <a:lnTo>
                  <a:pt x="40930" y="332589"/>
                </a:lnTo>
                <a:lnTo>
                  <a:pt x="43868" y="344942"/>
                </a:lnTo>
                <a:lnTo>
                  <a:pt x="46805" y="357295"/>
                </a:lnTo>
                <a:lnTo>
                  <a:pt x="49742" y="369648"/>
                </a:lnTo>
                <a:lnTo>
                  <a:pt x="52679" y="382000"/>
                </a:lnTo>
                <a:lnTo>
                  <a:pt x="55616" y="394353"/>
                </a:lnTo>
                <a:lnTo>
                  <a:pt x="58553" y="406705"/>
                </a:lnTo>
                <a:lnTo>
                  <a:pt x="61490" y="419059"/>
                </a:lnTo>
                <a:lnTo>
                  <a:pt x="64427" y="431413"/>
                </a:lnTo>
                <a:lnTo>
                  <a:pt x="67364" y="443768"/>
                </a:lnTo>
                <a:lnTo>
                  <a:pt x="70301" y="456124"/>
                </a:lnTo>
                <a:lnTo>
                  <a:pt x="73238" y="468482"/>
                </a:lnTo>
                <a:lnTo>
                  <a:pt x="76175" y="480842"/>
                </a:lnTo>
                <a:lnTo>
                  <a:pt x="79111" y="493203"/>
                </a:lnTo>
                <a:lnTo>
                  <a:pt x="79247" y="493776"/>
                </a:lnTo>
                <a:lnTo>
                  <a:pt x="77849" y="479893"/>
                </a:lnTo>
                <a:lnTo>
                  <a:pt x="76451" y="465949"/>
                </a:lnTo>
                <a:lnTo>
                  <a:pt x="75053" y="451950"/>
                </a:lnTo>
                <a:lnTo>
                  <a:pt x="73654" y="437903"/>
                </a:lnTo>
                <a:lnTo>
                  <a:pt x="72256" y="423814"/>
                </a:lnTo>
                <a:lnTo>
                  <a:pt x="70858" y="409692"/>
                </a:lnTo>
                <a:lnTo>
                  <a:pt x="69460" y="395542"/>
                </a:lnTo>
                <a:lnTo>
                  <a:pt x="68061" y="381371"/>
                </a:lnTo>
                <a:lnTo>
                  <a:pt x="66663" y="367187"/>
                </a:lnTo>
                <a:lnTo>
                  <a:pt x="65265" y="352996"/>
                </a:lnTo>
                <a:lnTo>
                  <a:pt x="63867" y="338805"/>
                </a:lnTo>
                <a:lnTo>
                  <a:pt x="62468" y="324621"/>
                </a:lnTo>
                <a:close/>
              </a:path>
            </a:pathLst>
          </a:custGeom>
          <a:solidFill>
            <a:srgbClr val="766E53"/>
          </a:solidFill>
        </p:spPr>
        <p:txBody>
          <a:bodyPr wrap="square" lIns="0" tIns="0" rIns="0" bIns="0" rtlCol="0">
            <a:noAutofit/>
          </a:bodyPr>
          <a:lstStyle/>
          <a:p>
            <a:endParaRPr/>
          </a:p>
        </p:txBody>
      </p:sp>
      <p:sp>
        <p:nvSpPr>
          <p:cNvPr id="13" name="object 13"/>
          <p:cNvSpPr/>
          <p:nvPr/>
        </p:nvSpPr>
        <p:spPr>
          <a:xfrm>
            <a:off x="577216" y="5478797"/>
            <a:ext cx="142874" cy="1025651"/>
          </a:xfrm>
          <a:custGeom>
            <a:avLst/>
            <a:gdLst/>
            <a:ahLst/>
            <a:cxnLst/>
            <a:rect l="l" t="t" r="r" b="b"/>
            <a:pathLst>
              <a:path w="190499" h="1025651">
                <a:moveTo>
                  <a:pt x="40481" y="165412"/>
                </a:moveTo>
                <a:lnTo>
                  <a:pt x="39561" y="149447"/>
                </a:lnTo>
                <a:lnTo>
                  <a:pt x="38701" y="133493"/>
                </a:lnTo>
                <a:lnTo>
                  <a:pt x="37904" y="117545"/>
                </a:lnTo>
                <a:lnTo>
                  <a:pt x="37172" y="101600"/>
                </a:lnTo>
                <a:lnTo>
                  <a:pt x="37172" y="97028"/>
                </a:lnTo>
                <a:lnTo>
                  <a:pt x="32524" y="92456"/>
                </a:lnTo>
                <a:lnTo>
                  <a:pt x="32524" y="83185"/>
                </a:lnTo>
                <a:lnTo>
                  <a:pt x="28304" y="71368"/>
                </a:lnTo>
                <a:lnTo>
                  <a:pt x="23682" y="59540"/>
                </a:lnTo>
                <a:lnTo>
                  <a:pt x="18817" y="47705"/>
                </a:lnTo>
                <a:lnTo>
                  <a:pt x="13869" y="35868"/>
                </a:lnTo>
                <a:lnTo>
                  <a:pt x="8999" y="24033"/>
                </a:lnTo>
                <a:lnTo>
                  <a:pt x="4366" y="12205"/>
                </a:lnTo>
                <a:lnTo>
                  <a:pt x="130" y="388"/>
                </a:lnTo>
                <a:lnTo>
                  <a:pt x="0" y="0"/>
                </a:lnTo>
                <a:lnTo>
                  <a:pt x="69" y="21482"/>
                </a:lnTo>
                <a:lnTo>
                  <a:pt x="611" y="64448"/>
                </a:lnTo>
                <a:lnTo>
                  <a:pt x="1670" y="107415"/>
                </a:lnTo>
                <a:lnTo>
                  <a:pt x="3216" y="150382"/>
                </a:lnTo>
                <a:lnTo>
                  <a:pt x="5222" y="193349"/>
                </a:lnTo>
                <a:lnTo>
                  <a:pt x="7661" y="236316"/>
                </a:lnTo>
                <a:lnTo>
                  <a:pt x="10503" y="279284"/>
                </a:lnTo>
                <a:lnTo>
                  <a:pt x="13721" y="322250"/>
                </a:lnTo>
                <a:lnTo>
                  <a:pt x="17287" y="365217"/>
                </a:lnTo>
                <a:lnTo>
                  <a:pt x="21173" y="408183"/>
                </a:lnTo>
                <a:lnTo>
                  <a:pt x="25354" y="446332"/>
                </a:lnTo>
                <a:lnTo>
                  <a:pt x="29816" y="479844"/>
                </a:lnTo>
                <a:lnTo>
                  <a:pt x="34556" y="513549"/>
                </a:lnTo>
                <a:lnTo>
                  <a:pt x="39574" y="547393"/>
                </a:lnTo>
                <a:lnTo>
                  <a:pt x="44871" y="581319"/>
                </a:lnTo>
                <a:lnTo>
                  <a:pt x="50447" y="615274"/>
                </a:lnTo>
                <a:lnTo>
                  <a:pt x="56302" y="649200"/>
                </a:lnTo>
                <a:lnTo>
                  <a:pt x="62436" y="683044"/>
                </a:lnTo>
                <a:lnTo>
                  <a:pt x="68850" y="716749"/>
                </a:lnTo>
                <a:lnTo>
                  <a:pt x="75542" y="750261"/>
                </a:lnTo>
                <a:lnTo>
                  <a:pt x="83211" y="778756"/>
                </a:lnTo>
                <a:lnTo>
                  <a:pt x="97648" y="814239"/>
                </a:lnTo>
                <a:lnTo>
                  <a:pt x="102519" y="826067"/>
                </a:lnTo>
                <a:lnTo>
                  <a:pt x="107152" y="837895"/>
                </a:lnTo>
                <a:lnTo>
                  <a:pt x="111384" y="849724"/>
                </a:lnTo>
                <a:lnTo>
                  <a:pt x="111505" y="850087"/>
                </a:lnTo>
                <a:lnTo>
                  <a:pt x="116967" y="861915"/>
                </a:lnTo>
                <a:lnTo>
                  <a:pt x="122322" y="873639"/>
                </a:lnTo>
                <a:lnTo>
                  <a:pt x="127588" y="885274"/>
                </a:lnTo>
                <a:lnTo>
                  <a:pt x="132780" y="896836"/>
                </a:lnTo>
                <a:lnTo>
                  <a:pt x="137915" y="908342"/>
                </a:lnTo>
                <a:lnTo>
                  <a:pt x="143008" y="919806"/>
                </a:lnTo>
                <a:lnTo>
                  <a:pt x="148076" y="931246"/>
                </a:lnTo>
                <a:lnTo>
                  <a:pt x="153134" y="942676"/>
                </a:lnTo>
                <a:lnTo>
                  <a:pt x="158199" y="954113"/>
                </a:lnTo>
                <a:lnTo>
                  <a:pt x="163287" y="965573"/>
                </a:lnTo>
                <a:lnTo>
                  <a:pt x="168413" y="977071"/>
                </a:lnTo>
                <a:lnTo>
                  <a:pt x="173594" y="988623"/>
                </a:lnTo>
                <a:lnTo>
                  <a:pt x="178845" y="1000246"/>
                </a:lnTo>
                <a:lnTo>
                  <a:pt x="184183" y="1011954"/>
                </a:lnTo>
                <a:lnTo>
                  <a:pt x="189625" y="1023765"/>
                </a:lnTo>
                <a:lnTo>
                  <a:pt x="190499" y="1025652"/>
                </a:lnTo>
                <a:lnTo>
                  <a:pt x="186830" y="1013919"/>
                </a:lnTo>
                <a:lnTo>
                  <a:pt x="183160" y="1001274"/>
                </a:lnTo>
                <a:lnTo>
                  <a:pt x="179491" y="988731"/>
                </a:lnTo>
                <a:lnTo>
                  <a:pt x="176555" y="979449"/>
                </a:lnTo>
                <a:lnTo>
                  <a:pt x="168331" y="951729"/>
                </a:lnTo>
                <a:lnTo>
                  <a:pt x="160382" y="924009"/>
                </a:lnTo>
                <a:lnTo>
                  <a:pt x="152705" y="896289"/>
                </a:lnTo>
                <a:lnTo>
                  <a:pt x="145296" y="868569"/>
                </a:lnTo>
                <a:lnTo>
                  <a:pt x="138151" y="840849"/>
                </a:lnTo>
                <a:lnTo>
                  <a:pt x="131269" y="813128"/>
                </a:lnTo>
                <a:lnTo>
                  <a:pt x="124644" y="785408"/>
                </a:lnTo>
                <a:lnTo>
                  <a:pt x="118273" y="757687"/>
                </a:lnTo>
                <a:lnTo>
                  <a:pt x="112153" y="729967"/>
                </a:lnTo>
                <a:lnTo>
                  <a:pt x="106281" y="702246"/>
                </a:lnTo>
                <a:lnTo>
                  <a:pt x="100653" y="674525"/>
                </a:lnTo>
                <a:lnTo>
                  <a:pt x="95265" y="646805"/>
                </a:lnTo>
                <a:lnTo>
                  <a:pt x="90114" y="619084"/>
                </a:lnTo>
                <a:lnTo>
                  <a:pt x="85196" y="591364"/>
                </a:lnTo>
                <a:lnTo>
                  <a:pt x="80509" y="563643"/>
                </a:lnTo>
                <a:lnTo>
                  <a:pt x="76048" y="535923"/>
                </a:lnTo>
                <a:lnTo>
                  <a:pt x="71810" y="508203"/>
                </a:lnTo>
                <a:lnTo>
                  <a:pt x="67792" y="480483"/>
                </a:lnTo>
                <a:lnTo>
                  <a:pt x="63990" y="452763"/>
                </a:lnTo>
                <a:lnTo>
                  <a:pt x="60401" y="425043"/>
                </a:lnTo>
                <a:lnTo>
                  <a:pt x="59007" y="408445"/>
                </a:lnTo>
                <a:lnTo>
                  <a:pt x="57617" y="391912"/>
                </a:lnTo>
                <a:lnTo>
                  <a:pt x="56234" y="375442"/>
                </a:lnTo>
                <a:lnTo>
                  <a:pt x="54861" y="359030"/>
                </a:lnTo>
                <a:lnTo>
                  <a:pt x="53503" y="342674"/>
                </a:lnTo>
                <a:lnTo>
                  <a:pt x="52162" y="326370"/>
                </a:lnTo>
                <a:lnTo>
                  <a:pt x="50842" y="310114"/>
                </a:lnTo>
                <a:lnTo>
                  <a:pt x="49547" y="293903"/>
                </a:lnTo>
                <a:lnTo>
                  <a:pt x="48280" y="277734"/>
                </a:lnTo>
                <a:lnTo>
                  <a:pt x="47043" y="261602"/>
                </a:lnTo>
                <a:lnTo>
                  <a:pt x="45842" y="245505"/>
                </a:lnTo>
                <a:lnTo>
                  <a:pt x="44679" y="229438"/>
                </a:lnTo>
                <a:lnTo>
                  <a:pt x="43558" y="213399"/>
                </a:lnTo>
                <a:lnTo>
                  <a:pt x="42483" y="197384"/>
                </a:lnTo>
                <a:lnTo>
                  <a:pt x="41455" y="181389"/>
                </a:lnTo>
                <a:lnTo>
                  <a:pt x="40481" y="165412"/>
                </a:lnTo>
                <a:close/>
              </a:path>
            </a:pathLst>
          </a:custGeom>
          <a:solidFill>
            <a:srgbClr val="766E53"/>
          </a:solidFill>
        </p:spPr>
        <p:txBody>
          <a:bodyPr wrap="square" lIns="0" tIns="0" rIns="0" bIns="0" rtlCol="0">
            <a:noAutofit/>
          </a:bodyPr>
          <a:lstStyle/>
          <a:p>
            <a:endParaRPr/>
          </a:p>
        </p:txBody>
      </p:sp>
      <p:sp>
        <p:nvSpPr>
          <p:cNvPr id="14" name="object 14"/>
          <p:cNvSpPr/>
          <p:nvPr/>
        </p:nvSpPr>
        <p:spPr>
          <a:xfrm>
            <a:off x="581787" y="1399049"/>
            <a:ext cx="1556766" cy="4047743"/>
          </a:xfrm>
          <a:custGeom>
            <a:avLst/>
            <a:gdLst/>
            <a:ahLst/>
            <a:cxnLst/>
            <a:rect l="l" t="t" r="r" b="b"/>
            <a:pathLst>
              <a:path w="2075688" h="4047743">
                <a:moveTo>
                  <a:pt x="3773" y="3971639"/>
                </a:moveTo>
                <a:lnTo>
                  <a:pt x="7618" y="3983535"/>
                </a:lnTo>
                <a:lnTo>
                  <a:pt x="11602" y="3995661"/>
                </a:lnTo>
                <a:lnTo>
                  <a:pt x="15795" y="4007881"/>
                </a:lnTo>
                <a:lnTo>
                  <a:pt x="20267" y="4020057"/>
                </a:lnTo>
                <a:lnTo>
                  <a:pt x="25085" y="4032049"/>
                </a:lnTo>
                <a:lnTo>
                  <a:pt x="30320" y="4043722"/>
                </a:lnTo>
                <a:lnTo>
                  <a:pt x="32283" y="4047743"/>
                </a:lnTo>
                <a:lnTo>
                  <a:pt x="32283" y="3937127"/>
                </a:lnTo>
                <a:lnTo>
                  <a:pt x="34806" y="3880451"/>
                </a:lnTo>
                <a:lnTo>
                  <a:pt x="38211" y="3823853"/>
                </a:lnTo>
                <a:lnTo>
                  <a:pt x="42482" y="3767339"/>
                </a:lnTo>
                <a:lnTo>
                  <a:pt x="47599" y="3710915"/>
                </a:lnTo>
                <a:lnTo>
                  <a:pt x="53547" y="3654589"/>
                </a:lnTo>
                <a:lnTo>
                  <a:pt x="60308" y="3598368"/>
                </a:lnTo>
                <a:lnTo>
                  <a:pt x="67864" y="3542257"/>
                </a:lnTo>
                <a:lnTo>
                  <a:pt x="76198" y="3486264"/>
                </a:lnTo>
                <a:lnTo>
                  <a:pt x="85294" y="3430396"/>
                </a:lnTo>
                <a:lnTo>
                  <a:pt x="95134" y="3374659"/>
                </a:lnTo>
                <a:lnTo>
                  <a:pt x="105700" y="3319061"/>
                </a:lnTo>
                <a:lnTo>
                  <a:pt x="116975" y="3263607"/>
                </a:lnTo>
                <a:lnTo>
                  <a:pt x="128942" y="3208305"/>
                </a:lnTo>
                <a:lnTo>
                  <a:pt x="141583" y="3153161"/>
                </a:lnTo>
                <a:lnTo>
                  <a:pt x="154882" y="3098182"/>
                </a:lnTo>
                <a:lnTo>
                  <a:pt x="168821" y="3043376"/>
                </a:lnTo>
                <a:lnTo>
                  <a:pt x="183383" y="2988748"/>
                </a:lnTo>
                <a:lnTo>
                  <a:pt x="198550" y="2934305"/>
                </a:lnTo>
                <a:lnTo>
                  <a:pt x="214305" y="2880055"/>
                </a:lnTo>
                <a:lnTo>
                  <a:pt x="230631" y="2826004"/>
                </a:lnTo>
                <a:lnTo>
                  <a:pt x="248239" y="2772176"/>
                </a:lnTo>
                <a:lnTo>
                  <a:pt x="266458" y="2718554"/>
                </a:lnTo>
                <a:lnTo>
                  <a:pt x="285280" y="2665139"/>
                </a:lnTo>
                <a:lnTo>
                  <a:pt x="304694" y="2611929"/>
                </a:lnTo>
                <a:lnTo>
                  <a:pt x="324689" y="2558926"/>
                </a:lnTo>
                <a:lnTo>
                  <a:pt x="345255" y="2506130"/>
                </a:lnTo>
                <a:lnTo>
                  <a:pt x="366382" y="2453541"/>
                </a:lnTo>
                <a:lnTo>
                  <a:pt x="388059" y="2401159"/>
                </a:lnTo>
                <a:lnTo>
                  <a:pt x="410276" y="2348984"/>
                </a:lnTo>
                <a:lnTo>
                  <a:pt x="433022" y="2297017"/>
                </a:lnTo>
                <a:lnTo>
                  <a:pt x="456287" y="2245257"/>
                </a:lnTo>
                <a:lnTo>
                  <a:pt x="480062" y="2193705"/>
                </a:lnTo>
                <a:lnTo>
                  <a:pt x="504334" y="2142361"/>
                </a:lnTo>
                <a:lnTo>
                  <a:pt x="529095" y="2091225"/>
                </a:lnTo>
                <a:lnTo>
                  <a:pt x="554333" y="2040298"/>
                </a:lnTo>
                <a:lnTo>
                  <a:pt x="580038" y="1989579"/>
                </a:lnTo>
                <a:lnTo>
                  <a:pt x="606200" y="1939070"/>
                </a:lnTo>
                <a:lnTo>
                  <a:pt x="632809" y="1888769"/>
                </a:lnTo>
                <a:lnTo>
                  <a:pt x="659853" y="1838677"/>
                </a:lnTo>
                <a:lnTo>
                  <a:pt x="687324" y="1788794"/>
                </a:lnTo>
                <a:lnTo>
                  <a:pt x="715192" y="1739136"/>
                </a:lnTo>
                <a:lnTo>
                  <a:pt x="743470" y="1689753"/>
                </a:lnTo>
                <a:lnTo>
                  <a:pt x="772151" y="1640640"/>
                </a:lnTo>
                <a:lnTo>
                  <a:pt x="801228" y="1591794"/>
                </a:lnTo>
                <a:lnTo>
                  <a:pt x="830695" y="1543212"/>
                </a:lnTo>
                <a:lnTo>
                  <a:pt x="860543" y="1494890"/>
                </a:lnTo>
                <a:lnTo>
                  <a:pt x="890766" y="1446825"/>
                </a:lnTo>
                <a:lnTo>
                  <a:pt x="921357" y="1399012"/>
                </a:lnTo>
                <a:lnTo>
                  <a:pt x="952309" y="1351449"/>
                </a:lnTo>
                <a:lnTo>
                  <a:pt x="983614" y="1304131"/>
                </a:lnTo>
                <a:lnTo>
                  <a:pt x="1015267" y="1257055"/>
                </a:lnTo>
                <a:lnTo>
                  <a:pt x="1047259" y="1210217"/>
                </a:lnTo>
                <a:lnTo>
                  <a:pt x="1079583" y="1163614"/>
                </a:lnTo>
                <a:lnTo>
                  <a:pt x="1112233" y="1117242"/>
                </a:lnTo>
                <a:lnTo>
                  <a:pt x="1145202" y="1071098"/>
                </a:lnTo>
                <a:lnTo>
                  <a:pt x="1178482" y="1025177"/>
                </a:lnTo>
                <a:lnTo>
                  <a:pt x="1212067" y="979477"/>
                </a:lnTo>
                <a:lnTo>
                  <a:pt x="1245949" y="933993"/>
                </a:lnTo>
                <a:lnTo>
                  <a:pt x="1280121" y="888722"/>
                </a:lnTo>
                <a:lnTo>
                  <a:pt x="1314577" y="843660"/>
                </a:lnTo>
                <a:lnTo>
                  <a:pt x="1349440" y="799401"/>
                </a:lnTo>
                <a:lnTo>
                  <a:pt x="1384803" y="755203"/>
                </a:lnTo>
                <a:lnTo>
                  <a:pt x="1420610" y="711122"/>
                </a:lnTo>
                <a:lnTo>
                  <a:pt x="1456804" y="667210"/>
                </a:lnTo>
                <a:lnTo>
                  <a:pt x="1493329" y="623522"/>
                </a:lnTo>
                <a:lnTo>
                  <a:pt x="1530128" y="580112"/>
                </a:lnTo>
                <a:lnTo>
                  <a:pt x="1567145" y="537035"/>
                </a:lnTo>
                <a:lnTo>
                  <a:pt x="1604323" y="494343"/>
                </a:lnTo>
                <a:lnTo>
                  <a:pt x="1641607" y="452093"/>
                </a:lnTo>
                <a:lnTo>
                  <a:pt x="1678939" y="410337"/>
                </a:lnTo>
                <a:lnTo>
                  <a:pt x="1688635" y="399922"/>
                </a:lnTo>
                <a:lnTo>
                  <a:pt x="1698329" y="389449"/>
                </a:lnTo>
                <a:lnTo>
                  <a:pt x="1708021" y="378928"/>
                </a:lnTo>
                <a:lnTo>
                  <a:pt x="1717712" y="368370"/>
                </a:lnTo>
                <a:lnTo>
                  <a:pt x="1727402" y="357784"/>
                </a:lnTo>
                <a:lnTo>
                  <a:pt x="1737091" y="347182"/>
                </a:lnTo>
                <a:lnTo>
                  <a:pt x="1746779" y="336574"/>
                </a:lnTo>
                <a:lnTo>
                  <a:pt x="1756466" y="325970"/>
                </a:lnTo>
                <a:lnTo>
                  <a:pt x="1766154" y="315380"/>
                </a:lnTo>
                <a:lnTo>
                  <a:pt x="1775840" y="304815"/>
                </a:lnTo>
                <a:lnTo>
                  <a:pt x="1785527" y="294286"/>
                </a:lnTo>
                <a:lnTo>
                  <a:pt x="1795215" y="283802"/>
                </a:lnTo>
                <a:lnTo>
                  <a:pt x="1804902" y="273374"/>
                </a:lnTo>
                <a:lnTo>
                  <a:pt x="1814590" y="263012"/>
                </a:lnTo>
                <a:lnTo>
                  <a:pt x="1824279" y="252728"/>
                </a:lnTo>
                <a:lnTo>
                  <a:pt x="1833969" y="242530"/>
                </a:lnTo>
                <a:lnTo>
                  <a:pt x="1843660" y="232430"/>
                </a:lnTo>
                <a:lnTo>
                  <a:pt x="1853352" y="222438"/>
                </a:lnTo>
                <a:lnTo>
                  <a:pt x="1863046" y="212564"/>
                </a:lnTo>
                <a:lnTo>
                  <a:pt x="1872741" y="202818"/>
                </a:lnTo>
                <a:lnTo>
                  <a:pt x="1883090" y="192489"/>
                </a:lnTo>
                <a:lnTo>
                  <a:pt x="1893374" y="182225"/>
                </a:lnTo>
                <a:lnTo>
                  <a:pt x="1903603" y="172022"/>
                </a:lnTo>
                <a:lnTo>
                  <a:pt x="1913782" y="161877"/>
                </a:lnTo>
                <a:lnTo>
                  <a:pt x="1923919" y="151786"/>
                </a:lnTo>
                <a:lnTo>
                  <a:pt x="1934020" y="141747"/>
                </a:lnTo>
                <a:lnTo>
                  <a:pt x="1944093" y="131755"/>
                </a:lnTo>
                <a:lnTo>
                  <a:pt x="1954145" y="121807"/>
                </a:lnTo>
                <a:lnTo>
                  <a:pt x="1964184" y="111899"/>
                </a:lnTo>
                <a:lnTo>
                  <a:pt x="1974214" y="102028"/>
                </a:lnTo>
                <a:lnTo>
                  <a:pt x="1984245" y="92191"/>
                </a:lnTo>
                <a:lnTo>
                  <a:pt x="1994284" y="82383"/>
                </a:lnTo>
                <a:lnTo>
                  <a:pt x="2004336" y="72601"/>
                </a:lnTo>
                <a:lnTo>
                  <a:pt x="2014409" y="62843"/>
                </a:lnTo>
                <a:lnTo>
                  <a:pt x="2024510" y="53103"/>
                </a:lnTo>
                <a:lnTo>
                  <a:pt x="2034647" y="43380"/>
                </a:lnTo>
                <a:lnTo>
                  <a:pt x="2044826" y="33668"/>
                </a:lnTo>
                <a:lnTo>
                  <a:pt x="2055055" y="23965"/>
                </a:lnTo>
                <a:lnTo>
                  <a:pt x="2065339" y="14268"/>
                </a:lnTo>
                <a:lnTo>
                  <a:pt x="2075688" y="4571"/>
                </a:lnTo>
                <a:lnTo>
                  <a:pt x="2075688" y="0"/>
                </a:lnTo>
                <a:lnTo>
                  <a:pt x="2064686" y="9677"/>
                </a:lnTo>
                <a:lnTo>
                  <a:pt x="2053812" y="19359"/>
                </a:lnTo>
                <a:lnTo>
                  <a:pt x="2043055" y="29048"/>
                </a:lnTo>
                <a:lnTo>
                  <a:pt x="2032404" y="38747"/>
                </a:lnTo>
                <a:lnTo>
                  <a:pt x="2021849" y="48460"/>
                </a:lnTo>
                <a:lnTo>
                  <a:pt x="2011381" y="58191"/>
                </a:lnTo>
                <a:lnTo>
                  <a:pt x="2000989" y="67943"/>
                </a:lnTo>
                <a:lnTo>
                  <a:pt x="1990663" y="77719"/>
                </a:lnTo>
                <a:lnTo>
                  <a:pt x="1980392" y="87524"/>
                </a:lnTo>
                <a:lnTo>
                  <a:pt x="1970166" y="97361"/>
                </a:lnTo>
                <a:lnTo>
                  <a:pt x="1959976" y="107233"/>
                </a:lnTo>
                <a:lnTo>
                  <a:pt x="1949811" y="117143"/>
                </a:lnTo>
                <a:lnTo>
                  <a:pt x="1939661" y="127096"/>
                </a:lnTo>
                <a:lnTo>
                  <a:pt x="1929515" y="137095"/>
                </a:lnTo>
                <a:lnTo>
                  <a:pt x="1919364" y="147143"/>
                </a:lnTo>
                <a:lnTo>
                  <a:pt x="1909198" y="157244"/>
                </a:lnTo>
                <a:lnTo>
                  <a:pt x="1899005" y="167401"/>
                </a:lnTo>
                <a:lnTo>
                  <a:pt x="1888776" y="177618"/>
                </a:lnTo>
                <a:lnTo>
                  <a:pt x="1878501" y="187899"/>
                </a:lnTo>
                <a:lnTo>
                  <a:pt x="1868170" y="198246"/>
                </a:lnTo>
                <a:lnTo>
                  <a:pt x="1858474" y="207959"/>
                </a:lnTo>
                <a:lnTo>
                  <a:pt x="1848780" y="217742"/>
                </a:lnTo>
                <a:lnTo>
                  <a:pt x="1839088" y="227595"/>
                </a:lnTo>
                <a:lnTo>
                  <a:pt x="1829397" y="237518"/>
                </a:lnTo>
                <a:lnTo>
                  <a:pt x="1819707" y="247511"/>
                </a:lnTo>
                <a:lnTo>
                  <a:pt x="1810018" y="257573"/>
                </a:lnTo>
                <a:lnTo>
                  <a:pt x="1800330" y="267704"/>
                </a:lnTo>
                <a:lnTo>
                  <a:pt x="1790643" y="277905"/>
                </a:lnTo>
                <a:lnTo>
                  <a:pt x="1780955" y="288175"/>
                </a:lnTo>
                <a:lnTo>
                  <a:pt x="1771268" y="298513"/>
                </a:lnTo>
                <a:lnTo>
                  <a:pt x="1761582" y="308920"/>
                </a:lnTo>
                <a:lnTo>
                  <a:pt x="1751894" y="319395"/>
                </a:lnTo>
                <a:lnTo>
                  <a:pt x="1742207" y="329939"/>
                </a:lnTo>
                <a:lnTo>
                  <a:pt x="1732519" y="340551"/>
                </a:lnTo>
                <a:lnTo>
                  <a:pt x="1722830" y="351230"/>
                </a:lnTo>
                <a:lnTo>
                  <a:pt x="1713140" y="361977"/>
                </a:lnTo>
                <a:lnTo>
                  <a:pt x="1703449" y="372791"/>
                </a:lnTo>
                <a:lnTo>
                  <a:pt x="1693757" y="383673"/>
                </a:lnTo>
                <a:lnTo>
                  <a:pt x="1684063" y="394622"/>
                </a:lnTo>
                <a:lnTo>
                  <a:pt x="1674367" y="405638"/>
                </a:lnTo>
                <a:lnTo>
                  <a:pt x="1655029" y="426418"/>
                </a:lnTo>
                <a:lnTo>
                  <a:pt x="1616578" y="468190"/>
                </a:lnTo>
                <a:lnTo>
                  <a:pt x="1578449" y="510242"/>
                </a:lnTo>
                <a:lnTo>
                  <a:pt x="1540668" y="552572"/>
                </a:lnTo>
                <a:lnTo>
                  <a:pt x="1503263" y="595178"/>
                </a:lnTo>
                <a:lnTo>
                  <a:pt x="1466259" y="638060"/>
                </a:lnTo>
                <a:lnTo>
                  <a:pt x="1429684" y="681215"/>
                </a:lnTo>
                <a:lnTo>
                  <a:pt x="1393565" y="724642"/>
                </a:lnTo>
                <a:lnTo>
                  <a:pt x="1357927" y="768339"/>
                </a:lnTo>
                <a:lnTo>
                  <a:pt x="1322798" y="812306"/>
                </a:lnTo>
                <a:lnTo>
                  <a:pt x="1270274" y="879451"/>
                </a:lnTo>
                <a:lnTo>
                  <a:pt x="1235403" y="924722"/>
                </a:lnTo>
                <a:lnTo>
                  <a:pt x="1200831" y="970206"/>
                </a:lnTo>
                <a:lnTo>
                  <a:pt x="1166569" y="1015906"/>
                </a:lnTo>
                <a:lnTo>
                  <a:pt x="1132625" y="1061827"/>
                </a:lnTo>
                <a:lnTo>
                  <a:pt x="1099011" y="1107971"/>
                </a:lnTo>
                <a:lnTo>
                  <a:pt x="1065737" y="1154343"/>
                </a:lnTo>
                <a:lnTo>
                  <a:pt x="1032813" y="1200946"/>
                </a:lnTo>
                <a:lnTo>
                  <a:pt x="1000250" y="1247784"/>
                </a:lnTo>
                <a:lnTo>
                  <a:pt x="968057" y="1294860"/>
                </a:lnTo>
                <a:lnTo>
                  <a:pt x="936245" y="1342178"/>
                </a:lnTo>
                <a:lnTo>
                  <a:pt x="904825" y="1389741"/>
                </a:lnTo>
                <a:lnTo>
                  <a:pt x="873806" y="1437554"/>
                </a:lnTo>
                <a:lnTo>
                  <a:pt x="843199" y="1485619"/>
                </a:lnTo>
                <a:lnTo>
                  <a:pt x="813014" y="1533941"/>
                </a:lnTo>
                <a:lnTo>
                  <a:pt x="783261" y="1582523"/>
                </a:lnTo>
                <a:lnTo>
                  <a:pt x="753952" y="1631369"/>
                </a:lnTo>
                <a:lnTo>
                  <a:pt x="725095" y="1680482"/>
                </a:lnTo>
                <a:lnTo>
                  <a:pt x="696701" y="1729865"/>
                </a:lnTo>
                <a:lnTo>
                  <a:pt x="668782" y="1779523"/>
                </a:lnTo>
                <a:lnTo>
                  <a:pt x="640665" y="1828787"/>
                </a:lnTo>
                <a:lnTo>
                  <a:pt x="613038" y="1878387"/>
                </a:lnTo>
                <a:lnTo>
                  <a:pt x="585909" y="1928313"/>
                </a:lnTo>
                <a:lnTo>
                  <a:pt x="559285" y="1978554"/>
                </a:lnTo>
                <a:lnTo>
                  <a:pt x="533171" y="2029100"/>
                </a:lnTo>
                <a:lnTo>
                  <a:pt x="507577" y="2079942"/>
                </a:lnTo>
                <a:lnTo>
                  <a:pt x="482507" y="2131067"/>
                </a:lnTo>
                <a:lnTo>
                  <a:pt x="457969" y="2182467"/>
                </a:lnTo>
                <a:lnTo>
                  <a:pt x="433971" y="2234130"/>
                </a:lnTo>
                <a:lnTo>
                  <a:pt x="410519" y="2286047"/>
                </a:lnTo>
                <a:lnTo>
                  <a:pt x="387620" y="2338207"/>
                </a:lnTo>
                <a:lnTo>
                  <a:pt x="365281" y="2390599"/>
                </a:lnTo>
                <a:lnTo>
                  <a:pt x="343509" y="2443213"/>
                </a:lnTo>
                <a:lnTo>
                  <a:pt x="322311" y="2496039"/>
                </a:lnTo>
                <a:lnTo>
                  <a:pt x="301695" y="2549066"/>
                </a:lnTo>
                <a:lnTo>
                  <a:pt x="281666" y="2602284"/>
                </a:lnTo>
                <a:lnTo>
                  <a:pt x="262232" y="2655683"/>
                </a:lnTo>
                <a:lnTo>
                  <a:pt x="243399" y="2709252"/>
                </a:lnTo>
                <a:lnTo>
                  <a:pt x="225176" y="2762981"/>
                </a:lnTo>
                <a:lnTo>
                  <a:pt x="207568" y="2816860"/>
                </a:lnTo>
                <a:lnTo>
                  <a:pt x="189927" y="2871546"/>
                </a:lnTo>
                <a:lnTo>
                  <a:pt x="172988" y="2926374"/>
                </a:lnTo>
                <a:lnTo>
                  <a:pt x="156762" y="2981342"/>
                </a:lnTo>
                <a:lnTo>
                  <a:pt x="141258" y="3036451"/>
                </a:lnTo>
                <a:lnTo>
                  <a:pt x="126489" y="3091699"/>
                </a:lnTo>
                <a:lnTo>
                  <a:pt x="112462" y="3147088"/>
                </a:lnTo>
                <a:lnTo>
                  <a:pt x="99190" y="3202617"/>
                </a:lnTo>
                <a:lnTo>
                  <a:pt x="86683" y="3258285"/>
                </a:lnTo>
                <a:lnTo>
                  <a:pt x="74950" y="3314093"/>
                </a:lnTo>
                <a:lnTo>
                  <a:pt x="64003" y="3370040"/>
                </a:lnTo>
                <a:lnTo>
                  <a:pt x="53851" y="3426126"/>
                </a:lnTo>
                <a:lnTo>
                  <a:pt x="44505" y="3482351"/>
                </a:lnTo>
                <a:lnTo>
                  <a:pt x="35976" y="3538714"/>
                </a:lnTo>
                <a:lnTo>
                  <a:pt x="28273" y="3595216"/>
                </a:lnTo>
                <a:lnTo>
                  <a:pt x="21408" y="3651857"/>
                </a:lnTo>
                <a:lnTo>
                  <a:pt x="15389" y="3708635"/>
                </a:lnTo>
                <a:lnTo>
                  <a:pt x="10229" y="3765552"/>
                </a:lnTo>
                <a:lnTo>
                  <a:pt x="5937" y="3822606"/>
                </a:lnTo>
                <a:lnTo>
                  <a:pt x="2524" y="3879797"/>
                </a:lnTo>
                <a:lnTo>
                  <a:pt x="0" y="3937127"/>
                </a:lnTo>
                <a:lnTo>
                  <a:pt x="0" y="3960114"/>
                </a:lnTo>
                <a:lnTo>
                  <a:pt x="3773" y="3971639"/>
                </a:lnTo>
                <a:close/>
              </a:path>
            </a:pathLst>
          </a:custGeom>
          <a:solidFill>
            <a:srgbClr val="766E53"/>
          </a:solidFill>
        </p:spPr>
        <p:txBody>
          <a:bodyPr wrap="square" lIns="0" tIns="0" rIns="0" bIns="0" rtlCol="0">
            <a:noAutofit/>
          </a:bodyPr>
          <a:lstStyle/>
          <a:p>
            <a:endParaRPr/>
          </a:p>
        </p:txBody>
      </p:sp>
      <p:sp>
        <p:nvSpPr>
          <p:cNvPr id="15" name="object 15"/>
          <p:cNvSpPr/>
          <p:nvPr/>
        </p:nvSpPr>
        <p:spPr>
          <a:xfrm>
            <a:off x="691514" y="6530357"/>
            <a:ext cx="122301" cy="336803"/>
          </a:xfrm>
          <a:custGeom>
            <a:avLst/>
            <a:gdLst/>
            <a:ahLst/>
            <a:cxnLst/>
            <a:rect l="l" t="t" r="r" b="b"/>
            <a:pathLst>
              <a:path w="163068" h="336803">
                <a:moveTo>
                  <a:pt x="154682" y="320160"/>
                </a:moveTo>
                <a:lnTo>
                  <a:pt x="146300" y="303455"/>
                </a:lnTo>
                <a:lnTo>
                  <a:pt x="137925" y="286694"/>
                </a:lnTo>
                <a:lnTo>
                  <a:pt x="129560" y="269885"/>
                </a:lnTo>
                <a:lnTo>
                  <a:pt x="121209" y="253035"/>
                </a:lnTo>
                <a:lnTo>
                  <a:pt x="112876" y="236149"/>
                </a:lnTo>
                <a:lnTo>
                  <a:pt x="104563" y="219237"/>
                </a:lnTo>
                <a:lnTo>
                  <a:pt x="96275" y="202303"/>
                </a:lnTo>
                <a:lnTo>
                  <a:pt x="88015" y="185356"/>
                </a:lnTo>
                <a:lnTo>
                  <a:pt x="79786" y="168401"/>
                </a:lnTo>
                <a:lnTo>
                  <a:pt x="71592" y="151447"/>
                </a:lnTo>
                <a:lnTo>
                  <a:pt x="63436" y="134500"/>
                </a:lnTo>
                <a:lnTo>
                  <a:pt x="55323" y="117566"/>
                </a:lnTo>
                <a:lnTo>
                  <a:pt x="47255" y="100653"/>
                </a:lnTo>
                <a:lnTo>
                  <a:pt x="39236" y="83768"/>
                </a:lnTo>
                <a:lnTo>
                  <a:pt x="31270" y="66918"/>
                </a:lnTo>
                <a:lnTo>
                  <a:pt x="23359" y="50109"/>
                </a:lnTo>
                <a:lnTo>
                  <a:pt x="15508" y="33348"/>
                </a:lnTo>
                <a:lnTo>
                  <a:pt x="7721" y="16643"/>
                </a:lnTo>
                <a:lnTo>
                  <a:pt x="0" y="0"/>
                </a:lnTo>
                <a:lnTo>
                  <a:pt x="4961" y="16643"/>
                </a:lnTo>
                <a:lnTo>
                  <a:pt x="10059" y="33348"/>
                </a:lnTo>
                <a:lnTo>
                  <a:pt x="15289" y="50109"/>
                </a:lnTo>
                <a:lnTo>
                  <a:pt x="20649" y="66918"/>
                </a:lnTo>
                <a:lnTo>
                  <a:pt x="26135" y="83768"/>
                </a:lnTo>
                <a:lnTo>
                  <a:pt x="31742" y="100653"/>
                </a:lnTo>
                <a:lnTo>
                  <a:pt x="37469" y="117566"/>
                </a:lnTo>
                <a:lnTo>
                  <a:pt x="43311" y="134500"/>
                </a:lnTo>
                <a:lnTo>
                  <a:pt x="49265" y="151447"/>
                </a:lnTo>
                <a:lnTo>
                  <a:pt x="55327" y="168401"/>
                </a:lnTo>
                <a:lnTo>
                  <a:pt x="61494" y="185356"/>
                </a:lnTo>
                <a:lnTo>
                  <a:pt x="67762" y="202303"/>
                </a:lnTo>
                <a:lnTo>
                  <a:pt x="74128" y="219237"/>
                </a:lnTo>
                <a:lnTo>
                  <a:pt x="80588" y="236149"/>
                </a:lnTo>
                <a:lnTo>
                  <a:pt x="87139" y="253035"/>
                </a:lnTo>
                <a:lnTo>
                  <a:pt x="93777" y="269885"/>
                </a:lnTo>
                <a:lnTo>
                  <a:pt x="100499" y="286694"/>
                </a:lnTo>
                <a:lnTo>
                  <a:pt x="107301" y="303455"/>
                </a:lnTo>
                <a:lnTo>
                  <a:pt x="114180" y="320160"/>
                </a:lnTo>
                <a:lnTo>
                  <a:pt x="117311" y="327656"/>
                </a:lnTo>
                <a:lnTo>
                  <a:pt x="158459" y="327656"/>
                </a:lnTo>
                <a:lnTo>
                  <a:pt x="154682" y="320160"/>
                </a:lnTo>
                <a:close/>
              </a:path>
            </a:pathLst>
          </a:custGeom>
          <a:solidFill>
            <a:srgbClr val="766E53"/>
          </a:solidFill>
        </p:spPr>
        <p:txBody>
          <a:bodyPr wrap="square" lIns="0" tIns="0" rIns="0" bIns="0" rtlCol="0">
            <a:noAutofit/>
          </a:bodyPr>
          <a:lstStyle/>
          <a:p>
            <a:endParaRPr/>
          </a:p>
        </p:txBody>
      </p:sp>
      <p:sp>
        <p:nvSpPr>
          <p:cNvPr id="16" name="object 16"/>
          <p:cNvSpPr/>
          <p:nvPr/>
        </p:nvSpPr>
        <p:spPr>
          <a:xfrm>
            <a:off x="577217" y="5359925"/>
            <a:ext cx="28575" cy="216407"/>
          </a:xfrm>
          <a:custGeom>
            <a:avLst/>
            <a:gdLst/>
            <a:ahLst/>
            <a:cxnLst/>
            <a:rect l="l" t="t" r="r" b="b"/>
            <a:pathLst>
              <a:path w="38100" h="216408">
                <a:moveTo>
                  <a:pt x="19107" y="166763"/>
                </a:moveTo>
                <a:lnTo>
                  <a:pt x="24096" y="178540"/>
                </a:lnTo>
                <a:lnTo>
                  <a:pt x="28843" y="190324"/>
                </a:lnTo>
                <a:lnTo>
                  <a:pt x="33183" y="202118"/>
                </a:lnTo>
                <a:lnTo>
                  <a:pt x="33337" y="202564"/>
                </a:lnTo>
                <a:lnTo>
                  <a:pt x="33337" y="211708"/>
                </a:lnTo>
                <a:lnTo>
                  <a:pt x="38100" y="216407"/>
                </a:lnTo>
                <a:lnTo>
                  <a:pt x="38100" y="87502"/>
                </a:lnTo>
                <a:lnTo>
                  <a:pt x="32537" y="76008"/>
                </a:lnTo>
                <a:lnTo>
                  <a:pt x="27429" y="64148"/>
                </a:lnTo>
                <a:lnTo>
                  <a:pt x="22704" y="52061"/>
                </a:lnTo>
                <a:lnTo>
                  <a:pt x="18291" y="39886"/>
                </a:lnTo>
                <a:lnTo>
                  <a:pt x="14118" y="27761"/>
                </a:lnTo>
                <a:lnTo>
                  <a:pt x="10114" y="15826"/>
                </a:lnTo>
                <a:lnTo>
                  <a:pt x="6209" y="4218"/>
                </a:lnTo>
                <a:lnTo>
                  <a:pt x="3402" y="13031"/>
                </a:lnTo>
                <a:lnTo>
                  <a:pt x="2329" y="25819"/>
                </a:lnTo>
                <a:lnTo>
                  <a:pt x="1509" y="38430"/>
                </a:lnTo>
                <a:lnTo>
                  <a:pt x="908" y="50928"/>
                </a:lnTo>
                <a:lnTo>
                  <a:pt x="493" y="63380"/>
                </a:lnTo>
                <a:lnTo>
                  <a:pt x="228" y="75851"/>
                </a:lnTo>
                <a:lnTo>
                  <a:pt x="81" y="88405"/>
                </a:lnTo>
                <a:lnTo>
                  <a:pt x="0" y="119633"/>
                </a:lnTo>
                <a:lnTo>
                  <a:pt x="4321" y="131428"/>
                </a:lnTo>
                <a:lnTo>
                  <a:pt x="9055" y="143212"/>
                </a:lnTo>
                <a:lnTo>
                  <a:pt x="14038" y="154989"/>
                </a:lnTo>
                <a:lnTo>
                  <a:pt x="19107" y="166763"/>
                </a:lnTo>
                <a:close/>
              </a:path>
            </a:pathLst>
          </a:custGeom>
          <a:solidFill>
            <a:srgbClr val="766E53"/>
          </a:solidFill>
        </p:spPr>
        <p:txBody>
          <a:bodyPr wrap="square" lIns="0" tIns="0" rIns="0" bIns="0" rtlCol="0">
            <a:noAutofit/>
          </a:bodyPr>
          <a:lstStyle/>
          <a:p>
            <a:endParaRPr/>
          </a:p>
        </p:txBody>
      </p:sp>
      <p:sp>
        <p:nvSpPr>
          <p:cNvPr id="17" name="object 17"/>
          <p:cNvSpPr/>
          <p:nvPr/>
        </p:nvSpPr>
        <p:spPr>
          <a:xfrm>
            <a:off x="637793" y="6245369"/>
            <a:ext cx="178308" cy="621791"/>
          </a:xfrm>
          <a:custGeom>
            <a:avLst/>
            <a:gdLst/>
            <a:ahLst/>
            <a:cxnLst/>
            <a:rect l="l" t="t" r="r" b="b"/>
            <a:pathLst>
              <a:path w="237744" h="621791">
                <a:moveTo>
                  <a:pt x="230268" y="603828"/>
                </a:moveTo>
                <a:lnTo>
                  <a:pt x="222926" y="585861"/>
                </a:lnTo>
                <a:lnTo>
                  <a:pt x="215714" y="567887"/>
                </a:lnTo>
                <a:lnTo>
                  <a:pt x="208629" y="549902"/>
                </a:lnTo>
                <a:lnTo>
                  <a:pt x="201668" y="531904"/>
                </a:lnTo>
                <a:lnTo>
                  <a:pt x="194826" y="513888"/>
                </a:lnTo>
                <a:lnTo>
                  <a:pt x="188101" y="495852"/>
                </a:lnTo>
                <a:lnTo>
                  <a:pt x="181490" y="477792"/>
                </a:lnTo>
                <a:lnTo>
                  <a:pt x="174988" y="459704"/>
                </a:lnTo>
                <a:lnTo>
                  <a:pt x="168592" y="441584"/>
                </a:lnTo>
                <a:lnTo>
                  <a:pt x="162299" y="423431"/>
                </a:lnTo>
                <a:lnTo>
                  <a:pt x="156106" y="405239"/>
                </a:lnTo>
                <a:lnTo>
                  <a:pt x="150009" y="387006"/>
                </a:lnTo>
                <a:lnTo>
                  <a:pt x="144004" y="368728"/>
                </a:lnTo>
                <a:lnTo>
                  <a:pt x="138088" y="350402"/>
                </a:lnTo>
                <a:lnTo>
                  <a:pt x="132258" y="332023"/>
                </a:lnTo>
                <a:lnTo>
                  <a:pt x="126511" y="313590"/>
                </a:lnTo>
                <a:lnTo>
                  <a:pt x="120842" y="295098"/>
                </a:lnTo>
                <a:lnTo>
                  <a:pt x="115249" y="276544"/>
                </a:lnTo>
                <a:lnTo>
                  <a:pt x="109728" y="257924"/>
                </a:lnTo>
                <a:lnTo>
                  <a:pt x="104327" y="246071"/>
                </a:lnTo>
                <a:lnTo>
                  <a:pt x="99032" y="234323"/>
                </a:lnTo>
                <a:lnTo>
                  <a:pt x="93825" y="222664"/>
                </a:lnTo>
                <a:lnTo>
                  <a:pt x="88691" y="211079"/>
                </a:lnTo>
                <a:lnTo>
                  <a:pt x="83614" y="199550"/>
                </a:lnTo>
                <a:lnTo>
                  <a:pt x="78577" y="188062"/>
                </a:lnTo>
                <a:lnTo>
                  <a:pt x="73565" y="176598"/>
                </a:lnTo>
                <a:lnTo>
                  <a:pt x="68561" y="165143"/>
                </a:lnTo>
                <a:lnTo>
                  <a:pt x="63550" y="153681"/>
                </a:lnTo>
                <a:lnTo>
                  <a:pt x="58516" y="142194"/>
                </a:lnTo>
                <a:lnTo>
                  <a:pt x="53442" y="130668"/>
                </a:lnTo>
                <a:lnTo>
                  <a:pt x="48313" y="119086"/>
                </a:lnTo>
                <a:lnTo>
                  <a:pt x="43112" y="107432"/>
                </a:lnTo>
                <a:lnTo>
                  <a:pt x="37824" y="95690"/>
                </a:lnTo>
                <a:lnTo>
                  <a:pt x="32433" y="83844"/>
                </a:lnTo>
                <a:lnTo>
                  <a:pt x="32004" y="82905"/>
                </a:lnTo>
                <a:lnTo>
                  <a:pt x="27830" y="71057"/>
                </a:lnTo>
                <a:lnTo>
                  <a:pt x="23256" y="59209"/>
                </a:lnTo>
                <a:lnTo>
                  <a:pt x="18442" y="47361"/>
                </a:lnTo>
                <a:lnTo>
                  <a:pt x="13549" y="35514"/>
                </a:lnTo>
                <a:lnTo>
                  <a:pt x="8735" y="23666"/>
                </a:lnTo>
                <a:lnTo>
                  <a:pt x="4162" y="11818"/>
                </a:lnTo>
                <a:lnTo>
                  <a:pt x="0" y="0"/>
                </a:lnTo>
                <a:lnTo>
                  <a:pt x="2336" y="12326"/>
                </a:lnTo>
                <a:lnTo>
                  <a:pt x="4758" y="24653"/>
                </a:lnTo>
                <a:lnTo>
                  <a:pt x="7266" y="36979"/>
                </a:lnTo>
                <a:lnTo>
                  <a:pt x="9858" y="49305"/>
                </a:lnTo>
                <a:lnTo>
                  <a:pt x="12536" y="61631"/>
                </a:lnTo>
                <a:lnTo>
                  <a:pt x="15299" y="73957"/>
                </a:lnTo>
                <a:lnTo>
                  <a:pt x="18148" y="86283"/>
                </a:lnTo>
                <a:lnTo>
                  <a:pt x="21081" y="98609"/>
                </a:lnTo>
                <a:lnTo>
                  <a:pt x="24100" y="110935"/>
                </a:lnTo>
                <a:lnTo>
                  <a:pt x="27205" y="123260"/>
                </a:lnTo>
                <a:lnTo>
                  <a:pt x="30394" y="135586"/>
                </a:lnTo>
                <a:lnTo>
                  <a:pt x="33669" y="147912"/>
                </a:lnTo>
                <a:lnTo>
                  <a:pt x="37029" y="160238"/>
                </a:lnTo>
                <a:lnTo>
                  <a:pt x="40474" y="172564"/>
                </a:lnTo>
                <a:lnTo>
                  <a:pt x="44005" y="184890"/>
                </a:lnTo>
                <a:lnTo>
                  <a:pt x="47621" y="197217"/>
                </a:lnTo>
                <a:lnTo>
                  <a:pt x="51322" y="209543"/>
                </a:lnTo>
                <a:lnTo>
                  <a:pt x="54864" y="221081"/>
                </a:lnTo>
                <a:lnTo>
                  <a:pt x="57494" y="233738"/>
                </a:lnTo>
                <a:lnTo>
                  <a:pt x="63501" y="257581"/>
                </a:lnTo>
                <a:lnTo>
                  <a:pt x="71747" y="281967"/>
                </a:lnTo>
                <a:lnTo>
                  <a:pt x="80729" y="302174"/>
                </a:lnTo>
                <a:lnTo>
                  <a:pt x="88372" y="318850"/>
                </a:lnTo>
                <a:lnTo>
                  <a:pt x="96076" y="335582"/>
                </a:lnTo>
                <a:lnTo>
                  <a:pt x="103839" y="352363"/>
                </a:lnTo>
                <a:lnTo>
                  <a:pt x="111656" y="369185"/>
                </a:lnTo>
                <a:lnTo>
                  <a:pt x="119525" y="386041"/>
                </a:lnTo>
                <a:lnTo>
                  <a:pt x="127442" y="402926"/>
                </a:lnTo>
                <a:lnTo>
                  <a:pt x="135404" y="419831"/>
                </a:lnTo>
                <a:lnTo>
                  <a:pt x="143407" y="436749"/>
                </a:lnTo>
                <a:lnTo>
                  <a:pt x="151447" y="453675"/>
                </a:lnTo>
                <a:lnTo>
                  <a:pt x="159522" y="470601"/>
                </a:lnTo>
                <a:lnTo>
                  <a:pt x="167627" y="487520"/>
                </a:lnTo>
                <a:lnTo>
                  <a:pt x="175760" y="504425"/>
                </a:lnTo>
                <a:lnTo>
                  <a:pt x="183917" y="521309"/>
                </a:lnTo>
                <a:lnTo>
                  <a:pt x="192095" y="538165"/>
                </a:lnTo>
                <a:lnTo>
                  <a:pt x="200290" y="554987"/>
                </a:lnTo>
                <a:lnTo>
                  <a:pt x="208498" y="571768"/>
                </a:lnTo>
                <a:lnTo>
                  <a:pt x="216717" y="588500"/>
                </a:lnTo>
                <a:lnTo>
                  <a:pt x="224942" y="605177"/>
                </a:lnTo>
                <a:lnTo>
                  <a:pt x="228642" y="612645"/>
                </a:lnTo>
                <a:lnTo>
                  <a:pt x="233937" y="612645"/>
                </a:lnTo>
                <a:lnTo>
                  <a:pt x="230268" y="603828"/>
                </a:lnTo>
                <a:close/>
              </a:path>
            </a:pathLst>
          </a:custGeom>
          <a:solidFill>
            <a:srgbClr val="766E53"/>
          </a:solidFill>
        </p:spPr>
        <p:txBody>
          <a:bodyPr wrap="square" lIns="0" tIns="0" rIns="0" bIns="0" rtlCol="0">
            <a:noAutofit/>
          </a:bodyPr>
          <a:lstStyle/>
          <a:p>
            <a:endParaRPr/>
          </a:p>
        </p:txBody>
      </p:sp>
      <p:sp>
        <p:nvSpPr>
          <p:cNvPr id="18" name="object 18"/>
          <p:cNvSpPr/>
          <p:nvPr/>
        </p:nvSpPr>
        <p:spPr>
          <a:xfrm>
            <a:off x="390503" y="4392163"/>
            <a:ext cx="402" cy="7641"/>
          </a:xfrm>
          <a:custGeom>
            <a:avLst/>
            <a:gdLst/>
            <a:ahLst/>
            <a:cxnLst/>
            <a:rect l="l" t="t" r="r" b="b"/>
            <a:pathLst>
              <a:path w="536" h="7641">
                <a:moveTo>
                  <a:pt x="536" y="7641"/>
                </a:moveTo>
                <a:lnTo>
                  <a:pt x="281" y="1777"/>
                </a:lnTo>
                <a:lnTo>
                  <a:pt x="0" y="0"/>
                </a:lnTo>
                <a:lnTo>
                  <a:pt x="536" y="7641"/>
                </a:lnTo>
                <a:close/>
              </a:path>
            </a:pathLst>
          </a:custGeom>
          <a:solidFill>
            <a:srgbClr val="766E53"/>
          </a:solidFill>
        </p:spPr>
        <p:txBody>
          <a:bodyPr wrap="square" lIns="0" tIns="0" rIns="0" bIns="0" rtlCol="0">
            <a:noAutofit/>
          </a:bodyPr>
          <a:lstStyle/>
          <a:p>
            <a:endParaRPr/>
          </a:p>
        </p:txBody>
      </p:sp>
      <p:sp>
        <p:nvSpPr>
          <p:cNvPr id="19" name="object 19"/>
          <p:cNvSpPr/>
          <p:nvPr/>
        </p:nvSpPr>
        <p:spPr>
          <a:xfrm>
            <a:off x="20583" y="-1524"/>
            <a:ext cx="369929" cy="4393670"/>
          </a:xfrm>
          <a:custGeom>
            <a:avLst/>
            <a:gdLst/>
            <a:ahLst/>
            <a:cxnLst/>
            <a:rect l="l" t="t" r="r" b="b"/>
            <a:pathLst>
              <a:path w="493239" h="4393670">
                <a:moveTo>
                  <a:pt x="492904" y="4388891"/>
                </a:moveTo>
                <a:lnTo>
                  <a:pt x="491948" y="4376386"/>
                </a:lnTo>
                <a:lnTo>
                  <a:pt x="490919" y="4363806"/>
                </a:lnTo>
                <a:lnTo>
                  <a:pt x="489828" y="4351165"/>
                </a:lnTo>
                <a:lnTo>
                  <a:pt x="488685" y="4338471"/>
                </a:lnTo>
                <a:lnTo>
                  <a:pt x="487501" y="4325737"/>
                </a:lnTo>
                <a:lnTo>
                  <a:pt x="486288" y="4312974"/>
                </a:lnTo>
                <a:lnTo>
                  <a:pt x="485057" y="4300191"/>
                </a:lnTo>
                <a:lnTo>
                  <a:pt x="483817" y="4287401"/>
                </a:lnTo>
                <a:lnTo>
                  <a:pt x="482581" y="4274614"/>
                </a:lnTo>
                <a:lnTo>
                  <a:pt x="481358" y="4261842"/>
                </a:lnTo>
                <a:lnTo>
                  <a:pt x="480161" y="4249095"/>
                </a:lnTo>
                <a:lnTo>
                  <a:pt x="479000" y="4236384"/>
                </a:lnTo>
                <a:lnTo>
                  <a:pt x="477886" y="4223720"/>
                </a:lnTo>
                <a:lnTo>
                  <a:pt x="476829" y="4211115"/>
                </a:lnTo>
                <a:lnTo>
                  <a:pt x="475841" y="4198580"/>
                </a:lnTo>
                <a:lnTo>
                  <a:pt x="474933" y="4186124"/>
                </a:lnTo>
                <a:lnTo>
                  <a:pt x="474599" y="4181221"/>
                </a:lnTo>
                <a:lnTo>
                  <a:pt x="474599" y="4142994"/>
                </a:lnTo>
                <a:lnTo>
                  <a:pt x="464603" y="4097822"/>
                </a:lnTo>
                <a:lnTo>
                  <a:pt x="454751" y="4052714"/>
                </a:lnTo>
                <a:lnTo>
                  <a:pt x="445043" y="4007662"/>
                </a:lnTo>
                <a:lnTo>
                  <a:pt x="435479" y="3962660"/>
                </a:lnTo>
                <a:lnTo>
                  <a:pt x="426059" y="3917699"/>
                </a:lnTo>
                <a:lnTo>
                  <a:pt x="416783" y="3872775"/>
                </a:lnTo>
                <a:lnTo>
                  <a:pt x="407650" y="3827878"/>
                </a:lnTo>
                <a:lnTo>
                  <a:pt x="398662" y="3783002"/>
                </a:lnTo>
                <a:lnTo>
                  <a:pt x="389818" y="3738141"/>
                </a:lnTo>
                <a:lnTo>
                  <a:pt x="381117" y="3693287"/>
                </a:lnTo>
                <a:lnTo>
                  <a:pt x="372560" y="3648432"/>
                </a:lnTo>
                <a:lnTo>
                  <a:pt x="364147" y="3603571"/>
                </a:lnTo>
                <a:lnTo>
                  <a:pt x="355878" y="3558695"/>
                </a:lnTo>
                <a:lnTo>
                  <a:pt x="347753" y="3513798"/>
                </a:lnTo>
                <a:lnTo>
                  <a:pt x="339771" y="3468874"/>
                </a:lnTo>
                <a:lnTo>
                  <a:pt x="331933" y="3423913"/>
                </a:lnTo>
                <a:lnTo>
                  <a:pt x="324239" y="3378911"/>
                </a:lnTo>
                <a:lnTo>
                  <a:pt x="316688" y="3333859"/>
                </a:lnTo>
                <a:lnTo>
                  <a:pt x="309281" y="3288751"/>
                </a:lnTo>
                <a:lnTo>
                  <a:pt x="302018" y="3243579"/>
                </a:lnTo>
                <a:lnTo>
                  <a:pt x="292742" y="3187644"/>
                </a:lnTo>
                <a:lnTo>
                  <a:pt x="283610" y="3131768"/>
                </a:lnTo>
                <a:lnTo>
                  <a:pt x="274622" y="3075942"/>
                </a:lnTo>
                <a:lnTo>
                  <a:pt x="265777" y="3020154"/>
                </a:lnTo>
                <a:lnTo>
                  <a:pt x="257077" y="2964394"/>
                </a:lnTo>
                <a:lnTo>
                  <a:pt x="248520" y="2908651"/>
                </a:lnTo>
                <a:lnTo>
                  <a:pt x="240107" y="2852914"/>
                </a:lnTo>
                <a:lnTo>
                  <a:pt x="231837" y="2797173"/>
                </a:lnTo>
                <a:lnTo>
                  <a:pt x="223712" y="2741418"/>
                </a:lnTo>
                <a:lnTo>
                  <a:pt x="215730" y="2685637"/>
                </a:lnTo>
                <a:lnTo>
                  <a:pt x="207891" y="2629819"/>
                </a:lnTo>
                <a:lnTo>
                  <a:pt x="200197" y="2573955"/>
                </a:lnTo>
                <a:lnTo>
                  <a:pt x="192646" y="2518034"/>
                </a:lnTo>
                <a:lnTo>
                  <a:pt x="185239" y="2462044"/>
                </a:lnTo>
                <a:lnTo>
                  <a:pt x="177976" y="2405975"/>
                </a:lnTo>
                <a:lnTo>
                  <a:pt x="170856" y="2349816"/>
                </a:lnTo>
                <a:lnTo>
                  <a:pt x="163880" y="2293558"/>
                </a:lnTo>
                <a:lnTo>
                  <a:pt x="157048" y="2237189"/>
                </a:lnTo>
                <a:lnTo>
                  <a:pt x="150359" y="2180698"/>
                </a:lnTo>
                <a:lnTo>
                  <a:pt x="143814" y="2124075"/>
                </a:lnTo>
                <a:lnTo>
                  <a:pt x="137415" y="2068105"/>
                </a:lnTo>
                <a:lnTo>
                  <a:pt x="131159" y="2012132"/>
                </a:lnTo>
                <a:lnTo>
                  <a:pt x="125047" y="1956152"/>
                </a:lnTo>
                <a:lnTo>
                  <a:pt x="119079" y="1900160"/>
                </a:lnTo>
                <a:lnTo>
                  <a:pt x="113255" y="1844155"/>
                </a:lnTo>
                <a:lnTo>
                  <a:pt x="107575" y="1788131"/>
                </a:lnTo>
                <a:lnTo>
                  <a:pt x="102038" y="1732085"/>
                </a:lnTo>
                <a:lnTo>
                  <a:pt x="96645" y="1676014"/>
                </a:lnTo>
                <a:lnTo>
                  <a:pt x="91396" y="1619915"/>
                </a:lnTo>
                <a:lnTo>
                  <a:pt x="86290" y="1563782"/>
                </a:lnTo>
                <a:lnTo>
                  <a:pt x="81329" y="1507614"/>
                </a:lnTo>
                <a:lnTo>
                  <a:pt x="76511" y="1451405"/>
                </a:lnTo>
                <a:lnTo>
                  <a:pt x="71837" y="1395153"/>
                </a:lnTo>
                <a:lnTo>
                  <a:pt x="67307" y="1338855"/>
                </a:lnTo>
                <a:lnTo>
                  <a:pt x="62920" y="1282505"/>
                </a:lnTo>
                <a:lnTo>
                  <a:pt x="58678" y="1226101"/>
                </a:lnTo>
                <a:lnTo>
                  <a:pt x="54579" y="1169639"/>
                </a:lnTo>
                <a:lnTo>
                  <a:pt x="50624" y="1113116"/>
                </a:lnTo>
                <a:lnTo>
                  <a:pt x="46813" y="1056528"/>
                </a:lnTo>
                <a:lnTo>
                  <a:pt x="43145" y="999871"/>
                </a:lnTo>
                <a:lnTo>
                  <a:pt x="40269" y="943902"/>
                </a:lnTo>
                <a:lnTo>
                  <a:pt x="37392" y="887933"/>
                </a:lnTo>
                <a:lnTo>
                  <a:pt x="34516" y="831964"/>
                </a:lnTo>
                <a:lnTo>
                  <a:pt x="31639" y="775995"/>
                </a:lnTo>
                <a:lnTo>
                  <a:pt x="28763" y="720026"/>
                </a:lnTo>
                <a:lnTo>
                  <a:pt x="27325" y="692042"/>
                </a:lnTo>
                <a:lnTo>
                  <a:pt x="25887" y="664057"/>
                </a:lnTo>
                <a:lnTo>
                  <a:pt x="24449" y="636073"/>
                </a:lnTo>
                <a:lnTo>
                  <a:pt x="23010" y="608088"/>
                </a:lnTo>
                <a:lnTo>
                  <a:pt x="21572" y="580104"/>
                </a:lnTo>
                <a:lnTo>
                  <a:pt x="20134" y="552119"/>
                </a:lnTo>
                <a:lnTo>
                  <a:pt x="18696" y="524135"/>
                </a:lnTo>
                <a:lnTo>
                  <a:pt x="17257" y="496150"/>
                </a:lnTo>
                <a:lnTo>
                  <a:pt x="15819" y="468166"/>
                </a:lnTo>
                <a:lnTo>
                  <a:pt x="14381" y="440182"/>
                </a:lnTo>
                <a:lnTo>
                  <a:pt x="13663" y="417966"/>
                </a:lnTo>
                <a:lnTo>
                  <a:pt x="12948" y="395816"/>
                </a:lnTo>
                <a:lnTo>
                  <a:pt x="12240" y="373723"/>
                </a:lnTo>
                <a:lnTo>
                  <a:pt x="11543" y="351682"/>
                </a:lnTo>
                <a:lnTo>
                  <a:pt x="10861" y="329684"/>
                </a:lnTo>
                <a:lnTo>
                  <a:pt x="10196" y="307722"/>
                </a:lnTo>
                <a:lnTo>
                  <a:pt x="9553" y="285788"/>
                </a:lnTo>
                <a:lnTo>
                  <a:pt x="8936" y="263877"/>
                </a:lnTo>
                <a:lnTo>
                  <a:pt x="8347" y="241980"/>
                </a:lnTo>
                <a:lnTo>
                  <a:pt x="7790" y="220091"/>
                </a:lnTo>
                <a:lnTo>
                  <a:pt x="7269" y="198201"/>
                </a:lnTo>
                <a:lnTo>
                  <a:pt x="6788" y="176304"/>
                </a:lnTo>
                <a:lnTo>
                  <a:pt x="6350" y="154393"/>
                </a:lnTo>
                <a:lnTo>
                  <a:pt x="5959" y="132459"/>
                </a:lnTo>
                <a:lnTo>
                  <a:pt x="5618" y="110497"/>
                </a:lnTo>
                <a:lnTo>
                  <a:pt x="5331" y="88499"/>
                </a:lnTo>
                <a:lnTo>
                  <a:pt x="5101" y="66458"/>
                </a:lnTo>
                <a:lnTo>
                  <a:pt x="4933" y="44365"/>
                </a:lnTo>
                <a:lnTo>
                  <a:pt x="4799" y="1524"/>
                </a:lnTo>
                <a:lnTo>
                  <a:pt x="4" y="1524"/>
                </a:lnTo>
                <a:lnTo>
                  <a:pt x="134" y="44365"/>
                </a:lnTo>
                <a:lnTo>
                  <a:pt x="291" y="66458"/>
                </a:lnTo>
                <a:lnTo>
                  <a:pt x="498" y="88499"/>
                </a:lnTo>
                <a:lnTo>
                  <a:pt x="749" y="110497"/>
                </a:lnTo>
                <a:lnTo>
                  <a:pt x="1035" y="132459"/>
                </a:lnTo>
                <a:lnTo>
                  <a:pt x="1350" y="154393"/>
                </a:lnTo>
                <a:lnTo>
                  <a:pt x="1687" y="176304"/>
                </a:lnTo>
                <a:lnTo>
                  <a:pt x="2038" y="198201"/>
                </a:lnTo>
                <a:lnTo>
                  <a:pt x="2397" y="220091"/>
                </a:lnTo>
                <a:lnTo>
                  <a:pt x="2755" y="241980"/>
                </a:lnTo>
                <a:lnTo>
                  <a:pt x="3106" y="263877"/>
                </a:lnTo>
                <a:lnTo>
                  <a:pt x="3443" y="285788"/>
                </a:lnTo>
                <a:lnTo>
                  <a:pt x="3758" y="307722"/>
                </a:lnTo>
                <a:lnTo>
                  <a:pt x="4045" y="329684"/>
                </a:lnTo>
                <a:lnTo>
                  <a:pt x="4295" y="351682"/>
                </a:lnTo>
                <a:lnTo>
                  <a:pt x="4502" y="373723"/>
                </a:lnTo>
                <a:lnTo>
                  <a:pt x="4660" y="395816"/>
                </a:lnTo>
                <a:lnTo>
                  <a:pt x="4794" y="440182"/>
                </a:lnTo>
                <a:lnTo>
                  <a:pt x="6198" y="468167"/>
                </a:lnTo>
                <a:lnTo>
                  <a:pt x="7541" y="496155"/>
                </a:lnTo>
                <a:lnTo>
                  <a:pt x="8833" y="524151"/>
                </a:lnTo>
                <a:lnTo>
                  <a:pt x="10086" y="552158"/>
                </a:lnTo>
                <a:lnTo>
                  <a:pt x="11310" y="580179"/>
                </a:lnTo>
                <a:lnTo>
                  <a:pt x="12516" y="608219"/>
                </a:lnTo>
                <a:lnTo>
                  <a:pt x="13715" y="636280"/>
                </a:lnTo>
                <a:lnTo>
                  <a:pt x="14918" y="664366"/>
                </a:lnTo>
                <a:lnTo>
                  <a:pt x="16135" y="692481"/>
                </a:lnTo>
                <a:lnTo>
                  <a:pt x="17377" y="720629"/>
                </a:lnTo>
                <a:lnTo>
                  <a:pt x="18656" y="748813"/>
                </a:lnTo>
                <a:lnTo>
                  <a:pt x="19980" y="777037"/>
                </a:lnTo>
                <a:lnTo>
                  <a:pt x="21363" y="805305"/>
                </a:lnTo>
                <a:lnTo>
                  <a:pt x="22814" y="833619"/>
                </a:lnTo>
                <a:lnTo>
                  <a:pt x="24344" y="861984"/>
                </a:lnTo>
                <a:lnTo>
                  <a:pt x="25963" y="890404"/>
                </a:lnTo>
                <a:lnTo>
                  <a:pt x="27684" y="918881"/>
                </a:lnTo>
                <a:lnTo>
                  <a:pt x="29516" y="947420"/>
                </a:lnTo>
                <a:lnTo>
                  <a:pt x="31470" y="976024"/>
                </a:lnTo>
                <a:lnTo>
                  <a:pt x="33557" y="1004697"/>
                </a:lnTo>
                <a:lnTo>
                  <a:pt x="36506" y="1060700"/>
                </a:lnTo>
                <a:lnTo>
                  <a:pt x="39602" y="1116769"/>
                </a:lnTo>
                <a:lnTo>
                  <a:pt x="42849" y="1172896"/>
                </a:lnTo>
                <a:lnTo>
                  <a:pt x="46251" y="1229074"/>
                </a:lnTo>
                <a:lnTo>
                  <a:pt x="49811" y="1285295"/>
                </a:lnTo>
                <a:lnTo>
                  <a:pt x="53533" y="1341552"/>
                </a:lnTo>
                <a:lnTo>
                  <a:pt x="57420" y="1397839"/>
                </a:lnTo>
                <a:lnTo>
                  <a:pt x="61476" y="1454146"/>
                </a:lnTo>
                <a:lnTo>
                  <a:pt x="65705" y="1510469"/>
                </a:lnTo>
                <a:lnTo>
                  <a:pt x="70110" y="1566799"/>
                </a:lnTo>
                <a:lnTo>
                  <a:pt x="74695" y="1623128"/>
                </a:lnTo>
                <a:lnTo>
                  <a:pt x="79463" y="1679451"/>
                </a:lnTo>
                <a:lnTo>
                  <a:pt x="84418" y="1735758"/>
                </a:lnTo>
                <a:lnTo>
                  <a:pt x="89563" y="1792045"/>
                </a:lnTo>
                <a:lnTo>
                  <a:pt x="94903" y="1848302"/>
                </a:lnTo>
                <a:lnTo>
                  <a:pt x="100440" y="1904523"/>
                </a:lnTo>
                <a:lnTo>
                  <a:pt x="106178" y="1960701"/>
                </a:lnTo>
                <a:lnTo>
                  <a:pt x="112122" y="2016828"/>
                </a:lnTo>
                <a:lnTo>
                  <a:pt x="118273" y="2072897"/>
                </a:lnTo>
                <a:lnTo>
                  <a:pt x="124637" y="2128901"/>
                </a:lnTo>
                <a:lnTo>
                  <a:pt x="130463" y="2184869"/>
                </a:lnTo>
                <a:lnTo>
                  <a:pt x="136436" y="2240838"/>
                </a:lnTo>
                <a:lnTo>
                  <a:pt x="142560" y="2296808"/>
                </a:lnTo>
                <a:lnTo>
                  <a:pt x="148839" y="2352777"/>
                </a:lnTo>
                <a:lnTo>
                  <a:pt x="155275" y="2408747"/>
                </a:lnTo>
                <a:lnTo>
                  <a:pt x="161874" y="2464717"/>
                </a:lnTo>
                <a:lnTo>
                  <a:pt x="168638" y="2520688"/>
                </a:lnTo>
                <a:lnTo>
                  <a:pt x="175571" y="2576660"/>
                </a:lnTo>
                <a:lnTo>
                  <a:pt x="182677" y="2632632"/>
                </a:lnTo>
                <a:lnTo>
                  <a:pt x="189958" y="2688605"/>
                </a:lnTo>
                <a:lnTo>
                  <a:pt x="197420" y="2744580"/>
                </a:lnTo>
                <a:lnTo>
                  <a:pt x="205064" y="2800555"/>
                </a:lnTo>
                <a:lnTo>
                  <a:pt x="212896" y="2856531"/>
                </a:lnTo>
                <a:lnTo>
                  <a:pt x="220918" y="2912509"/>
                </a:lnTo>
                <a:lnTo>
                  <a:pt x="229134" y="2968488"/>
                </a:lnTo>
                <a:lnTo>
                  <a:pt x="237548" y="3024468"/>
                </a:lnTo>
                <a:lnTo>
                  <a:pt x="246163" y="3080450"/>
                </a:lnTo>
                <a:lnTo>
                  <a:pt x="254984" y="3136433"/>
                </a:lnTo>
                <a:lnTo>
                  <a:pt x="264012" y="3192418"/>
                </a:lnTo>
                <a:lnTo>
                  <a:pt x="273253" y="3248406"/>
                </a:lnTo>
                <a:lnTo>
                  <a:pt x="281990" y="3304339"/>
                </a:lnTo>
                <a:lnTo>
                  <a:pt x="290939" y="3360203"/>
                </a:lnTo>
                <a:lnTo>
                  <a:pt x="300096" y="3416003"/>
                </a:lnTo>
                <a:lnTo>
                  <a:pt x="309458" y="3471742"/>
                </a:lnTo>
                <a:lnTo>
                  <a:pt x="319022" y="3527423"/>
                </a:lnTo>
                <a:lnTo>
                  <a:pt x="328783" y="3583050"/>
                </a:lnTo>
                <a:lnTo>
                  <a:pt x="338738" y="3638627"/>
                </a:lnTo>
                <a:lnTo>
                  <a:pt x="348884" y="3694157"/>
                </a:lnTo>
                <a:lnTo>
                  <a:pt x="359217" y="3749645"/>
                </a:lnTo>
                <a:lnTo>
                  <a:pt x="369733" y="3805094"/>
                </a:lnTo>
                <a:lnTo>
                  <a:pt x="380429" y="3860508"/>
                </a:lnTo>
                <a:lnTo>
                  <a:pt x="391301" y="3915890"/>
                </a:lnTo>
                <a:lnTo>
                  <a:pt x="402345" y="3971244"/>
                </a:lnTo>
                <a:lnTo>
                  <a:pt x="413559" y="4026575"/>
                </a:lnTo>
                <a:lnTo>
                  <a:pt x="424938" y="4081885"/>
                </a:lnTo>
                <a:lnTo>
                  <a:pt x="436478" y="4137178"/>
                </a:lnTo>
                <a:lnTo>
                  <a:pt x="448177" y="4192458"/>
                </a:lnTo>
                <a:lnTo>
                  <a:pt x="460031" y="4247729"/>
                </a:lnTo>
                <a:lnTo>
                  <a:pt x="472035" y="4302995"/>
                </a:lnTo>
                <a:lnTo>
                  <a:pt x="484187" y="4358259"/>
                </a:lnTo>
                <a:lnTo>
                  <a:pt x="488217" y="4370655"/>
                </a:lnTo>
                <a:lnTo>
                  <a:pt x="491556" y="4383051"/>
                </a:lnTo>
                <a:lnTo>
                  <a:pt x="493239" y="4393670"/>
                </a:lnTo>
                <a:lnTo>
                  <a:pt x="492904" y="4388891"/>
                </a:lnTo>
                <a:close/>
              </a:path>
            </a:pathLst>
          </a:custGeom>
          <a:solidFill>
            <a:srgbClr val="766E53"/>
          </a:solidFill>
        </p:spPr>
        <p:txBody>
          <a:bodyPr wrap="square" lIns="0" tIns="0" rIns="0" bIns="0" rtlCol="0">
            <a:noAutofit/>
          </a:bodyPr>
          <a:lstStyle/>
          <a:p>
            <a:endParaRPr/>
          </a:p>
        </p:txBody>
      </p:sp>
      <p:sp>
        <p:nvSpPr>
          <p:cNvPr id="20" name="object 20"/>
          <p:cNvSpPr/>
          <p:nvPr/>
        </p:nvSpPr>
        <p:spPr>
          <a:xfrm>
            <a:off x="412623" y="4315968"/>
            <a:ext cx="317754" cy="1581912"/>
          </a:xfrm>
          <a:custGeom>
            <a:avLst/>
            <a:gdLst/>
            <a:ahLst/>
            <a:cxnLst/>
            <a:rect l="l" t="t" r="r" b="b"/>
            <a:pathLst>
              <a:path w="423672" h="1581912">
                <a:moveTo>
                  <a:pt x="25127" y="109295"/>
                </a:moveTo>
                <a:lnTo>
                  <a:pt x="12421" y="54652"/>
                </a:lnTo>
                <a:lnTo>
                  <a:pt x="0" y="0"/>
                </a:lnTo>
                <a:lnTo>
                  <a:pt x="1444" y="15105"/>
                </a:lnTo>
                <a:lnTo>
                  <a:pt x="5814" y="60413"/>
                </a:lnTo>
                <a:lnTo>
                  <a:pt x="10314" y="105710"/>
                </a:lnTo>
                <a:lnTo>
                  <a:pt x="15043" y="151003"/>
                </a:lnTo>
                <a:lnTo>
                  <a:pt x="20097" y="196295"/>
                </a:lnTo>
                <a:lnTo>
                  <a:pt x="25574" y="241592"/>
                </a:lnTo>
                <a:lnTo>
                  <a:pt x="31573" y="286900"/>
                </a:lnTo>
                <a:lnTo>
                  <a:pt x="43852" y="342242"/>
                </a:lnTo>
                <a:lnTo>
                  <a:pt x="54074" y="382409"/>
                </a:lnTo>
                <a:lnTo>
                  <a:pt x="64376" y="422511"/>
                </a:lnTo>
                <a:lnTo>
                  <a:pt x="74761" y="462552"/>
                </a:lnTo>
                <a:lnTo>
                  <a:pt x="85232" y="502535"/>
                </a:lnTo>
                <a:lnTo>
                  <a:pt x="95794" y="542463"/>
                </a:lnTo>
                <a:lnTo>
                  <a:pt x="106450" y="582341"/>
                </a:lnTo>
                <a:lnTo>
                  <a:pt x="117203" y="622171"/>
                </a:lnTo>
                <a:lnTo>
                  <a:pt x="128058" y="661959"/>
                </a:lnTo>
                <a:lnTo>
                  <a:pt x="139017" y="701706"/>
                </a:lnTo>
                <a:lnTo>
                  <a:pt x="150084" y="741418"/>
                </a:lnTo>
                <a:lnTo>
                  <a:pt x="161264" y="781096"/>
                </a:lnTo>
                <a:lnTo>
                  <a:pt x="172559" y="820746"/>
                </a:lnTo>
                <a:lnTo>
                  <a:pt x="183974" y="860370"/>
                </a:lnTo>
                <a:lnTo>
                  <a:pt x="195511" y="899973"/>
                </a:lnTo>
                <a:lnTo>
                  <a:pt x="207175" y="939558"/>
                </a:lnTo>
                <a:lnTo>
                  <a:pt x="218969" y="979128"/>
                </a:lnTo>
                <a:lnTo>
                  <a:pt x="230897" y="1018687"/>
                </a:lnTo>
                <a:lnTo>
                  <a:pt x="242962" y="1058239"/>
                </a:lnTo>
                <a:lnTo>
                  <a:pt x="255168" y="1097787"/>
                </a:lnTo>
                <a:lnTo>
                  <a:pt x="271065" y="1146666"/>
                </a:lnTo>
                <a:lnTo>
                  <a:pt x="287020" y="1195519"/>
                </a:lnTo>
                <a:lnTo>
                  <a:pt x="303091" y="1244317"/>
                </a:lnTo>
                <a:lnTo>
                  <a:pt x="319335" y="1293031"/>
                </a:lnTo>
                <a:lnTo>
                  <a:pt x="335810" y="1341631"/>
                </a:lnTo>
                <a:lnTo>
                  <a:pt x="352573" y="1390088"/>
                </a:lnTo>
                <a:lnTo>
                  <a:pt x="369684" y="1438374"/>
                </a:lnTo>
                <a:lnTo>
                  <a:pt x="387198" y="1486460"/>
                </a:lnTo>
                <a:lnTo>
                  <a:pt x="405175" y="1534315"/>
                </a:lnTo>
                <a:lnTo>
                  <a:pt x="423672" y="1581911"/>
                </a:lnTo>
                <a:lnTo>
                  <a:pt x="423672" y="1457274"/>
                </a:lnTo>
                <a:lnTo>
                  <a:pt x="417172" y="1438578"/>
                </a:lnTo>
                <a:lnTo>
                  <a:pt x="410677" y="1419883"/>
                </a:lnTo>
                <a:lnTo>
                  <a:pt x="404188" y="1401188"/>
                </a:lnTo>
                <a:lnTo>
                  <a:pt x="397711" y="1382493"/>
                </a:lnTo>
                <a:lnTo>
                  <a:pt x="391248" y="1363798"/>
                </a:lnTo>
                <a:lnTo>
                  <a:pt x="384803" y="1345103"/>
                </a:lnTo>
                <a:lnTo>
                  <a:pt x="378379" y="1326408"/>
                </a:lnTo>
                <a:lnTo>
                  <a:pt x="371981" y="1307712"/>
                </a:lnTo>
                <a:lnTo>
                  <a:pt x="365613" y="1289017"/>
                </a:lnTo>
                <a:lnTo>
                  <a:pt x="359276" y="1270320"/>
                </a:lnTo>
                <a:lnTo>
                  <a:pt x="352976" y="1251623"/>
                </a:lnTo>
                <a:lnTo>
                  <a:pt x="346716" y="1232926"/>
                </a:lnTo>
                <a:lnTo>
                  <a:pt x="340499" y="1214227"/>
                </a:lnTo>
                <a:lnTo>
                  <a:pt x="334329" y="1195528"/>
                </a:lnTo>
                <a:lnTo>
                  <a:pt x="328210" y="1176828"/>
                </a:lnTo>
                <a:lnTo>
                  <a:pt x="322145" y="1158127"/>
                </a:lnTo>
                <a:lnTo>
                  <a:pt x="316138" y="1139424"/>
                </a:lnTo>
                <a:lnTo>
                  <a:pt x="310192" y="1120721"/>
                </a:lnTo>
                <a:lnTo>
                  <a:pt x="304312" y="1102016"/>
                </a:lnTo>
                <a:lnTo>
                  <a:pt x="298500" y="1083309"/>
                </a:lnTo>
                <a:lnTo>
                  <a:pt x="281276" y="1030033"/>
                </a:lnTo>
                <a:lnTo>
                  <a:pt x="264272" y="976620"/>
                </a:lnTo>
                <a:lnTo>
                  <a:pt x="247492" y="923078"/>
                </a:lnTo>
                <a:lnTo>
                  <a:pt x="230940" y="869415"/>
                </a:lnTo>
                <a:lnTo>
                  <a:pt x="214619" y="815637"/>
                </a:lnTo>
                <a:lnTo>
                  <a:pt x="198533" y="761752"/>
                </a:lnTo>
                <a:lnTo>
                  <a:pt x="182686" y="707765"/>
                </a:lnTo>
                <a:lnTo>
                  <a:pt x="167080" y="653686"/>
                </a:lnTo>
                <a:lnTo>
                  <a:pt x="151721" y="599520"/>
                </a:lnTo>
                <a:lnTo>
                  <a:pt x="136610" y="545274"/>
                </a:lnTo>
                <a:lnTo>
                  <a:pt x="121752" y="490956"/>
                </a:lnTo>
                <a:lnTo>
                  <a:pt x="107151" y="436573"/>
                </a:lnTo>
                <a:lnTo>
                  <a:pt x="92810" y="382131"/>
                </a:lnTo>
                <a:lnTo>
                  <a:pt x="78732" y="327638"/>
                </a:lnTo>
                <a:lnTo>
                  <a:pt x="64921" y="273101"/>
                </a:lnTo>
                <a:lnTo>
                  <a:pt x="51381" y="218527"/>
                </a:lnTo>
                <a:lnTo>
                  <a:pt x="38115" y="163923"/>
                </a:lnTo>
                <a:lnTo>
                  <a:pt x="25127" y="109295"/>
                </a:lnTo>
                <a:close/>
              </a:path>
            </a:pathLst>
          </a:custGeom>
          <a:solidFill>
            <a:srgbClr val="766E53"/>
          </a:solidFill>
        </p:spPr>
        <p:txBody>
          <a:bodyPr wrap="square" lIns="0" tIns="0" rIns="0" bIns="0" rtlCol="0">
            <a:noAutofit/>
          </a:bodyPr>
          <a:lstStyle/>
          <a:p>
            <a:endParaRPr/>
          </a:p>
        </p:txBody>
      </p:sp>
      <p:sp>
        <p:nvSpPr>
          <p:cNvPr id="21" name="object 21"/>
          <p:cNvSpPr/>
          <p:nvPr/>
        </p:nvSpPr>
        <p:spPr>
          <a:xfrm>
            <a:off x="754381" y="5862845"/>
            <a:ext cx="323468" cy="990599"/>
          </a:xfrm>
          <a:custGeom>
            <a:avLst/>
            <a:gdLst/>
            <a:ahLst/>
            <a:cxnLst/>
            <a:rect l="l" t="t" r="r" b="b"/>
            <a:pathLst>
              <a:path w="431291" h="990599">
                <a:moveTo>
                  <a:pt x="5141" y="12833"/>
                </a:moveTo>
                <a:lnTo>
                  <a:pt x="418" y="1044"/>
                </a:lnTo>
                <a:lnTo>
                  <a:pt x="0" y="0"/>
                </a:lnTo>
                <a:lnTo>
                  <a:pt x="98" y="36429"/>
                </a:lnTo>
                <a:lnTo>
                  <a:pt x="457" y="61624"/>
                </a:lnTo>
                <a:lnTo>
                  <a:pt x="1256" y="87342"/>
                </a:lnTo>
                <a:lnTo>
                  <a:pt x="2669" y="113408"/>
                </a:lnTo>
                <a:lnTo>
                  <a:pt x="4787" y="138785"/>
                </a:lnTo>
                <a:lnTo>
                  <a:pt x="14134" y="162471"/>
                </a:lnTo>
                <a:lnTo>
                  <a:pt x="23488" y="186154"/>
                </a:lnTo>
                <a:lnTo>
                  <a:pt x="32857" y="209830"/>
                </a:lnTo>
                <a:lnTo>
                  <a:pt x="42246" y="233495"/>
                </a:lnTo>
                <a:lnTo>
                  <a:pt x="51665" y="257146"/>
                </a:lnTo>
                <a:lnTo>
                  <a:pt x="61119" y="280780"/>
                </a:lnTo>
                <a:lnTo>
                  <a:pt x="70616" y="304391"/>
                </a:lnTo>
                <a:lnTo>
                  <a:pt x="80163" y="327978"/>
                </a:lnTo>
                <a:lnTo>
                  <a:pt x="89768" y="351536"/>
                </a:lnTo>
                <a:lnTo>
                  <a:pt x="99437" y="375062"/>
                </a:lnTo>
                <a:lnTo>
                  <a:pt x="109179" y="398552"/>
                </a:lnTo>
                <a:lnTo>
                  <a:pt x="118999" y="422003"/>
                </a:lnTo>
                <a:lnTo>
                  <a:pt x="128905" y="445411"/>
                </a:lnTo>
                <a:lnTo>
                  <a:pt x="138905" y="468772"/>
                </a:lnTo>
                <a:lnTo>
                  <a:pt x="149005" y="492083"/>
                </a:lnTo>
                <a:lnTo>
                  <a:pt x="159214" y="515340"/>
                </a:lnTo>
                <a:lnTo>
                  <a:pt x="169537" y="538540"/>
                </a:lnTo>
                <a:lnTo>
                  <a:pt x="179983" y="561678"/>
                </a:lnTo>
                <a:lnTo>
                  <a:pt x="190558" y="584752"/>
                </a:lnTo>
                <a:lnTo>
                  <a:pt x="201269" y="607758"/>
                </a:lnTo>
                <a:lnTo>
                  <a:pt x="209930" y="627139"/>
                </a:lnTo>
                <a:lnTo>
                  <a:pt x="218659" y="646516"/>
                </a:lnTo>
                <a:lnTo>
                  <a:pt x="227453" y="665886"/>
                </a:lnTo>
                <a:lnTo>
                  <a:pt x="236308" y="685246"/>
                </a:lnTo>
                <a:lnTo>
                  <a:pt x="245220" y="704591"/>
                </a:lnTo>
                <a:lnTo>
                  <a:pt x="254187" y="723918"/>
                </a:lnTo>
                <a:lnTo>
                  <a:pt x="263203" y="743223"/>
                </a:lnTo>
                <a:lnTo>
                  <a:pt x="272267" y="762503"/>
                </a:lnTo>
                <a:lnTo>
                  <a:pt x="281374" y="781755"/>
                </a:lnTo>
                <a:lnTo>
                  <a:pt x="290522" y="800974"/>
                </a:lnTo>
                <a:lnTo>
                  <a:pt x="299705" y="820157"/>
                </a:lnTo>
                <a:lnTo>
                  <a:pt x="308921" y="839301"/>
                </a:lnTo>
                <a:lnTo>
                  <a:pt x="318167" y="858402"/>
                </a:lnTo>
                <a:lnTo>
                  <a:pt x="327439" y="877456"/>
                </a:lnTo>
                <a:lnTo>
                  <a:pt x="336732" y="896460"/>
                </a:lnTo>
                <a:lnTo>
                  <a:pt x="346045" y="915410"/>
                </a:lnTo>
                <a:lnTo>
                  <a:pt x="355373" y="934302"/>
                </a:lnTo>
                <a:lnTo>
                  <a:pt x="364712" y="953134"/>
                </a:lnTo>
                <a:lnTo>
                  <a:pt x="374060" y="971900"/>
                </a:lnTo>
                <a:lnTo>
                  <a:pt x="383413" y="990599"/>
                </a:lnTo>
                <a:lnTo>
                  <a:pt x="431291" y="990599"/>
                </a:lnTo>
                <a:lnTo>
                  <a:pt x="421268" y="971182"/>
                </a:lnTo>
                <a:lnTo>
                  <a:pt x="411311" y="951692"/>
                </a:lnTo>
                <a:lnTo>
                  <a:pt x="401418" y="932132"/>
                </a:lnTo>
                <a:lnTo>
                  <a:pt x="391585" y="912499"/>
                </a:lnTo>
                <a:lnTo>
                  <a:pt x="381809" y="892794"/>
                </a:lnTo>
                <a:lnTo>
                  <a:pt x="372085" y="873018"/>
                </a:lnTo>
                <a:lnTo>
                  <a:pt x="362412" y="853170"/>
                </a:lnTo>
                <a:lnTo>
                  <a:pt x="352785" y="833250"/>
                </a:lnTo>
                <a:lnTo>
                  <a:pt x="343200" y="813259"/>
                </a:lnTo>
                <a:lnTo>
                  <a:pt x="333655" y="793195"/>
                </a:lnTo>
                <a:lnTo>
                  <a:pt x="324146" y="773060"/>
                </a:lnTo>
                <a:lnTo>
                  <a:pt x="314670" y="752854"/>
                </a:lnTo>
                <a:lnTo>
                  <a:pt x="305222" y="732575"/>
                </a:lnTo>
                <a:lnTo>
                  <a:pt x="295800" y="712225"/>
                </a:lnTo>
                <a:lnTo>
                  <a:pt x="286400" y="691803"/>
                </a:lnTo>
                <a:lnTo>
                  <a:pt x="277019" y="671310"/>
                </a:lnTo>
                <a:lnTo>
                  <a:pt x="267653" y="650745"/>
                </a:lnTo>
                <a:lnTo>
                  <a:pt x="258298" y="630108"/>
                </a:lnTo>
                <a:lnTo>
                  <a:pt x="248952" y="609399"/>
                </a:lnTo>
                <a:lnTo>
                  <a:pt x="239610" y="588619"/>
                </a:lnTo>
                <a:lnTo>
                  <a:pt x="228179" y="563424"/>
                </a:lnTo>
                <a:lnTo>
                  <a:pt x="216884" y="538096"/>
                </a:lnTo>
                <a:lnTo>
                  <a:pt x="205719" y="512647"/>
                </a:lnTo>
                <a:lnTo>
                  <a:pt x="194676" y="487086"/>
                </a:lnTo>
                <a:lnTo>
                  <a:pt x="183748" y="461425"/>
                </a:lnTo>
                <a:lnTo>
                  <a:pt x="172929" y="435674"/>
                </a:lnTo>
                <a:lnTo>
                  <a:pt x="162210" y="409845"/>
                </a:lnTo>
                <a:lnTo>
                  <a:pt x="151585" y="383947"/>
                </a:lnTo>
                <a:lnTo>
                  <a:pt x="141046" y="357992"/>
                </a:lnTo>
                <a:lnTo>
                  <a:pt x="130586" y="331990"/>
                </a:lnTo>
                <a:lnTo>
                  <a:pt x="120198" y="305953"/>
                </a:lnTo>
                <a:lnTo>
                  <a:pt x="109874" y="279890"/>
                </a:lnTo>
                <a:lnTo>
                  <a:pt x="99609" y="253813"/>
                </a:lnTo>
                <a:lnTo>
                  <a:pt x="89393" y="227733"/>
                </a:lnTo>
                <a:lnTo>
                  <a:pt x="79221" y="201660"/>
                </a:lnTo>
                <a:lnTo>
                  <a:pt x="69084" y="175605"/>
                </a:lnTo>
                <a:lnTo>
                  <a:pt x="58976" y="149579"/>
                </a:lnTo>
                <a:lnTo>
                  <a:pt x="48890" y="123592"/>
                </a:lnTo>
                <a:lnTo>
                  <a:pt x="38818" y="97655"/>
                </a:lnTo>
                <a:lnTo>
                  <a:pt x="28752" y="71780"/>
                </a:lnTo>
                <a:lnTo>
                  <a:pt x="24029" y="59991"/>
                </a:lnTo>
                <a:lnTo>
                  <a:pt x="19307" y="48201"/>
                </a:lnTo>
                <a:lnTo>
                  <a:pt x="14585" y="36412"/>
                </a:lnTo>
                <a:lnTo>
                  <a:pt x="9864" y="24622"/>
                </a:lnTo>
                <a:lnTo>
                  <a:pt x="5141" y="12833"/>
                </a:lnTo>
                <a:close/>
              </a:path>
            </a:pathLst>
          </a:custGeom>
          <a:solidFill>
            <a:srgbClr val="766E53"/>
          </a:solidFill>
        </p:spPr>
        <p:txBody>
          <a:bodyPr wrap="square" lIns="0" tIns="0" rIns="0" bIns="0" rtlCol="0">
            <a:noAutofit/>
          </a:bodyPr>
          <a:lstStyle/>
          <a:p>
            <a:endParaRPr/>
          </a:p>
        </p:txBody>
      </p:sp>
      <p:sp>
        <p:nvSpPr>
          <p:cNvPr id="22" name="object 22"/>
          <p:cNvSpPr/>
          <p:nvPr/>
        </p:nvSpPr>
        <p:spPr>
          <a:xfrm>
            <a:off x="390906" y="4364736"/>
            <a:ext cx="413766" cy="2235708"/>
          </a:xfrm>
          <a:custGeom>
            <a:avLst/>
            <a:gdLst/>
            <a:ahLst/>
            <a:cxnLst/>
            <a:rect l="l" t="t" r="r" b="b"/>
            <a:pathLst>
              <a:path w="551688" h="2235708">
                <a:moveTo>
                  <a:pt x="3670" y="36614"/>
                </a:moveTo>
                <a:lnTo>
                  <a:pt x="11442" y="109834"/>
                </a:lnTo>
                <a:lnTo>
                  <a:pt x="19790" y="183016"/>
                </a:lnTo>
                <a:lnTo>
                  <a:pt x="28714" y="256133"/>
                </a:lnTo>
                <a:lnTo>
                  <a:pt x="38213" y="329152"/>
                </a:lnTo>
                <a:lnTo>
                  <a:pt x="48287" y="402046"/>
                </a:lnTo>
                <a:lnTo>
                  <a:pt x="58937" y="474784"/>
                </a:lnTo>
                <a:lnTo>
                  <a:pt x="70164" y="547336"/>
                </a:lnTo>
                <a:lnTo>
                  <a:pt x="81966" y="619673"/>
                </a:lnTo>
                <a:lnTo>
                  <a:pt x="94344" y="691765"/>
                </a:lnTo>
                <a:lnTo>
                  <a:pt x="109526" y="775070"/>
                </a:lnTo>
                <a:lnTo>
                  <a:pt x="118592" y="822357"/>
                </a:lnTo>
                <a:lnTo>
                  <a:pt x="127945" y="869572"/>
                </a:lnTo>
                <a:lnTo>
                  <a:pt x="137587" y="916715"/>
                </a:lnTo>
                <a:lnTo>
                  <a:pt x="147516" y="963786"/>
                </a:lnTo>
                <a:lnTo>
                  <a:pt x="157734" y="1010784"/>
                </a:lnTo>
                <a:lnTo>
                  <a:pt x="168239" y="1057710"/>
                </a:lnTo>
                <a:lnTo>
                  <a:pt x="179033" y="1104565"/>
                </a:lnTo>
                <a:lnTo>
                  <a:pt x="190114" y="1151347"/>
                </a:lnTo>
                <a:lnTo>
                  <a:pt x="201483" y="1198057"/>
                </a:lnTo>
                <a:lnTo>
                  <a:pt x="213141" y="1244696"/>
                </a:lnTo>
                <a:lnTo>
                  <a:pt x="225086" y="1291262"/>
                </a:lnTo>
                <a:lnTo>
                  <a:pt x="237319" y="1337758"/>
                </a:lnTo>
                <a:lnTo>
                  <a:pt x="249840" y="1384181"/>
                </a:lnTo>
                <a:lnTo>
                  <a:pt x="262649" y="1430533"/>
                </a:lnTo>
                <a:lnTo>
                  <a:pt x="275746" y="1476814"/>
                </a:lnTo>
                <a:lnTo>
                  <a:pt x="289131" y="1523023"/>
                </a:lnTo>
                <a:lnTo>
                  <a:pt x="302803" y="1569161"/>
                </a:lnTo>
                <a:lnTo>
                  <a:pt x="316764" y="1615227"/>
                </a:lnTo>
                <a:lnTo>
                  <a:pt x="331012" y="1661223"/>
                </a:lnTo>
                <a:lnTo>
                  <a:pt x="345552" y="1705880"/>
                </a:lnTo>
                <a:lnTo>
                  <a:pt x="360409" y="1750767"/>
                </a:lnTo>
                <a:lnTo>
                  <a:pt x="375612" y="1795825"/>
                </a:lnTo>
                <a:lnTo>
                  <a:pt x="391189" y="1840999"/>
                </a:lnTo>
                <a:lnTo>
                  <a:pt x="407169" y="1886229"/>
                </a:lnTo>
                <a:lnTo>
                  <a:pt x="423582" y="1931459"/>
                </a:lnTo>
                <a:lnTo>
                  <a:pt x="440454" y="1976632"/>
                </a:lnTo>
                <a:lnTo>
                  <a:pt x="457815" y="2021691"/>
                </a:lnTo>
                <a:lnTo>
                  <a:pt x="475694" y="2066577"/>
                </a:lnTo>
                <a:lnTo>
                  <a:pt x="494118" y="2111235"/>
                </a:lnTo>
                <a:lnTo>
                  <a:pt x="499450" y="2121995"/>
                </a:lnTo>
                <a:lnTo>
                  <a:pt x="504781" y="2132978"/>
                </a:lnTo>
                <a:lnTo>
                  <a:pt x="510112" y="2144162"/>
                </a:lnTo>
                <a:lnTo>
                  <a:pt x="515443" y="2155523"/>
                </a:lnTo>
                <a:lnTo>
                  <a:pt x="520774" y="2167040"/>
                </a:lnTo>
                <a:lnTo>
                  <a:pt x="526106" y="2178688"/>
                </a:lnTo>
                <a:lnTo>
                  <a:pt x="531437" y="2190446"/>
                </a:lnTo>
                <a:lnTo>
                  <a:pt x="536768" y="2202291"/>
                </a:lnTo>
                <a:lnTo>
                  <a:pt x="542099" y="2214200"/>
                </a:lnTo>
                <a:lnTo>
                  <a:pt x="547431" y="2226150"/>
                </a:lnTo>
                <a:lnTo>
                  <a:pt x="551688" y="2235708"/>
                </a:lnTo>
                <a:lnTo>
                  <a:pt x="547664" y="2223661"/>
                </a:lnTo>
                <a:lnTo>
                  <a:pt x="543643" y="2211615"/>
                </a:lnTo>
                <a:lnTo>
                  <a:pt x="539621" y="2199569"/>
                </a:lnTo>
                <a:lnTo>
                  <a:pt x="537298" y="2192616"/>
                </a:lnTo>
                <a:lnTo>
                  <a:pt x="534258" y="2180441"/>
                </a:lnTo>
                <a:lnTo>
                  <a:pt x="531223" y="2168194"/>
                </a:lnTo>
                <a:lnTo>
                  <a:pt x="528195" y="2155883"/>
                </a:lnTo>
                <a:lnTo>
                  <a:pt x="525181" y="2143518"/>
                </a:lnTo>
                <a:lnTo>
                  <a:pt x="522183" y="2131107"/>
                </a:lnTo>
                <a:lnTo>
                  <a:pt x="519207" y="2118657"/>
                </a:lnTo>
                <a:lnTo>
                  <a:pt x="516256" y="2106178"/>
                </a:lnTo>
                <a:lnTo>
                  <a:pt x="513335" y="2093679"/>
                </a:lnTo>
                <a:lnTo>
                  <a:pt x="510447" y="2081166"/>
                </a:lnTo>
                <a:lnTo>
                  <a:pt x="507598" y="2068650"/>
                </a:lnTo>
                <a:lnTo>
                  <a:pt x="504792" y="2056138"/>
                </a:lnTo>
                <a:lnTo>
                  <a:pt x="502032" y="2043639"/>
                </a:lnTo>
                <a:lnTo>
                  <a:pt x="499323" y="2031161"/>
                </a:lnTo>
                <a:lnTo>
                  <a:pt x="496669" y="2018714"/>
                </a:lnTo>
                <a:lnTo>
                  <a:pt x="494075" y="2006304"/>
                </a:lnTo>
                <a:lnTo>
                  <a:pt x="491544" y="1993941"/>
                </a:lnTo>
                <a:lnTo>
                  <a:pt x="489081" y="1981633"/>
                </a:lnTo>
                <a:lnTo>
                  <a:pt x="486691" y="1969389"/>
                </a:lnTo>
                <a:lnTo>
                  <a:pt x="484530" y="1958035"/>
                </a:lnTo>
                <a:lnTo>
                  <a:pt x="478774" y="1942919"/>
                </a:lnTo>
                <a:lnTo>
                  <a:pt x="473021" y="1927736"/>
                </a:lnTo>
                <a:lnTo>
                  <a:pt x="467275" y="1912488"/>
                </a:lnTo>
                <a:lnTo>
                  <a:pt x="461541" y="1897179"/>
                </a:lnTo>
                <a:lnTo>
                  <a:pt x="455820" y="1881812"/>
                </a:lnTo>
                <a:lnTo>
                  <a:pt x="450118" y="1866391"/>
                </a:lnTo>
                <a:lnTo>
                  <a:pt x="444437" y="1850921"/>
                </a:lnTo>
                <a:lnTo>
                  <a:pt x="438782" y="1835403"/>
                </a:lnTo>
                <a:lnTo>
                  <a:pt x="433155" y="1819843"/>
                </a:lnTo>
                <a:lnTo>
                  <a:pt x="427561" y="1804242"/>
                </a:lnTo>
                <a:lnTo>
                  <a:pt x="422003" y="1788606"/>
                </a:lnTo>
                <a:lnTo>
                  <a:pt x="416484" y="1772938"/>
                </a:lnTo>
                <a:lnTo>
                  <a:pt x="411008" y="1757241"/>
                </a:lnTo>
                <a:lnTo>
                  <a:pt x="405580" y="1741519"/>
                </a:lnTo>
                <a:lnTo>
                  <a:pt x="400202" y="1725775"/>
                </a:lnTo>
                <a:lnTo>
                  <a:pt x="394877" y="1710014"/>
                </a:lnTo>
                <a:lnTo>
                  <a:pt x="389611" y="1694238"/>
                </a:lnTo>
                <a:lnTo>
                  <a:pt x="384405" y="1678451"/>
                </a:lnTo>
                <a:lnTo>
                  <a:pt x="379265" y="1662657"/>
                </a:lnTo>
                <a:lnTo>
                  <a:pt x="374192" y="1646859"/>
                </a:lnTo>
                <a:lnTo>
                  <a:pt x="359259" y="1601548"/>
                </a:lnTo>
                <a:lnTo>
                  <a:pt x="344682" y="1556100"/>
                </a:lnTo>
                <a:lnTo>
                  <a:pt x="330458" y="1510522"/>
                </a:lnTo>
                <a:lnTo>
                  <a:pt x="316583" y="1464822"/>
                </a:lnTo>
                <a:lnTo>
                  <a:pt x="303054" y="1419006"/>
                </a:lnTo>
                <a:lnTo>
                  <a:pt x="289866" y="1373082"/>
                </a:lnTo>
                <a:lnTo>
                  <a:pt x="277016" y="1327058"/>
                </a:lnTo>
                <a:lnTo>
                  <a:pt x="264501" y="1280940"/>
                </a:lnTo>
                <a:lnTo>
                  <a:pt x="252318" y="1234736"/>
                </a:lnTo>
                <a:lnTo>
                  <a:pt x="240461" y="1188453"/>
                </a:lnTo>
                <a:lnTo>
                  <a:pt x="228929" y="1142098"/>
                </a:lnTo>
                <a:lnTo>
                  <a:pt x="217717" y="1095679"/>
                </a:lnTo>
                <a:lnTo>
                  <a:pt x="206821" y="1049203"/>
                </a:lnTo>
                <a:lnTo>
                  <a:pt x="196238" y="1002677"/>
                </a:lnTo>
                <a:lnTo>
                  <a:pt x="185965" y="956109"/>
                </a:lnTo>
                <a:lnTo>
                  <a:pt x="175998" y="909505"/>
                </a:lnTo>
                <a:lnTo>
                  <a:pt x="166333" y="862873"/>
                </a:lnTo>
                <a:lnTo>
                  <a:pt x="156967" y="816221"/>
                </a:lnTo>
                <a:lnTo>
                  <a:pt x="147895" y="769555"/>
                </a:lnTo>
                <a:lnTo>
                  <a:pt x="139115" y="722883"/>
                </a:lnTo>
                <a:lnTo>
                  <a:pt x="134150" y="699874"/>
                </a:lnTo>
                <a:lnTo>
                  <a:pt x="129325" y="676795"/>
                </a:lnTo>
                <a:lnTo>
                  <a:pt x="124637" y="653651"/>
                </a:lnTo>
                <a:lnTo>
                  <a:pt x="120082" y="630446"/>
                </a:lnTo>
                <a:lnTo>
                  <a:pt x="115656" y="607183"/>
                </a:lnTo>
                <a:lnTo>
                  <a:pt x="111357" y="583865"/>
                </a:lnTo>
                <a:lnTo>
                  <a:pt x="107180" y="560497"/>
                </a:lnTo>
                <a:lnTo>
                  <a:pt x="103121" y="537081"/>
                </a:lnTo>
                <a:lnTo>
                  <a:pt x="99178" y="513623"/>
                </a:lnTo>
                <a:lnTo>
                  <a:pt x="95346" y="490124"/>
                </a:lnTo>
                <a:lnTo>
                  <a:pt x="91623" y="466590"/>
                </a:lnTo>
                <a:lnTo>
                  <a:pt x="88003" y="443022"/>
                </a:lnTo>
                <a:lnTo>
                  <a:pt x="84484" y="419426"/>
                </a:lnTo>
                <a:lnTo>
                  <a:pt x="81063" y="395804"/>
                </a:lnTo>
                <a:lnTo>
                  <a:pt x="77734" y="372161"/>
                </a:lnTo>
                <a:lnTo>
                  <a:pt x="74496" y="348500"/>
                </a:lnTo>
                <a:lnTo>
                  <a:pt x="71344" y="324824"/>
                </a:lnTo>
                <a:lnTo>
                  <a:pt x="68275" y="301137"/>
                </a:lnTo>
                <a:lnTo>
                  <a:pt x="65284" y="277443"/>
                </a:lnTo>
                <a:lnTo>
                  <a:pt x="62369" y="253745"/>
                </a:lnTo>
                <a:lnTo>
                  <a:pt x="59456" y="240846"/>
                </a:lnTo>
                <a:lnTo>
                  <a:pt x="56478" y="228014"/>
                </a:lnTo>
                <a:lnTo>
                  <a:pt x="53442" y="215242"/>
                </a:lnTo>
                <a:lnTo>
                  <a:pt x="50356" y="202521"/>
                </a:lnTo>
                <a:lnTo>
                  <a:pt x="47227" y="189845"/>
                </a:lnTo>
                <a:lnTo>
                  <a:pt x="44062" y="177206"/>
                </a:lnTo>
                <a:lnTo>
                  <a:pt x="40867" y="164596"/>
                </a:lnTo>
                <a:lnTo>
                  <a:pt x="37652" y="152009"/>
                </a:lnTo>
                <a:lnTo>
                  <a:pt x="34422" y="139437"/>
                </a:lnTo>
                <a:lnTo>
                  <a:pt x="31184" y="126873"/>
                </a:lnTo>
                <a:lnTo>
                  <a:pt x="27947" y="114308"/>
                </a:lnTo>
                <a:lnTo>
                  <a:pt x="24717" y="101736"/>
                </a:lnTo>
                <a:lnTo>
                  <a:pt x="21501" y="89149"/>
                </a:lnTo>
                <a:lnTo>
                  <a:pt x="18307" y="76539"/>
                </a:lnTo>
                <a:lnTo>
                  <a:pt x="15142" y="63900"/>
                </a:lnTo>
                <a:lnTo>
                  <a:pt x="12013" y="51224"/>
                </a:lnTo>
                <a:lnTo>
                  <a:pt x="8927" y="38503"/>
                </a:lnTo>
                <a:lnTo>
                  <a:pt x="5891" y="25731"/>
                </a:lnTo>
                <a:lnTo>
                  <a:pt x="2913" y="12899"/>
                </a:lnTo>
                <a:lnTo>
                  <a:pt x="0" y="0"/>
                </a:lnTo>
                <a:lnTo>
                  <a:pt x="3670" y="36614"/>
                </a:lnTo>
                <a:close/>
              </a:path>
            </a:pathLst>
          </a:custGeom>
          <a:solidFill>
            <a:srgbClr val="766E53"/>
          </a:solidFill>
        </p:spPr>
        <p:txBody>
          <a:bodyPr wrap="square" lIns="0" tIns="0" rIns="0" bIns="0" rtlCol="0">
            <a:noAutofit/>
          </a:bodyPr>
          <a:lstStyle/>
          <a:p>
            <a:endParaRPr/>
          </a:p>
        </p:txBody>
      </p:sp>
      <p:sp>
        <p:nvSpPr>
          <p:cNvPr id="23" name="object 23"/>
          <p:cNvSpPr/>
          <p:nvPr/>
        </p:nvSpPr>
        <p:spPr>
          <a:xfrm>
            <a:off x="353624" y="1289303"/>
            <a:ext cx="127578" cy="3026664"/>
          </a:xfrm>
          <a:custGeom>
            <a:avLst/>
            <a:gdLst/>
            <a:ahLst/>
            <a:cxnLst/>
            <a:rect l="l" t="t" r="r" b="b"/>
            <a:pathLst>
              <a:path w="170104" h="3026664">
                <a:moveTo>
                  <a:pt x="24277" y="2187133"/>
                </a:moveTo>
                <a:lnTo>
                  <a:pt x="23137" y="2139739"/>
                </a:lnTo>
                <a:lnTo>
                  <a:pt x="22197" y="2092363"/>
                </a:lnTo>
                <a:lnTo>
                  <a:pt x="21459" y="2045002"/>
                </a:lnTo>
                <a:lnTo>
                  <a:pt x="20927" y="1997651"/>
                </a:lnTo>
                <a:lnTo>
                  <a:pt x="20606" y="1950307"/>
                </a:lnTo>
                <a:lnTo>
                  <a:pt x="20606" y="1854957"/>
                </a:lnTo>
                <a:lnTo>
                  <a:pt x="20927" y="1807011"/>
                </a:lnTo>
                <a:lnTo>
                  <a:pt x="21459" y="1759121"/>
                </a:lnTo>
                <a:lnTo>
                  <a:pt x="22197" y="1711280"/>
                </a:lnTo>
                <a:lnTo>
                  <a:pt x="23137" y="1663481"/>
                </a:lnTo>
                <a:lnTo>
                  <a:pt x="24277" y="1615718"/>
                </a:lnTo>
                <a:lnTo>
                  <a:pt x="25612" y="1567983"/>
                </a:lnTo>
                <a:lnTo>
                  <a:pt x="27139" y="1520269"/>
                </a:lnTo>
                <a:lnTo>
                  <a:pt x="28854" y="1472569"/>
                </a:lnTo>
                <a:lnTo>
                  <a:pt x="30753" y="1424876"/>
                </a:lnTo>
                <a:lnTo>
                  <a:pt x="32834" y="1377183"/>
                </a:lnTo>
                <a:lnTo>
                  <a:pt x="35092" y="1329483"/>
                </a:lnTo>
                <a:lnTo>
                  <a:pt x="37523" y="1281769"/>
                </a:lnTo>
                <a:lnTo>
                  <a:pt x="40125" y="1234034"/>
                </a:lnTo>
                <a:lnTo>
                  <a:pt x="42894" y="1186271"/>
                </a:lnTo>
                <a:lnTo>
                  <a:pt x="45825" y="1138472"/>
                </a:lnTo>
                <a:lnTo>
                  <a:pt x="48915" y="1090631"/>
                </a:lnTo>
                <a:lnTo>
                  <a:pt x="52161" y="1042741"/>
                </a:lnTo>
                <a:lnTo>
                  <a:pt x="55559" y="994795"/>
                </a:lnTo>
                <a:lnTo>
                  <a:pt x="59106" y="946785"/>
                </a:lnTo>
                <a:lnTo>
                  <a:pt x="60590" y="923106"/>
                </a:lnTo>
                <a:lnTo>
                  <a:pt x="63775" y="875755"/>
                </a:lnTo>
                <a:lnTo>
                  <a:pt x="67250" y="828409"/>
                </a:lnTo>
                <a:lnTo>
                  <a:pt x="71014" y="781066"/>
                </a:lnTo>
                <a:lnTo>
                  <a:pt x="75068" y="733726"/>
                </a:lnTo>
                <a:lnTo>
                  <a:pt x="79411" y="686387"/>
                </a:lnTo>
                <a:lnTo>
                  <a:pt x="84044" y="639047"/>
                </a:lnTo>
                <a:lnTo>
                  <a:pt x="88967" y="591704"/>
                </a:lnTo>
                <a:lnTo>
                  <a:pt x="94179" y="544358"/>
                </a:lnTo>
                <a:lnTo>
                  <a:pt x="99681" y="497007"/>
                </a:lnTo>
                <a:lnTo>
                  <a:pt x="105437" y="449667"/>
                </a:lnTo>
                <a:lnTo>
                  <a:pt x="111259" y="402340"/>
                </a:lnTo>
                <a:lnTo>
                  <a:pt x="117169" y="355008"/>
                </a:lnTo>
                <a:lnTo>
                  <a:pt x="123223" y="307672"/>
                </a:lnTo>
                <a:lnTo>
                  <a:pt x="129480" y="260334"/>
                </a:lnTo>
                <a:lnTo>
                  <a:pt x="135997" y="212994"/>
                </a:lnTo>
                <a:lnTo>
                  <a:pt x="142833" y="165656"/>
                </a:lnTo>
                <a:lnTo>
                  <a:pt x="150046" y="118320"/>
                </a:lnTo>
                <a:lnTo>
                  <a:pt x="157693" y="70988"/>
                </a:lnTo>
                <a:lnTo>
                  <a:pt x="165832" y="23661"/>
                </a:lnTo>
                <a:lnTo>
                  <a:pt x="170104" y="0"/>
                </a:lnTo>
                <a:lnTo>
                  <a:pt x="165278" y="0"/>
                </a:lnTo>
                <a:lnTo>
                  <a:pt x="156736" y="47323"/>
                </a:lnTo>
                <a:lnTo>
                  <a:pt x="148483" y="94653"/>
                </a:lnTo>
                <a:lnTo>
                  <a:pt x="140521" y="141988"/>
                </a:lnTo>
                <a:lnTo>
                  <a:pt x="132847" y="189325"/>
                </a:lnTo>
                <a:lnTo>
                  <a:pt x="125463" y="236664"/>
                </a:lnTo>
                <a:lnTo>
                  <a:pt x="118369" y="284003"/>
                </a:lnTo>
                <a:lnTo>
                  <a:pt x="111565" y="331340"/>
                </a:lnTo>
                <a:lnTo>
                  <a:pt x="105049" y="378675"/>
                </a:lnTo>
                <a:lnTo>
                  <a:pt x="98824" y="426005"/>
                </a:lnTo>
                <a:lnTo>
                  <a:pt x="92888" y="473329"/>
                </a:lnTo>
                <a:lnTo>
                  <a:pt x="87237" y="520683"/>
                </a:lnTo>
                <a:lnTo>
                  <a:pt x="81846" y="568032"/>
                </a:lnTo>
                <a:lnTo>
                  <a:pt x="76687" y="615376"/>
                </a:lnTo>
                <a:lnTo>
                  <a:pt x="71731" y="662717"/>
                </a:lnTo>
                <a:lnTo>
                  <a:pt x="66948" y="710057"/>
                </a:lnTo>
                <a:lnTo>
                  <a:pt x="62310" y="757396"/>
                </a:lnTo>
                <a:lnTo>
                  <a:pt x="57788" y="804737"/>
                </a:lnTo>
                <a:lnTo>
                  <a:pt x="53353" y="852081"/>
                </a:lnTo>
                <a:lnTo>
                  <a:pt x="48976" y="899430"/>
                </a:lnTo>
                <a:lnTo>
                  <a:pt x="44628" y="946785"/>
                </a:lnTo>
                <a:lnTo>
                  <a:pt x="40393" y="994141"/>
                </a:lnTo>
                <a:lnTo>
                  <a:pt x="36375" y="1041568"/>
                </a:lnTo>
                <a:lnTo>
                  <a:pt x="32575" y="1089062"/>
                </a:lnTo>
                <a:lnTo>
                  <a:pt x="28992" y="1136619"/>
                </a:lnTo>
                <a:lnTo>
                  <a:pt x="25626" y="1184235"/>
                </a:lnTo>
                <a:lnTo>
                  <a:pt x="22477" y="1231906"/>
                </a:lnTo>
                <a:lnTo>
                  <a:pt x="19545" y="1279628"/>
                </a:lnTo>
                <a:lnTo>
                  <a:pt x="16830" y="1327398"/>
                </a:lnTo>
                <a:lnTo>
                  <a:pt x="14333" y="1375212"/>
                </a:lnTo>
                <a:lnTo>
                  <a:pt x="12052" y="1423066"/>
                </a:lnTo>
                <a:lnTo>
                  <a:pt x="9989" y="1470956"/>
                </a:lnTo>
                <a:lnTo>
                  <a:pt x="8143" y="1518879"/>
                </a:lnTo>
                <a:lnTo>
                  <a:pt x="6515" y="1566830"/>
                </a:lnTo>
                <a:lnTo>
                  <a:pt x="5103" y="1614806"/>
                </a:lnTo>
                <a:lnTo>
                  <a:pt x="3909" y="1662803"/>
                </a:lnTo>
                <a:lnTo>
                  <a:pt x="2931" y="1710817"/>
                </a:lnTo>
                <a:lnTo>
                  <a:pt x="2171" y="1758844"/>
                </a:lnTo>
                <a:lnTo>
                  <a:pt x="1628" y="1806881"/>
                </a:lnTo>
                <a:lnTo>
                  <a:pt x="1303" y="1854923"/>
                </a:lnTo>
                <a:lnTo>
                  <a:pt x="1194" y="1902968"/>
                </a:lnTo>
                <a:lnTo>
                  <a:pt x="579" y="1948190"/>
                </a:lnTo>
                <a:lnTo>
                  <a:pt x="180" y="1993481"/>
                </a:lnTo>
                <a:lnTo>
                  <a:pt x="0" y="2038836"/>
                </a:lnTo>
                <a:lnTo>
                  <a:pt x="36" y="2084253"/>
                </a:lnTo>
                <a:lnTo>
                  <a:pt x="289" y="2129728"/>
                </a:lnTo>
                <a:lnTo>
                  <a:pt x="760" y="2175256"/>
                </a:lnTo>
                <a:lnTo>
                  <a:pt x="1447" y="2220835"/>
                </a:lnTo>
                <a:lnTo>
                  <a:pt x="2352" y="2266460"/>
                </a:lnTo>
                <a:lnTo>
                  <a:pt x="3474" y="2312127"/>
                </a:lnTo>
                <a:lnTo>
                  <a:pt x="4813" y="2357834"/>
                </a:lnTo>
                <a:lnTo>
                  <a:pt x="6370" y="2403576"/>
                </a:lnTo>
                <a:lnTo>
                  <a:pt x="8143" y="2449349"/>
                </a:lnTo>
                <a:lnTo>
                  <a:pt x="10134" y="2495150"/>
                </a:lnTo>
                <a:lnTo>
                  <a:pt x="12342" y="2540975"/>
                </a:lnTo>
                <a:lnTo>
                  <a:pt x="14767" y="2586821"/>
                </a:lnTo>
                <a:lnTo>
                  <a:pt x="17409" y="2632683"/>
                </a:lnTo>
                <a:lnTo>
                  <a:pt x="20269" y="2678558"/>
                </a:lnTo>
                <a:lnTo>
                  <a:pt x="23345" y="2724443"/>
                </a:lnTo>
                <a:lnTo>
                  <a:pt x="26639" y="2770333"/>
                </a:lnTo>
                <a:lnTo>
                  <a:pt x="30150" y="2816225"/>
                </a:lnTo>
                <a:lnTo>
                  <a:pt x="32775" y="2828430"/>
                </a:lnTo>
                <a:lnTo>
                  <a:pt x="35400" y="2840723"/>
                </a:lnTo>
                <a:lnTo>
                  <a:pt x="38024" y="2853092"/>
                </a:lnTo>
                <a:lnTo>
                  <a:pt x="40649" y="2865524"/>
                </a:lnTo>
                <a:lnTo>
                  <a:pt x="43274" y="2878007"/>
                </a:lnTo>
                <a:lnTo>
                  <a:pt x="45899" y="2890529"/>
                </a:lnTo>
                <a:lnTo>
                  <a:pt x="48524" y="2903077"/>
                </a:lnTo>
                <a:lnTo>
                  <a:pt x="51149" y="2915640"/>
                </a:lnTo>
                <a:lnTo>
                  <a:pt x="53774" y="2928205"/>
                </a:lnTo>
                <a:lnTo>
                  <a:pt x="56398" y="2940759"/>
                </a:lnTo>
                <a:lnTo>
                  <a:pt x="59023" y="2953291"/>
                </a:lnTo>
                <a:lnTo>
                  <a:pt x="61648" y="2965788"/>
                </a:lnTo>
                <a:lnTo>
                  <a:pt x="64273" y="2978238"/>
                </a:lnTo>
                <a:lnTo>
                  <a:pt x="66898" y="2990628"/>
                </a:lnTo>
                <a:lnTo>
                  <a:pt x="69523" y="3002947"/>
                </a:lnTo>
                <a:lnTo>
                  <a:pt x="72147" y="3015182"/>
                </a:lnTo>
                <a:lnTo>
                  <a:pt x="73584" y="3021838"/>
                </a:lnTo>
                <a:lnTo>
                  <a:pt x="78410" y="3026664"/>
                </a:lnTo>
                <a:lnTo>
                  <a:pt x="76362" y="3014033"/>
                </a:lnTo>
                <a:lnTo>
                  <a:pt x="74459" y="3001404"/>
                </a:lnTo>
                <a:lnTo>
                  <a:pt x="69501" y="2963519"/>
                </a:lnTo>
                <a:lnTo>
                  <a:pt x="65430" y="2925648"/>
                </a:lnTo>
                <a:lnTo>
                  <a:pt x="61939" y="2887798"/>
                </a:lnTo>
                <a:lnTo>
                  <a:pt x="59106" y="2854579"/>
                </a:lnTo>
                <a:lnTo>
                  <a:pt x="55559" y="2806551"/>
                </a:lnTo>
                <a:lnTo>
                  <a:pt x="52161" y="2758592"/>
                </a:lnTo>
                <a:lnTo>
                  <a:pt x="48915" y="2710699"/>
                </a:lnTo>
                <a:lnTo>
                  <a:pt x="45825" y="2662866"/>
                </a:lnTo>
                <a:lnTo>
                  <a:pt x="42894" y="2615092"/>
                </a:lnTo>
                <a:lnTo>
                  <a:pt x="40125" y="2567372"/>
                </a:lnTo>
                <a:lnTo>
                  <a:pt x="37523" y="2519703"/>
                </a:lnTo>
                <a:lnTo>
                  <a:pt x="35092" y="2472081"/>
                </a:lnTo>
                <a:lnTo>
                  <a:pt x="32834" y="2424502"/>
                </a:lnTo>
                <a:lnTo>
                  <a:pt x="30753" y="2376963"/>
                </a:lnTo>
                <a:lnTo>
                  <a:pt x="28854" y="2329461"/>
                </a:lnTo>
                <a:lnTo>
                  <a:pt x="27139" y="2281990"/>
                </a:lnTo>
                <a:lnTo>
                  <a:pt x="25612" y="2234549"/>
                </a:lnTo>
                <a:lnTo>
                  <a:pt x="24277" y="2187133"/>
                </a:lnTo>
                <a:close/>
              </a:path>
            </a:pathLst>
          </a:custGeom>
          <a:solidFill>
            <a:srgbClr val="766E53"/>
          </a:solidFill>
        </p:spPr>
        <p:txBody>
          <a:bodyPr wrap="square" lIns="0" tIns="0" rIns="0" bIns="0" rtlCol="0">
            <a:noAutofit/>
          </a:bodyPr>
          <a:lstStyle/>
          <a:p>
            <a:endParaRPr/>
          </a:p>
        </p:txBody>
      </p:sp>
      <p:sp>
        <p:nvSpPr>
          <p:cNvPr id="24" name="object 24"/>
          <p:cNvSpPr/>
          <p:nvPr/>
        </p:nvSpPr>
        <p:spPr>
          <a:xfrm>
            <a:off x="833247" y="6571505"/>
            <a:ext cx="100584" cy="281939"/>
          </a:xfrm>
          <a:custGeom>
            <a:avLst/>
            <a:gdLst/>
            <a:ahLst/>
            <a:cxnLst/>
            <a:rect l="l" t="t" r="r" b="b"/>
            <a:pathLst>
              <a:path w="134112" h="281939">
                <a:moveTo>
                  <a:pt x="105371" y="281939"/>
                </a:moveTo>
                <a:lnTo>
                  <a:pt x="134112" y="281939"/>
                </a:lnTo>
                <a:lnTo>
                  <a:pt x="126963" y="268284"/>
                </a:lnTo>
                <a:lnTo>
                  <a:pt x="119882" y="254562"/>
                </a:lnTo>
                <a:lnTo>
                  <a:pt x="112866" y="240775"/>
                </a:lnTo>
                <a:lnTo>
                  <a:pt x="105911" y="226927"/>
                </a:lnTo>
                <a:lnTo>
                  <a:pt x="99014" y="213021"/>
                </a:lnTo>
                <a:lnTo>
                  <a:pt x="92170" y="199062"/>
                </a:lnTo>
                <a:lnTo>
                  <a:pt x="85376" y="185053"/>
                </a:lnTo>
                <a:lnTo>
                  <a:pt x="78629" y="170997"/>
                </a:lnTo>
                <a:lnTo>
                  <a:pt x="71925" y="156898"/>
                </a:lnTo>
                <a:lnTo>
                  <a:pt x="65260" y="142759"/>
                </a:lnTo>
                <a:lnTo>
                  <a:pt x="58631" y="128585"/>
                </a:lnTo>
                <a:lnTo>
                  <a:pt x="52035" y="114379"/>
                </a:lnTo>
                <a:lnTo>
                  <a:pt x="45467" y="100144"/>
                </a:lnTo>
                <a:lnTo>
                  <a:pt x="38925" y="85884"/>
                </a:lnTo>
                <a:lnTo>
                  <a:pt x="32404" y="71602"/>
                </a:lnTo>
                <a:lnTo>
                  <a:pt x="25901" y="57303"/>
                </a:lnTo>
                <a:lnTo>
                  <a:pt x="19413" y="42989"/>
                </a:lnTo>
                <a:lnTo>
                  <a:pt x="12936" y="28665"/>
                </a:lnTo>
                <a:lnTo>
                  <a:pt x="6466" y="14334"/>
                </a:lnTo>
                <a:lnTo>
                  <a:pt x="0" y="0"/>
                </a:lnTo>
                <a:lnTo>
                  <a:pt x="4347" y="14334"/>
                </a:lnTo>
                <a:lnTo>
                  <a:pt x="8770" y="28665"/>
                </a:lnTo>
                <a:lnTo>
                  <a:pt x="13272" y="42989"/>
                </a:lnTo>
                <a:lnTo>
                  <a:pt x="17856" y="57303"/>
                </a:lnTo>
                <a:lnTo>
                  <a:pt x="22527" y="71602"/>
                </a:lnTo>
                <a:lnTo>
                  <a:pt x="27288" y="85884"/>
                </a:lnTo>
                <a:lnTo>
                  <a:pt x="32141" y="100144"/>
                </a:lnTo>
                <a:lnTo>
                  <a:pt x="37092" y="114379"/>
                </a:lnTo>
                <a:lnTo>
                  <a:pt x="42144" y="128585"/>
                </a:lnTo>
                <a:lnTo>
                  <a:pt x="47299" y="142759"/>
                </a:lnTo>
                <a:lnTo>
                  <a:pt x="52562" y="156898"/>
                </a:lnTo>
                <a:lnTo>
                  <a:pt x="57937" y="170997"/>
                </a:lnTo>
                <a:lnTo>
                  <a:pt x="63426" y="185053"/>
                </a:lnTo>
                <a:lnTo>
                  <a:pt x="69034" y="199062"/>
                </a:lnTo>
                <a:lnTo>
                  <a:pt x="74764" y="213021"/>
                </a:lnTo>
                <a:lnTo>
                  <a:pt x="80620" y="226927"/>
                </a:lnTo>
                <a:lnTo>
                  <a:pt x="86605" y="240775"/>
                </a:lnTo>
                <a:lnTo>
                  <a:pt x="92723" y="254562"/>
                </a:lnTo>
                <a:lnTo>
                  <a:pt x="98977" y="268284"/>
                </a:lnTo>
                <a:lnTo>
                  <a:pt x="105371" y="281939"/>
                </a:lnTo>
                <a:close/>
              </a:path>
            </a:pathLst>
          </a:custGeom>
          <a:solidFill>
            <a:srgbClr val="766E53"/>
          </a:solidFill>
        </p:spPr>
        <p:txBody>
          <a:bodyPr wrap="square" lIns="0" tIns="0" rIns="0" bIns="0" rtlCol="0">
            <a:noAutofit/>
          </a:bodyPr>
          <a:lstStyle/>
          <a:p>
            <a:endParaRPr/>
          </a:p>
        </p:txBody>
      </p:sp>
      <p:sp>
        <p:nvSpPr>
          <p:cNvPr id="25" name="object 25"/>
          <p:cNvSpPr/>
          <p:nvPr/>
        </p:nvSpPr>
        <p:spPr>
          <a:xfrm>
            <a:off x="377199" y="4107196"/>
            <a:ext cx="61721" cy="512063"/>
          </a:xfrm>
          <a:custGeom>
            <a:avLst/>
            <a:gdLst/>
            <a:ahLst/>
            <a:cxnLst/>
            <a:rect l="l" t="t" r="r" b="b"/>
            <a:pathLst>
              <a:path w="82295" h="512063">
                <a:moveTo>
                  <a:pt x="5140" y="101106"/>
                </a:moveTo>
                <a:lnTo>
                  <a:pt x="6335" y="113842"/>
                </a:lnTo>
                <a:lnTo>
                  <a:pt x="7560" y="126606"/>
                </a:lnTo>
                <a:lnTo>
                  <a:pt x="8803" y="139388"/>
                </a:lnTo>
                <a:lnTo>
                  <a:pt x="10054" y="152175"/>
                </a:lnTo>
                <a:lnTo>
                  <a:pt x="11302" y="164958"/>
                </a:lnTo>
                <a:lnTo>
                  <a:pt x="12536" y="177726"/>
                </a:lnTo>
                <a:lnTo>
                  <a:pt x="13745" y="190468"/>
                </a:lnTo>
                <a:lnTo>
                  <a:pt x="14917" y="203172"/>
                </a:lnTo>
                <a:lnTo>
                  <a:pt x="16041" y="215829"/>
                </a:lnTo>
                <a:lnTo>
                  <a:pt x="17107" y="228427"/>
                </a:lnTo>
                <a:lnTo>
                  <a:pt x="18104" y="240956"/>
                </a:lnTo>
                <a:lnTo>
                  <a:pt x="19020" y="253404"/>
                </a:lnTo>
                <a:lnTo>
                  <a:pt x="19367" y="258445"/>
                </a:lnTo>
                <a:lnTo>
                  <a:pt x="22305" y="271326"/>
                </a:lnTo>
                <a:lnTo>
                  <a:pt x="25309" y="284145"/>
                </a:lnTo>
                <a:lnTo>
                  <a:pt x="28371" y="296907"/>
                </a:lnTo>
                <a:lnTo>
                  <a:pt x="31485" y="309619"/>
                </a:lnTo>
                <a:lnTo>
                  <a:pt x="34641" y="322290"/>
                </a:lnTo>
                <a:lnTo>
                  <a:pt x="37835" y="334925"/>
                </a:lnTo>
                <a:lnTo>
                  <a:pt x="41057" y="347532"/>
                </a:lnTo>
                <a:lnTo>
                  <a:pt x="44301" y="360118"/>
                </a:lnTo>
                <a:lnTo>
                  <a:pt x="47560" y="372689"/>
                </a:lnTo>
                <a:lnTo>
                  <a:pt x="50826" y="385254"/>
                </a:lnTo>
                <a:lnTo>
                  <a:pt x="54093" y="397819"/>
                </a:lnTo>
                <a:lnTo>
                  <a:pt x="57352" y="410390"/>
                </a:lnTo>
                <a:lnTo>
                  <a:pt x="60597" y="422976"/>
                </a:lnTo>
                <a:lnTo>
                  <a:pt x="63820" y="435583"/>
                </a:lnTo>
                <a:lnTo>
                  <a:pt x="67014" y="448218"/>
                </a:lnTo>
                <a:lnTo>
                  <a:pt x="70172" y="460889"/>
                </a:lnTo>
                <a:lnTo>
                  <a:pt x="73286" y="473601"/>
                </a:lnTo>
                <a:lnTo>
                  <a:pt x="76350" y="486363"/>
                </a:lnTo>
                <a:lnTo>
                  <a:pt x="79355" y="499182"/>
                </a:lnTo>
                <a:lnTo>
                  <a:pt x="82295" y="512064"/>
                </a:lnTo>
                <a:lnTo>
                  <a:pt x="80152" y="496994"/>
                </a:lnTo>
                <a:lnTo>
                  <a:pt x="78078" y="481923"/>
                </a:lnTo>
                <a:lnTo>
                  <a:pt x="76069" y="466850"/>
                </a:lnTo>
                <a:lnTo>
                  <a:pt x="74122" y="451776"/>
                </a:lnTo>
                <a:lnTo>
                  <a:pt x="72233" y="436701"/>
                </a:lnTo>
                <a:lnTo>
                  <a:pt x="70398" y="421625"/>
                </a:lnTo>
                <a:lnTo>
                  <a:pt x="68615" y="406548"/>
                </a:lnTo>
                <a:lnTo>
                  <a:pt x="66879" y="391470"/>
                </a:lnTo>
                <a:lnTo>
                  <a:pt x="65187" y="376393"/>
                </a:lnTo>
                <a:lnTo>
                  <a:pt x="63534" y="361315"/>
                </a:lnTo>
                <a:lnTo>
                  <a:pt x="61918" y="346236"/>
                </a:lnTo>
                <a:lnTo>
                  <a:pt x="60335" y="331159"/>
                </a:lnTo>
                <a:lnTo>
                  <a:pt x="58781" y="316081"/>
                </a:lnTo>
                <a:lnTo>
                  <a:pt x="57253" y="301004"/>
                </a:lnTo>
                <a:lnTo>
                  <a:pt x="55746" y="285928"/>
                </a:lnTo>
                <a:lnTo>
                  <a:pt x="54257" y="270853"/>
                </a:lnTo>
                <a:lnTo>
                  <a:pt x="52783" y="255779"/>
                </a:lnTo>
                <a:lnTo>
                  <a:pt x="51320" y="240706"/>
                </a:lnTo>
                <a:lnTo>
                  <a:pt x="49864" y="225635"/>
                </a:lnTo>
                <a:lnTo>
                  <a:pt x="48412" y="210566"/>
                </a:lnTo>
                <a:lnTo>
                  <a:pt x="43573" y="205740"/>
                </a:lnTo>
                <a:lnTo>
                  <a:pt x="40941" y="193563"/>
                </a:lnTo>
                <a:lnTo>
                  <a:pt x="38309" y="181294"/>
                </a:lnTo>
                <a:lnTo>
                  <a:pt x="35678" y="168945"/>
                </a:lnTo>
                <a:lnTo>
                  <a:pt x="33047" y="156528"/>
                </a:lnTo>
                <a:lnTo>
                  <a:pt x="30415" y="144055"/>
                </a:lnTo>
                <a:lnTo>
                  <a:pt x="27784" y="131540"/>
                </a:lnTo>
                <a:lnTo>
                  <a:pt x="25153" y="118995"/>
                </a:lnTo>
                <a:lnTo>
                  <a:pt x="22522" y="106432"/>
                </a:lnTo>
                <a:lnTo>
                  <a:pt x="19891" y="93864"/>
                </a:lnTo>
                <a:lnTo>
                  <a:pt x="17260" y="81304"/>
                </a:lnTo>
                <a:lnTo>
                  <a:pt x="14629" y="68765"/>
                </a:lnTo>
                <a:lnTo>
                  <a:pt x="11998" y="56258"/>
                </a:lnTo>
                <a:lnTo>
                  <a:pt x="9367" y="43796"/>
                </a:lnTo>
                <a:lnTo>
                  <a:pt x="6735" y="31393"/>
                </a:lnTo>
                <a:lnTo>
                  <a:pt x="4104" y="19060"/>
                </a:lnTo>
                <a:lnTo>
                  <a:pt x="1472" y="6810"/>
                </a:lnTo>
                <a:lnTo>
                  <a:pt x="0" y="0"/>
                </a:lnTo>
                <a:lnTo>
                  <a:pt x="0" y="38227"/>
                </a:lnTo>
                <a:lnTo>
                  <a:pt x="880" y="50660"/>
                </a:lnTo>
                <a:lnTo>
                  <a:pt x="1845" y="63175"/>
                </a:lnTo>
                <a:lnTo>
                  <a:pt x="2884" y="75762"/>
                </a:lnTo>
                <a:lnTo>
                  <a:pt x="3986" y="88409"/>
                </a:lnTo>
                <a:lnTo>
                  <a:pt x="5140" y="101106"/>
                </a:lnTo>
                <a:close/>
              </a:path>
            </a:pathLst>
          </a:custGeom>
          <a:solidFill>
            <a:srgbClr val="766E53"/>
          </a:solidFill>
        </p:spPr>
        <p:txBody>
          <a:bodyPr wrap="square" lIns="0" tIns="0" rIns="0" bIns="0" rtlCol="0">
            <a:noAutofit/>
          </a:bodyPr>
          <a:lstStyle/>
          <a:p>
            <a:endParaRPr/>
          </a:p>
        </p:txBody>
      </p:sp>
      <p:sp>
        <p:nvSpPr>
          <p:cNvPr id="26" name="object 26"/>
          <p:cNvSpPr/>
          <p:nvPr/>
        </p:nvSpPr>
        <p:spPr>
          <a:xfrm>
            <a:off x="730379" y="3145553"/>
            <a:ext cx="1057275" cy="2717291"/>
          </a:xfrm>
          <a:custGeom>
            <a:avLst/>
            <a:gdLst/>
            <a:ahLst/>
            <a:cxnLst/>
            <a:rect l="l" t="t" r="r" b="b"/>
            <a:pathLst>
              <a:path w="1409700" h="2717291">
                <a:moveTo>
                  <a:pt x="2410" y="2589076"/>
                </a:moveTo>
                <a:lnTo>
                  <a:pt x="0" y="2626398"/>
                </a:lnTo>
                <a:lnTo>
                  <a:pt x="5421" y="2637694"/>
                </a:lnTo>
                <a:lnTo>
                  <a:pt x="10412" y="2649056"/>
                </a:lnTo>
                <a:lnTo>
                  <a:pt x="15039" y="2660547"/>
                </a:lnTo>
                <a:lnTo>
                  <a:pt x="19365" y="2672232"/>
                </a:lnTo>
                <a:lnTo>
                  <a:pt x="23455" y="2684175"/>
                </a:lnTo>
                <a:lnTo>
                  <a:pt x="27375" y="2696443"/>
                </a:lnTo>
                <a:lnTo>
                  <a:pt x="31190" y="2709098"/>
                </a:lnTo>
                <a:lnTo>
                  <a:pt x="33566" y="2717291"/>
                </a:lnTo>
                <a:lnTo>
                  <a:pt x="33592" y="2704621"/>
                </a:lnTo>
                <a:lnTo>
                  <a:pt x="33777" y="2691949"/>
                </a:lnTo>
                <a:lnTo>
                  <a:pt x="34278" y="2679276"/>
                </a:lnTo>
                <a:lnTo>
                  <a:pt x="35253" y="2666603"/>
                </a:lnTo>
                <a:lnTo>
                  <a:pt x="36862" y="2653931"/>
                </a:lnTo>
                <a:lnTo>
                  <a:pt x="38353" y="2645537"/>
                </a:lnTo>
                <a:lnTo>
                  <a:pt x="39395" y="2608184"/>
                </a:lnTo>
                <a:lnTo>
                  <a:pt x="43377" y="2533310"/>
                </a:lnTo>
                <a:lnTo>
                  <a:pt x="49819" y="2458283"/>
                </a:lnTo>
                <a:lnTo>
                  <a:pt x="58633" y="2383187"/>
                </a:lnTo>
                <a:lnTo>
                  <a:pt x="69734" y="2308107"/>
                </a:lnTo>
                <a:lnTo>
                  <a:pt x="83036" y="2233130"/>
                </a:lnTo>
                <a:lnTo>
                  <a:pt x="90485" y="2195707"/>
                </a:lnTo>
                <a:lnTo>
                  <a:pt x="98452" y="2158340"/>
                </a:lnTo>
                <a:lnTo>
                  <a:pt x="106927" y="2121043"/>
                </a:lnTo>
                <a:lnTo>
                  <a:pt x="115897" y="2083823"/>
                </a:lnTo>
                <a:lnTo>
                  <a:pt x="125353" y="2046694"/>
                </a:lnTo>
                <a:lnTo>
                  <a:pt x="135284" y="2009665"/>
                </a:lnTo>
                <a:lnTo>
                  <a:pt x="145679" y="1972746"/>
                </a:lnTo>
                <a:lnTo>
                  <a:pt x="156527" y="1935949"/>
                </a:lnTo>
                <a:lnTo>
                  <a:pt x="167817" y="1899284"/>
                </a:lnTo>
                <a:lnTo>
                  <a:pt x="191687" y="1827659"/>
                </a:lnTo>
                <a:lnTo>
                  <a:pt x="217224" y="1756380"/>
                </a:lnTo>
                <a:lnTo>
                  <a:pt x="244372" y="1685507"/>
                </a:lnTo>
                <a:lnTo>
                  <a:pt x="273075" y="1615097"/>
                </a:lnTo>
                <a:lnTo>
                  <a:pt x="303274" y="1545209"/>
                </a:lnTo>
                <a:lnTo>
                  <a:pt x="334913" y="1475899"/>
                </a:lnTo>
                <a:lnTo>
                  <a:pt x="351255" y="1441480"/>
                </a:lnTo>
                <a:lnTo>
                  <a:pt x="384946" y="1373147"/>
                </a:lnTo>
                <a:lnTo>
                  <a:pt x="419935" y="1305539"/>
                </a:lnTo>
                <a:lnTo>
                  <a:pt x="456164" y="1238712"/>
                </a:lnTo>
                <a:lnTo>
                  <a:pt x="474725" y="1205611"/>
                </a:lnTo>
                <a:lnTo>
                  <a:pt x="492887" y="1171981"/>
                </a:lnTo>
                <a:lnTo>
                  <a:pt x="511399" y="1138565"/>
                </a:lnTo>
                <a:lnTo>
                  <a:pt x="530255" y="1105358"/>
                </a:lnTo>
                <a:lnTo>
                  <a:pt x="549448" y="1072358"/>
                </a:lnTo>
                <a:lnTo>
                  <a:pt x="568971" y="1039560"/>
                </a:lnTo>
                <a:lnTo>
                  <a:pt x="588817" y="1006961"/>
                </a:lnTo>
                <a:lnTo>
                  <a:pt x="608979" y="974556"/>
                </a:lnTo>
                <a:lnTo>
                  <a:pt x="629450" y="942343"/>
                </a:lnTo>
                <a:lnTo>
                  <a:pt x="650223" y="910317"/>
                </a:lnTo>
                <a:lnTo>
                  <a:pt x="671290" y="878474"/>
                </a:lnTo>
                <a:lnTo>
                  <a:pt x="692645" y="846812"/>
                </a:lnTo>
                <a:lnTo>
                  <a:pt x="714280" y="815326"/>
                </a:lnTo>
                <a:lnTo>
                  <a:pt x="736189" y="784013"/>
                </a:lnTo>
                <a:lnTo>
                  <a:pt x="758365" y="752869"/>
                </a:lnTo>
                <a:lnTo>
                  <a:pt x="780799" y="721889"/>
                </a:lnTo>
                <a:lnTo>
                  <a:pt x="803487" y="691072"/>
                </a:lnTo>
                <a:lnTo>
                  <a:pt x="826420" y="660411"/>
                </a:lnTo>
                <a:lnTo>
                  <a:pt x="849591" y="629905"/>
                </a:lnTo>
                <a:lnTo>
                  <a:pt x="872993" y="599550"/>
                </a:lnTo>
                <a:lnTo>
                  <a:pt x="896619" y="569340"/>
                </a:lnTo>
                <a:lnTo>
                  <a:pt x="908162" y="554273"/>
                </a:lnTo>
                <a:lnTo>
                  <a:pt x="919777" y="539213"/>
                </a:lnTo>
                <a:lnTo>
                  <a:pt x="931464" y="524167"/>
                </a:lnTo>
                <a:lnTo>
                  <a:pt x="943223" y="509142"/>
                </a:lnTo>
                <a:lnTo>
                  <a:pt x="955055" y="494147"/>
                </a:lnTo>
                <a:lnTo>
                  <a:pt x="966960" y="479186"/>
                </a:lnTo>
                <a:lnTo>
                  <a:pt x="978936" y="464269"/>
                </a:lnTo>
                <a:lnTo>
                  <a:pt x="990986" y="449402"/>
                </a:lnTo>
                <a:lnTo>
                  <a:pt x="1003107" y="434592"/>
                </a:lnTo>
                <a:lnTo>
                  <a:pt x="1015301" y="419846"/>
                </a:lnTo>
                <a:lnTo>
                  <a:pt x="1027567" y="405171"/>
                </a:lnTo>
                <a:lnTo>
                  <a:pt x="1039906" y="390575"/>
                </a:lnTo>
                <a:lnTo>
                  <a:pt x="1052317" y="376065"/>
                </a:lnTo>
                <a:lnTo>
                  <a:pt x="1064801" y="361648"/>
                </a:lnTo>
                <a:lnTo>
                  <a:pt x="1077356" y="347331"/>
                </a:lnTo>
                <a:lnTo>
                  <a:pt x="1089985" y="333120"/>
                </a:lnTo>
                <a:lnTo>
                  <a:pt x="1102685" y="319025"/>
                </a:lnTo>
                <a:lnTo>
                  <a:pt x="1115458" y="305050"/>
                </a:lnTo>
                <a:lnTo>
                  <a:pt x="1128304" y="291205"/>
                </a:lnTo>
                <a:lnTo>
                  <a:pt x="1141221" y="277494"/>
                </a:lnTo>
                <a:lnTo>
                  <a:pt x="1149733" y="268055"/>
                </a:lnTo>
                <a:lnTo>
                  <a:pt x="1158242" y="258615"/>
                </a:lnTo>
                <a:lnTo>
                  <a:pt x="1166749" y="249176"/>
                </a:lnTo>
                <a:lnTo>
                  <a:pt x="1175253" y="239737"/>
                </a:lnTo>
                <a:lnTo>
                  <a:pt x="1183756" y="230300"/>
                </a:lnTo>
                <a:lnTo>
                  <a:pt x="1192258" y="220863"/>
                </a:lnTo>
                <a:lnTo>
                  <a:pt x="1200760" y="211428"/>
                </a:lnTo>
                <a:lnTo>
                  <a:pt x="1209260" y="201994"/>
                </a:lnTo>
                <a:lnTo>
                  <a:pt x="1217762" y="192562"/>
                </a:lnTo>
                <a:lnTo>
                  <a:pt x="1226263" y="183132"/>
                </a:lnTo>
                <a:lnTo>
                  <a:pt x="1234766" y="173704"/>
                </a:lnTo>
                <a:lnTo>
                  <a:pt x="1243270" y="164278"/>
                </a:lnTo>
                <a:lnTo>
                  <a:pt x="1251776" y="154855"/>
                </a:lnTo>
                <a:lnTo>
                  <a:pt x="1260285" y="145435"/>
                </a:lnTo>
                <a:lnTo>
                  <a:pt x="1268796" y="136018"/>
                </a:lnTo>
                <a:lnTo>
                  <a:pt x="1279213" y="125430"/>
                </a:lnTo>
                <a:lnTo>
                  <a:pt x="1287907" y="116767"/>
                </a:lnTo>
                <a:lnTo>
                  <a:pt x="1296706" y="108012"/>
                </a:lnTo>
                <a:lnTo>
                  <a:pt x="1305604" y="99181"/>
                </a:lnTo>
                <a:lnTo>
                  <a:pt x="1314593" y="90291"/>
                </a:lnTo>
                <a:lnTo>
                  <a:pt x="1323665" y="81358"/>
                </a:lnTo>
                <a:lnTo>
                  <a:pt x="1332811" y="72398"/>
                </a:lnTo>
                <a:lnTo>
                  <a:pt x="1342025" y="63428"/>
                </a:lnTo>
                <a:lnTo>
                  <a:pt x="1351299" y="54465"/>
                </a:lnTo>
                <a:lnTo>
                  <a:pt x="1360624" y="45525"/>
                </a:lnTo>
                <a:lnTo>
                  <a:pt x="1369994" y="36625"/>
                </a:lnTo>
                <a:lnTo>
                  <a:pt x="1379399" y="27780"/>
                </a:lnTo>
                <a:lnTo>
                  <a:pt x="1388833" y="19008"/>
                </a:lnTo>
                <a:lnTo>
                  <a:pt x="1398287" y="10325"/>
                </a:lnTo>
                <a:lnTo>
                  <a:pt x="1407754" y="1747"/>
                </a:lnTo>
                <a:lnTo>
                  <a:pt x="1409700" y="0"/>
                </a:lnTo>
                <a:lnTo>
                  <a:pt x="1404874" y="0"/>
                </a:lnTo>
                <a:lnTo>
                  <a:pt x="1395262" y="8642"/>
                </a:lnTo>
                <a:lnTo>
                  <a:pt x="1385656" y="17285"/>
                </a:lnTo>
                <a:lnTo>
                  <a:pt x="1376064" y="25928"/>
                </a:lnTo>
                <a:lnTo>
                  <a:pt x="1366495" y="34570"/>
                </a:lnTo>
                <a:lnTo>
                  <a:pt x="1356959" y="43213"/>
                </a:lnTo>
                <a:lnTo>
                  <a:pt x="1347464" y="51856"/>
                </a:lnTo>
                <a:lnTo>
                  <a:pt x="1338018" y="60498"/>
                </a:lnTo>
                <a:lnTo>
                  <a:pt x="1328632" y="69141"/>
                </a:lnTo>
                <a:lnTo>
                  <a:pt x="1319314" y="77784"/>
                </a:lnTo>
                <a:lnTo>
                  <a:pt x="1310072" y="86427"/>
                </a:lnTo>
                <a:lnTo>
                  <a:pt x="1300916" y="95069"/>
                </a:lnTo>
                <a:lnTo>
                  <a:pt x="1291854" y="103712"/>
                </a:lnTo>
                <a:lnTo>
                  <a:pt x="1282896" y="112355"/>
                </a:lnTo>
                <a:lnTo>
                  <a:pt x="1274050" y="120997"/>
                </a:lnTo>
                <a:lnTo>
                  <a:pt x="1265808" y="129159"/>
                </a:lnTo>
                <a:lnTo>
                  <a:pt x="1257159" y="138772"/>
                </a:lnTo>
                <a:lnTo>
                  <a:pt x="1248507" y="148374"/>
                </a:lnTo>
                <a:lnTo>
                  <a:pt x="1239852" y="157957"/>
                </a:lnTo>
                <a:lnTo>
                  <a:pt x="1231194" y="167511"/>
                </a:lnTo>
                <a:lnTo>
                  <a:pt x="1222533" y="177029"/>
                </a:lnTo>
                <a:lnTo>
                  <a:pt x="1213870" y="186502"/>
                </a:lnTo>
                <a:lnTo>
                  <a:pt x="1205205" y="195922"/>
                </a:lnTo>
                <a:lnTo>
                  <a:pt x="1196538" y="205282"/>
                </a:lnTo>
                <a:lnTo>
                  <a:pt x="1187870" y="214572"/>
                </a:lnTo>
                <a:lnTo>
                  <a:pt x="1179201" y="223784"/>
                </a:lnTo>
                <a:lnTo>
                  <a:pt x="1170530" y="232911"/>
                </a:lnTo>
                <a:lnTo>
                  <a:pt x="1161858" y="241944"/>
                </a:lnTo>
                <a:lnTo>
                  <a:pt x="1153186" y="250874"/>
                </a:lnTo>
                <a:lnTo>
                  <a:pt x="1144513" y="259695"/>
                </a:lnTo>
                <a:lnTo>
                  <a:pt x="1136395" y="267842"/>
                </a:lnTo>
                <a:lnTo>
                  <a:pt x="1122808" y="282206"/>
                </a:lnTo>
                <a:lnTo>
                  <a:pt x="1109359" y="296571"/>
                </a:lnTo>
                <a:lnTo>
                  <a:pt x="1096046" y="310942"/>
                </a:lnTo>
                <a:lnTo>
                  <a:pt x="1082866" y="325322"/>
                </a:lnTo>
                <a:lnTo>
                  <a:pt x="1069814" y="339715"/>
                </a:lnTo>
                <a:lnTo>
                  <a:pt x="1056887" y="354124"/>
                </a:lnTo>
                <a:lnTo>
                  <a:pt x="1044083" y="368554"/>
                </a:lnTo>
                <a:lnTo>
                  <a:pt x="1031396" y="383008"/>
                </a:lnTo>
                <a:lnTo>
                  <a:pt x="1018824" y="397490"/>
                </a:lnTo>
                <a:lnTo>
                  <a:pt x="1006363" y="412003"/>
                </a:lnTo>
                <a:lnTo>
                  <a:pt x="994010" y="426552"/>
                </a:lnTo>
                <a:lnTo>
                  <a:pt x="981761" y="441140"/>
                </a:lnTo>
                <a:lnTo>
                  <a:pt x="969613" y="455770"/>
                </a:lnTo>
                <a:lnTo>
                  <a:pt x="957562" y="470446"/>
                </a:lnTo>
                <a:lnTo>
                  <a:pt x="945604" y="485173"/>
                </a:lnTo>
                <a:lnTo>
                  <a:pt x="933736" y="499954"/>
                </a:lnTo>
                <a:lnTo>
                  <a:pt x="921955" y="514792"/>
                </a:lnTo>
                <a:lnTo>
                  <a:pt x="910256" y="529691"/>
                </a:lnTo>
                <a:lnTo>
                  <a:pt x="898637" y="544656"/>
                </a:lnTo>
                <a:lnTo>
                  <a:pt x="887094" y="559688"/>
                </a:lnTo>
                <a:lnTo>
                  <a:pt x="862778" y="589898"/>
                </a:lnTo>
                <a:lnTo>
                  <a:pt x="838750" y="620252"/>
                </a:lnTo>
                <a:lnTo>
                  <a:pt x="815009" y="650751"/>
                </a:lnTo>
                <a:lnTo>
                  <a:pt x="791556" y="681394"/>
                </a:lnTo>
                <a:lnTo>
                  <a:pt x="768391" y="712182"/>
                </a:lnTo>
                <a:lnTo>
                  <a:pt x="745515" y="743114"/>
                </a:lnTo>
                <a:lnTo>
                  <a:pt x="722926" y="774190"/>
                </a:lnTo>
                <a:lnTo>
                  <a:pt x="700626" y="805410"/>
                </a:lnTo>
                <a:lnTo>
                  <a:pt x="678614" y="836774"/>
                </a:lnTo>
                <a:lnTo>
                  <a:pt x="656891" y="868283"/>
                </a:lnTo>
                <a:lnTo>
                  <a:pt x="635457" y="899935"/>
                </a:lnTo>
                <a:lnTo>
                  <a:pt x="614311" y="931730"/>
                </a:lnTo>
                <a:lnTo>
                  <a:pt x="593454" y="963670"/>
                </a:lnTo>
                <a:lnTo>
                  <a:pt x="572885" y="995753"/>
                </a:lnTo>
                <a:lnTo>
                  <a:pt x="532616" y="1060349"/>
                </a:lnTo>
                <a:lnTo>
                  <a:pt x="493504" y="1125518"/>
                </a:lnTo>
                <a:lnTo>
                  <a:pt x="455548" y="1191259"/>
                </a:lnTo>
                <a:lnTo>
                  <a:pt x="436299" y="1225050"/>
                </a:lnTo>
                <a:lnTo>
                  <a:pt x="417414" y="1258986"/>
                </a:lnTo>
                <a:lnTo>
                  <a:pt x="398897" y="1293066"/>
                </a:lnTo>
                <a:lnTo>
                  <a:pt x="380753" y="1327291"/>
                </a:lnTo>
                <a:lnTo>
                  <a:pt x="362983" y="1361660"/>
                </a:lnTo>
                <a:lnTo>
                  <a:pt x="345593" y="1396173"/>
                </a:lnTo>
                <a:lnTo>
                  <a:pt x="328585" y="1430831"/>
                </a:lnTo>
                <a:lnTo>
                  <a:pt x="311962" y="1465632"/>
                </a:lnTo>
                <a:lnTo>
                  <a:pt x="295729" y="1500578"/>
                </a:lnTo>
                <a:lnTo>
                  <a:pt x="279888" y="1535668"/>
                </a:lnTo>
                <a:lnTo>
                  <a:pt x="264444" y="1570901"/>
                </a:lnTo>
                <a:lnTo>
                  <a:pt x="249400" y="1606278"/>
                </a:lnTo>
                <a:lnTo>
                  <a:pt x="234758" y="1641799"/>
                </a:lnTo>
                <a:lnTo>
                  <a:pt x="220524" y="1677463"/>
                </a:lnTo>
                <a:lnTo>
                  <a:pt x="206700" y="1713271"/>
                </a:lnTo>
                <a:lnTo>
                  <a:pt x="193289" y="1749222"/>
                </a:lnTo>
                <a:lnTo>
                  <a:pt x="180295" y="1785317"/>
                </a:lnTo>
                <a:lnTo>
                  <a:pt x="167722" y="1821554"/>
                </a:lnTo>
                <a:lnTo>
                  <a:pt x="155574" y="1857935"/>
                </a:lnTo>
                <a:lnTo>
                  <a:pt x="143852" y="1894458"/>
                </a:lnTo>
                <a:lnTo>
                  <a:pt x="131876" y="1929730"/>
                </a:lnTo>
                <a:lnTo>
                  <a:pt x="120403" y="1965204"/>
                </a:lnTo>
                <a:lnTo>
                  <a:pt x="109434" y="2000870"/>
                </a:lnTo>
                <a:lnTo>
                  <a:pt x="98969" y="2036718"/>
                </a:lnTo>
                <a:lnTo>
                  <a:pt x="89007" y="2072737"/>
                </a:lnTo>
                <a:lnTo>
                  <a:pt x="79549" y="2108917"/>
                </a:lnTo>
                <a:lnTo>
                  <a:pt x="70594" y="2145247"/>
                </a:lnTo>
                <a:lnTo>
                  <a:pt x="62143" y="2181717"/>
                </a:lnTo>
                <a:lnTo>
                  <a:pt x="54195" y="2218315"/>
                </a:lnTo>
                <a:lnTo>
                  <a:pt x="46751" y="2255032"/>
                </a:lnTo>
                <a:lnTo>
                  <a:pt x="39811" y="2291857"/>
                </a:lnTo>
                <a:lnTo>
                  <a:pt x="33374" y="2328779"/>
                </a:lnTo>
                <a:lnTo>
                  <a:pt x="27440" y="2365788"/>
                </a:lnTo>
                <a:lnTo>
                  <a:pt x="22010" y="2402874"/>
                </a:lnTo>
                <a:lnTo>
                  <a:pt x="17083" y="2440025"/>
                </a:lnTo>
                <a:lnTo>
                  <a:pt x="12660" y="2477231"/>
                </a:lnTo>
                <a:lnTo>
                  <a:pt x="8740" y="2514482"/>
                </a:lnTo>
                <a:lnTo>
                  <a:pt x="5323" y="2551767"/>
                </a:lnTo>
                <a:lnTo>
                  <a:pt x="2410" y="2589076"/>
                </a:lnTo>
                <a:close/>
              </a:path>
            </a:pathLst>
          </a:custGeom>
          <a:solidFill>
            <a:srgbClr val="766E53"/>
          </a:solidFill>
        </p:spPr>
        <p:txBody>
          <a:bodyPr wrap="square" lIns="0" tIns="0" rIns="0" bIns="0" rtlCol="0">
            <a:noAutofit/>
          </a:bodyPr>
          <a:lstStyle/>
          <a:p>
            <a:endParaRPr/>
          </a:p>
        </p:txBody>
      </p:sp>
      <p:sp>
        <p:nvSpPr>
          <p:cNvPr id="27" name="object 27"/>
          <p:cNvSpPr/>
          <p:nvPr/>
        </p:nvSpPr>
        <p:spPr>
          <a:xfrm>
            <a:off x="804681" y="6600461"/>
            <a:ext cx="91439" cy="252983"/>
          </a:xfrm>
          <a:custGeom>
            <a:avLst/>
            <a:gdLst/>
            <a:ahLst/>
            <a:cxnLst/>
            <a:rect l="l" t="t" r="r" b="b"/>
            <a:pathLst>
              <a:path w="121919" h="252983">
                <a:moveTo>
                  <a:pt x="7598" y="25770"/>
                </a:moveTo>
                <a:lnTo>
                  <a:pt x="11598" y="38646"/>
                </a:lnTo>
                <a:lnTo>
                  <a:pt x="15722" y="51511"/>
                </a:lnTo>
                <a:lnTo>
                  <a:pt x="19964" y="64363"/>
                </a:lnTo>
                <a:lnTo>
                  <a:pt x="24315" y="77196"/>
                </a:lnTo>
                <a:lnTo>
                  <a:pt x="28769" y="90008"/>
                </a:lnTo>
                <a:lnTo>
                  <a:pt x="33318" y="102795"/>
                </a:lnTo>
                <a:lnTo>
                  <a:pt x="37954" y="115554"/>
                </a:lnTo>
                <a:lnTo>
                  <a:pt x="42671" y="128280"/>
                </a:lnTo>
                <a:lnTo>
                  <a:pt x="47462" y="140970"/>
                </a:lnTo>
                <a:lnTo>
                  <a:pt x="52318" y="153621"/>
                </a:lnTo>
                <a:lnTo>
                  <a:pt x="57232" y="166229"/>
                </a:lnTo>
                <a:lnTo>
                  <a:pt x="62198" y="178791"/>
                </a:lnTo>
                <a:lnTo>
                  <a:pt x="67208" y="191303"/>
                </a:lnTo>
                <a:lnTo>
                  <a:pt x="72254" y="203760"/>
                </a:lnTo>
                <a:lnTo>
                  <a:pt x="77330" y="216161"/>
                </a:lnTo>
                <a:lnTo>
                  <a:pt x="82427" y="228501"/>
                </a:lnTo>
                <a:lnTo>
                  <a:pt x="87539" y="240776"/>
                </a:lnTo>
                <a:lnTo>
                  <a:pt x="92659" y="252983"/>
                </a:lnTo>
                <a:lnTo>
                  <a:pt x="121919" y="252983"/>
                </a:lnTo>
                <a:lnTo>
                  <a:pt x="115372" y="240776"/>
                </a:lnTo>
                <a:lnTo>
                  <a:pt x="108894" y="228501"/>
                </a:lnTo>
                <a:lnTo>
                  <a:pt x="102481" y="216161"/>
                </a:lnTo>
                <a:lnTo>
                  <a:pt x="96131" y="203760"/>
                </a:lnTo>
                <a:lnTo>
                  <a:pt x="89839" y="191303"/>
                </a:lnTo>
                <a:lnTo>
                  <a:pt x="83602" y="178791"/>
                </a:lnTo>
                <a:lnTo>
                  <a:pt x="77417" y="166229"/>
                </a:lnTo>
                <a:lnTo>
                  <a:pt x="71279" y="153621"/>
                </a:lnTo>
                <a:lnTo>
                  <a:pt x="65185" y="140970"/>
                </a:lnTo>
                <a:lnTo>
                  <a:pt x="59131" y="128280"/>
                </a:lnTo>
                <a:lnTo>
                  <a:pt x="53113" y="115554"/>
                </a:lnTo>
                <a:lnTo>
                  <a:pt x="47129" y="102795"/>
                </a:lnTo>
                <a:lnTo>
                  <a:pt x="41174" y="90008"/>
                </a:lnTo>
                <a:lnTo>
                  <a:pt x="35244" y="77196"/>
                </a:lnTo>
                <a:lnTo>
                  <a:pt x="29337" y="64363"/>
                </a:lnTo>
                <a:lnTo>
                  <a:pt x="23447" y="51511"/>
                </a:lnTo>
                <a:lnTo>
                  <a:pt x="17572" y="38646"/>
                </a:lnTo>
                <a:lnTo>
                  <a:pt x="11709" y="25770"/>
                </a:lnTo>
                <a:lnTo>
                  <a:pt x="5852" y="12886"/>
                </a:lnTo>
                <a:lnTo>
                  <a:pt x="0" y="0"/>
                </a:lnTo>
                <a:lnTo>
                  <a:pt x="3729" y="12886"/>
                </a:lnTo>
                <a:lnTo>
                  <a:pt x="7598" y="25770"/>
                </a:lnTo>
                <a:close/>
              </a:path>
            </a:pathLst>
          </a:custGeom>
          <a:solidFill>
            <a:srgbClr val="766E53"/>
          </a:solidFill>
        </p:spPr>
        <p:txBody>
          <a:bodyPr wrap="square" lIns="0" tIns="0" rIns="0" bIns="0" rtlCol="0">
            <a:noAutofit/>
          </a:bodyPr>
          <a:lstStyle/>
          <a:p>
            <a:endParaRPr/>
          </a:p>
        </p:txBody>
      </p:sp>
      <p:sp>
        <p:nvSpPr>
          <p:cNvPr id="28" name="object 28"/>
          <p:cNvSpPr/>
          <p:nvPr/>
        </p:nvSpPr>
        <p:spPr>
          <a:xfrm>
            <a:off x="730386" y="5897897"/>
            <a:ext cx="102869" cy="673607"/>
          </a:xfrm>
          <a:custGeom>
            <a:avLst/>
            <a:gdLst/>
            <a:ahLst/>
            <a:cxnLst/>
            <a:rect l="l" t="t" r="r" b="b"/>
            <a:pathLst>
              <a:path w="137159" h="673607">
                <a:moveTo>
                  <a:pt x="4660" y="14959"/>
                </a:moveTo>
                <a:lnTo>
                  <a:pt x="1286" y="4004"/>
                </a:lnTo>
                <a:lnTo>
                  <a:pt x="0" y="0"/>
                </a:lnTo>
                <a:lnTo>
                  <a:pt x="71" y="21497"/>
                </a:lnTo>
                <a:lnTo>
                  <a:pt x="288" y="42991"/>
                </a:lnTo>
                <a:lnTo>
                  <a:pt x="654" y="64477"/>
                </a:lnTo>
                <a:lnTo>
                  <a:pt x="1173" y="85953"/>
                </a:lnTo>
                <a:lnTo>
                  <a:pt x="1847" y="107415"/>
                </a:lnTo>
                <a:lnTo>
                  <a:pt x="2682" y="128858"/>
                </a:lnTo>
                <a:lnTo>
                  <a:pt x="3679" y="150280"/>
                </a:lnTo>
                <a:lnTo>
                  <a:pt x="4843" y="171677"/>
                </a:lnTo>
                <a:lnTo>
                  <a:pt x="6178" y="193046"/>
                </a:lnTo>
                <a:lnTo>
                  <a:pt x="7686" y="214382"/>
                </a:lnTo>
                <a:lnTo>
                  <a:pt x="9372" y="235682"/>
                </a:lnTo>
                <a:lnTo>
                  <a:pt x="11238" y="256943"/>
                </a:lnTo>
                <a:lnTo>
                  <a:pt x="13289" y="278161"/>
                </a:lnTo>
                <a:lnTo>
                  <a:pt x="15528" y="299333"/>
                </a:lnTo>
                <a:lnTo>
                  <a:pt x="17959" y="320454"/>
                </a:lnTo>
                <a:lnTo>
                  <a:pt x="20584" y="341521"/>
                </a:lnTo>
                <a:lnTo>
                  <a:pt x="23409" y="362532"/>
                </a:lnTo>
                <a:lnTo>
                  <a:pt x="26435" y="383481"/>
                </a:lnTo>
                <a:lnTo>
                  <a:pt x="29667" y="404366"/>
                </a:lnTo>
                <a:lnTo>
                  <a:pt x="33108" y="425183"/>
                </a:lnTo>
                <a:lnTo>
                  <a:pt x="38027" y="436703"/>
                </a:lnTo>
                <a:lnTo>
                  <a:pt x="42762" y="448408"/>
                </a:lnTo>
                <a:lnTo>
                  <a:pt x="47354" y="460257"/>
                </a:lnTo>
                <a:lnTo>
                  <a:pt x="51840" y="472211"/>
                </a:lnTo>
                <a:lnTo>
                  <a:pt x="56262" y="484230"/>
                </a:lnTo>
                <a:lnTo>
                  <a:pt x="60658" y="496275"/>
                </a:lnTo>
                <a:lnTo>
                  <a:pt x="65067" y="508307"/>
                </a:lnTo>
                <a:lnTo>
                  <a:pt x="69529" y="520284"/>
                </a:lnTo>
                <a:lnTo>
                  <a:pt x="74083" y="532169"/>
                </a:lnTo>
                <a:lnTo>
                  <a:pt x="78768" y="543922"/>
                </a:lnTo>
                <a:lnTo>
                  <a:pt x="83625" y="555502"/>
                </a:lnTo>
                <a:lnTo>
                  <a:pt x="85128" y="558952"/>
                </a:lnTo>
                <a:lnTo>
                  <a:pt x="90719" y="570516"/>
                </a:lnTo>
                <a:lnTo>
                  <a:pt x="96079" y="582080"/>
                </a:lnTo>
                <a:lnTo>
                  <a:pt x="101267" y="593645"/>
                </a:lnTo>
                <a:lnTo>
                  <a:pt x="106341" y="605211"/>
                </a:lnTo>
                <a:lnTo>
                  <a:pt x="111359" y="616776"/>
                </a:lnTo>
                <a:lnTo>
                  <a:pt x="116379" y="628342"/>
                </a:lnTo>
                <a:lnTo>
                  <a:pt x="121460" y="639907"/>
                </a:lnTo>
                <a:lnTo>
                  <a:pt x="126661" y="651472"/>
                </a:lnTo>
                <a:lnTo>
                  <a:pt x="132038" y="663036"/>
                </a:lnTo>
                <a:lnTo>
                  <a:pt x="137159" y="673608"/>
                </a:lnTo>
                <a:lnTo>
                  <a:pt x="133001" y="661548"/>
                </a:lnTo>
                <a:lnTo>
                  <a:pt x="129631" y="649486"/>
                </a:lnTo>
                <a:lnTo>
                  <a:pt x="120072" y="618395"/>
                </a:lnTo>
                <a:lnTo>
                  <a:pt x="112797" y="591777"/>
                </a:lnTo>
                <a:lnTo>
                  <a:pt x="105869" y="565095"/>
                </a:lnTo>
                <a:lnTo>
                  <a:pt x="99285" y="538352"/>
                </a:lnTo>
                <a:lnTo>
                  <a:pt x="93041" y="511552"/>
                </a:lnTo>
                <a:lnTo>
                  <a:pt x="87135" y="484698"/>
                </a:lnTo>
                <a:lnTo>
                  <a:pt x="81562" y="457793"/>
                </a:lnTo>
                <a:lnTo>
                  <a:pt x="76318" y="430842"/>
                </a:lnTo>
                <a:lnTo>
                  <a:pt x="71401" y="403848"/>
                </a:lnTo>
                <a:lnTo>
                  <a:pt x="66806" y="376815"/>
                </a:lnTo>
                <a:lnTo>
                  <a:pt x="62531" y="349746"/>
                </a:lnTo>
                <a:lnTo>
                  <a:pt x="58571" y="322644"/>
                </a:lnTo>
                <a:lnTo>
                  <a:pt x="54924" y="295514"/>
                </a:lnTo>
                <a:lnTo>
                  <a:pt x="51585" y="268359"/>
                </a:lnTo>
                <a:lnTo>
                  <a:pt x="48551" y="241182"/>
                </a:lnTo>
                <a:lnTo>
                  <a:pt x="45818" y="213988"/>
                </a:lnTo>
                <a:lnTo>
                  <a:pt x="43384" y="186780"/>
                </a:lnTo>
                <a:lnTo>
                  <a:pt x="41244" y="159560"/>
                </a:lnTo>
                <a:lnTo>
                  <a:pt x="39395" y="132334"/>
                </a:lnTo>
                <a:lnTo>
                  <a:pt x="37833" y="105105"/>
                </a:lnTo>
                <a:lnTo>
                  <a:pt x="33987" y="92696"/>
                </a:lnTo>
                <a:lnTo>
                  <a:pt x="29339" y="81098"/>
                </a:lnTo>
                <a:lnTo>
                  <a:pt x="24559" y="69633"/>
                </a:lnTo>
                <a:lnTo>
                  <a:pt x="20314" y="57628"/>
                </a:lnTo>
                <a:lnTo>
                  <a:pt x="18922" y="52552"/>
                </a:lnTo>
                <a:lnTo>
                  <a:pt x="13146" y="39571"/>
                </a:lnTo>
                <a:lnTo>
                  <a:pt x="8503" y="26927"/>
                </a:lnTo>
                <a:lnTo>
                  <a:pt x="4660" y="14959"/>
                </a:lnTo>
                <a:close/>
              </a:path>
            </a:pathLst>
          </a:custGeom>
          <a:solidFill>
            <a:srgbClr val="766E53"/>
          </a:solidFill>
        </p:spPr>
        <p:txBody>
          <a:bodyPr wrap="square" lIns="0" tIns="0" rIns="0" bIns="0" rtlCol="0">
            <a:noAutofit/>
          </a:bodyPr>
          <a:lstStyle/>
          <a:p>
            <a:endParaRPr/>
          </a:p>
        </p:txBody>
      </p:sp>
      <p:sp>
        <p:nvSpPr>
          <p:cNvPr id="29" name="object 29"/>
          <p:cNvSpPr/>
          <p:nvPr/>
        </p:nvSpPr>
        <p:spPr>
          <a:xfrm>
            <a:off x="730379" y="5772929"/>
            <a:ext cx="28575" cy="227075"/>
          </a:xfrm>
          <a:custGeom>
            <a:avLst/>
            <a:gdLst/>
            <a:ahLst/>
            <a:cxnLst/>
            <a:rect l="l" t="t" r="r" b="b"/>
            <a:pathLst>
              <a:path w="38100" h="227075">
                <a:moveTo>
                  <a:pt x="0" y="56724"/>
                </a:moveTo>
                <a:lnTo>
                  <a:pt x="0" y="122999"/>
                </a:lnTo>
                <a:lnTo>
                  <a:pt x="3332" y="133443"/>
                </a:lnTo>
                <a:lnTo>
                  <a:pt x="7008" y="145038"/>
                </a:lnTo>
                <a:lnTo>
                  <a:pt x="11372" y="157441"/>
                </a:lnTo>
                <a:lnTo>
                  <a:pt x="16768" y="170311"/>
                </a:lnTo>
                <a:lnTo>
                  <a:pt x="19050" y="175031"/>
                </a:lnTo>
                <a:lnTo>
                  <a:pt x="22959" y="187409"/>
                </a:lnTo>
                <a:lnTo>
                  <a:pt x="27682" y="198981"/>
                </a:lnTo>
                <a:lnTo>
                  <a:pt x="32529" y="210429"/>
                </a:lnTo>
                <a:lnTo>
                  <a:pt x="36814" y="222435"/>
                </a:lnTo>
                <a:lnTo>
                  <a:pt x="38100" y="227075"/>
                </a:lnTo>
                <a:lnTo>
                  <a:pt x="36896" y="213950"/>
                </a:lnTo>
                <a:lnTo>
                  <a:pt x="35915" y="200847"/>
                </a:lnTo>
                <a:lnTo>
                  <a:pt x="35133" y="187788"/>
                </a:lnTo>
                <a:lnTo>
                  <a:pt x="34528" y="174797"/>
                </a:lnTo>
                <a:lnTo>
                  <a:pt x="34076" y="161896"/>
                </a:lnTo>
                <a:lnTo>
                  <a:pt x="33756" y="149107"/>
                </a:lnTo>
                <a:lnTo>
                  <a:pt x="33545" y="136453"/>
                </a:lnTo>
                <a:lnTo>
                  <a:pt x="33359" y="111638"/>
                </a:lnTo>
                <a:lnTo>
                  <a:pt x="33337" y="89877"/>
                </a:lnTo>
                <a:lnTo>
                  <a:pt x="29540" y="76956"/>
                </a:lnTo>
                <a:lnTo>
                  <a:pt x="25677" y="64466"/>
                </a:lnTo>
                <a:lnTo>
                  <a:pt x="21681" y="52342"/>
                </a:lnTo>
                <a:lnTo>
                  <a:pt x="17485" y="40518"/>
                </a:lnTo>
                <a:lnTo>
                  <a:pt x="13024" y="28928"/>
                </a:lnTo>
                <a:lnTo>
                  <a:pt x="8231" y="17506"/>
                </a:lnTo>
                <a:lnTo>
                  <a:pt x="3039" y="6185"/>
                </a:lnTo>
                <a:lnTo>
                  <a:pt x="0" y="0"/>
                </a:lnTo>
                <a:lnTo>
                  <a:pt x="0" y="56724"/>
                </a:lnTo>
                <a:close/>
              </a:path>
            </a:pathLst>
          </a:custGeom>
          <a:solidFill>
            <a:srgbClr val="766E53"/>
          </a:solidFill>
        </p:spPr>
        <p:txBody>
          <a:bodyPr wrap="square" lIns="0" tIns="0" rIns="0" bIns="0" rtlCol="0">
            <a:noAutofit/>
          </a:bodyPr>
          <a:lstStyle/>
          <a:p>
            <a:endParaRPr/>
          </a:p>
        </p:txBody>
      </p:sp>
      <p:sp>
        <p:nvSpPr>
          <p:cNvPr id="30" name="object 30"/>
          <p:cNvSpPr/>
          <p:nvPr/>
        </p:nvSpPr>
        <p:spPr>
          <a:xfrm>
            <a:off x="754381" y="6323093"/>
            <a:ext cx="158876" cy="530351"/>
          </a:xfrm>
          <a:custGeom>
            <a:avLst/>
            <a:gdLst/>
            <a:ahLst/>
            <a:cxnLst/>
            <a:rect l="l" t="t" r="r" b="b"/>
            <a:pathLst>
              <a:path w="211835" h="530351">
                <a:moveTo>
                  <a:pt x="6594" y="15318"/>
                </a:moveTo>
                <a:lnTo>
                  <a:pt x="1667" y="3762"/>
                </a:lnTo>
                <a:lnTo>
                  <a:pt x="0" y="0"/>
                </a:lnTo>
                <a:lnTo>
                  <a:pt x="2331" y="12171"/>
                </a:lnTo>
                <a:lnTo>
                  <a:pt x="4740" y="24415"/>
                </a:lnTo>
                <a:lnTo>
                  <a:pt x="7221" y="36722"/>
                </a:lnTo>
                <a:lnTo>
                  <a:pt x="9770" y="49084"/>
                </a:lnTo>
                <a:lnTo>
                  <a:pt x="12383" y="61493"/>
                </a:lnTo>
                <a:lnTo>
                  <a:pt x="15055" y="73939"/>
                </a:lnTo>
                <a:lnTo>
                  <a:pt x="17783" y="86415"/>
                </a:lnTo>
                <a:lnTo>
                  <a:pt x="20562" y="98912"/>
                </a:lnTo>
                <a:lnTo>
                  <a:pt x="23387" y="111421"/>
                </a:lnTo>
                <a:lnTo>
                  <a:pt x="26255" y="123935"/>
                </a:lnTo>
                <a:lnTo>
                  <a:pt x="29161" y="136443"/>
                </a:lnTo>
                <a:lnTo>
                  <a:pt x="32101" y="148939"/>
                </a:lnTo>
                <a:lnTo>
                  <a:pt x="35070" y="161413"/>
                </a:lnTo>
                <a:lnTo>
                  <a:pt x="38064" y="173857"/>
                </a:lnTo>
                <a:lnTo>
                  <a:pt x="41079" y="186262"/>
                </a:lnTo>
                <a:lnTo>
                  <a:pt x="44111" y="198620"/>
                </a:lnTo>
                <a:lnTo>
                  <a:pt x="47154" y="210923"/>
                </a:lnTo>
                <a:lnTo>
                  <a:pt x="50206" y="223162"/>
                </a:lnTo>
                <a:lnTo>
                  <a:pt x="52959" y="234124"/>
                </a:lnTo>
                <a:lnTo>
                  <a:pt x="57001" y="246159"/>
                </a:lnTo>
                <a:lnTo>
                  <a:pt x="61044" y="258198"/>
                </a:lnTo>
                <a:lnTo>
                  <a:pt x="65087" y="270240"/>
                </a:lnTo>
                <a:lnTo>
                  <a:pt x="67398" y="277126"/>
                </a:lnTo>
                <a:lnTo>
                  <a:pt x="73177" y="290024"/>
                </a:lnTo>
                <a:lnTo>
                  <a:pt x="78959" y="302919"/>
                </a:lnTo>
                <a:lnTo>
                  <a:pt x="84748" y="315807"/>
                </a:lnTo>
                <a:lnTo>
                  <a:pt x="90548" y="328685"/>
                </a:lnTo>
                <a:lnTo>
                  <a:pt x="96363" y="341548"/>
                </a:lnTo>
                <a:lnTo>
                  <a:pt x="102196" y="354394"/>
                </a:lnTo>
                <a:lnTo>
                  <a:pt x="108050" y="367218"/>
                </a:lnTo>
                <a:lnTo>
                  <a:pt x="113929" y="380017"/>
                </a:lnTo>
                <a:lnTo>
                  <a:pt x="119838" y="392788"/>
                </a:lnTo>
                <a:lnTo>
                  <a:pt x="125779" y="405526"/>
                </a:lnTo>
                <a:lnTo>
                  <a:pt x="131756" y="418229"/>
                </a:lnTo>
                <a:lnTo>
                  <a:pt x="137772" y="430892"/>
                </a:lnTo>
                <a:lnTo>
                  <a:pt x="143832" y="443513"/>
                </a:lnTo>
                <a:lnTo>
                  <a:pt x="149939" y="456087"/>
                </a:lnTo>
                <a:lnTo>
                  <a:pt x="156097" y="468610"/>
                </a:lnTo>
                <a:lnTo>
                  <a:pt x="162309" y="481080"/>
                </a:lnTo>
                <a:lnTo>
                  <a:pt x="168578" y="493493"/>
                </a:lnTo>
                <a:lnTo>
                  <a:pt x="174909" y="505845"/>
                </a:lnTo>
                <a:lnTo>
                  <a:pt x="181305" y="518132"/>
                </a:lnTo>
                <a:lnTo>
                  <a:pt x="187769" y="530351"/>
                </a:lnTo>
                <a:lnTo>
                  <a:pt x="211835" y="530351"/>
                </a:lnTo>
                <a:lnTo>
                  <a:pt x="205407" y="516699"/>
                </a:lnTo>
                <a:lnTo>
                  <a:pt x="199120" y="502978"/>
                </a:lnTo>
                <a:lnTo>
                  <a:pt x="192970" y="489194"/>
                </a:lnTo>
                <a:lnTo>
                  <a:pt x="186954" y="475348"/>
                </a:lnTo>
                <a:lnTo>
                  <a:pt x="181068" y="461445"/>
                </a:lnTo>
                <a:lnTo>
                  <a:pt x="175308" y="447488"/>
                </a:lnTo>
                <a:lnTo>
                  <a:pt x="169671" y="433481"/>
                </a:lnTo>
                <a:lnTo>
                  <a:pt x="164154" y="419428"/>
                </a:lnTo>
                <a:lnTo>
                  <a:pt x="158752" y="405331"/>
                </a:lnTo>
                <a:lnTo>
                  <a:pt x="153462" y="391195"/>
                </a:lnTo>
                <a:lnTo>
                  <a:pt x="148280" y="377024"/>
                </a:lnTo>
                <a:lnTo>
                  <a:pt x="143202" y="362819"/>
                </a:lnTo>
                <a:lnTo>
                  <a:pt x="138226" y="348586"/>
                </a:lnTo>
                <a:lnTo>
                  <a:pt x="133348" y="334328"/>
                </a:lnTo>
                <a:lnTo>
                  <a:pt x="128563" y="320048"/>
                </a:lnTo>
                <a:lnTo>
                  <a:pt x="123868" y="305750"/>
                </a:lnTo>
                <a:lnTo>
                  <a:pt x="119259" y="291438"/>
                </a:lnTo>
                <a:lnTo>
                  <a:pt x="114734" y="277115"/>
                </a:lnTo>
                <a:lnTo>
                  <a:pt x="110288" y="262784"/>
                </a:lnTo>
                <a:lnTo>
                  <a:pt x="105918" y="248450"/>
                </a:lnTo>
                <a:lnTo>
                  <a:pt x="100246" y="236919"/>
                </a:lnTo>
                <a:lnTo>
                  <a:pt x="94807" y="225389"/>
                </a:lnTo>
                <a:lnTo>
                  <a:pt x="89541" y="213859"/>
                </a:lnTo>
                <a:lnTo>
                  <a:pt x="84392" y="202330"/>
                </a:lnTo>
                <a:lnTo>
                  <a:pt x="79299" y="190801"/>
                </a:lnTo>
                <a:lnTo>
                  <a:pt x="74205" y="179272"/>
                </a:lnTo>
                <a:lnTo>
                  <a:pt x="69051" y="167743"/>
                </a:lnTo>
                <a:lnTo>
                  <a:pt x="63778" y="156213"/>
                </a:lnTo>
                <a:lnTo>
                  <a:pt x="58327" y="144683"/>
                </a:lnTo>
                <a:lnTo>
                  <a:pt x="52959" y="133781"/>
                </a:lnTo>
                <a:lnTo>
                  <a:pt x="47966" y="122289"/>
                </a:lnTo>
                <a:lnTo>
                  <a:pt x="43158" y="110614"/>
                </a:lnTo>
                <a:lnTo>
                  <a:pt x="38495" y="98793"/>
                </a:lnTo>
                <a:lnTo>
                  <a:pt x="33938" y="86868"/>
                </a:lnTo>
                <a:lnTo>
                  <a:pt x="29447" y="74877"/>
                </a:lnTo>
                <a:lnTo>
                  <a:pt x="24982" y="62860"/>
                </a:lnTo>
                <a:lnTo>
                  <a:pt x="20504" y="50856"/>
                </a:lnTo>
                <a:lnTo>
                  <a:pt x="15973" y="38905"/>
                </a:lnTo>
                <a:lnTo>
                  <a:pt x="11350" y="27046"/>
                </a:lnTo>
                <a:lnTo>
                  <a:pt x="6594" y="15318"/>
                </a:lnTo>
                <a:close/>
              </a:path>
            </a:pathLst>
          </a:custGeom>
          <a:solidFill>
            <a:srgbClr val="766E53"/>
          </a:solidFill>
        </p:spPr>
        <p:txBody>
          <a:bodyPr wrap="square" lIns="0" tIns="0" rIns="0" bIns="0" rtlCol="0">
            <a:noAutofit/>
          </a:bodyPr>
          <a:lstStyle/>
          <a:p>
            <a:endParaRPr/>
          </a:p>
        </p:txBody>
      </p:sp>
      <p:sp>
        <p:nvSpPr>
          <p:cNvPr id="31" name="object 31"/>
          <p:cNvSpPr/>
          <p:nvPr/>
        </p:nvSpPr>
        <p:spPr>
          <a:xfrm>
            <a:off x="0" y="0"/>
            <a:ext cx="137160" cy="6858000"/>
          </a:xfrm>
          <a:custGeom>
            <a:avLst/>
            <a:gdLst/>
            <a:ahLst/>
            <a:cxnLst/>
            <a:rect l="l" t="t" r="r" b="b"/>
            <a:pathLst>
              <a:path w="182880" h="6858000">
                <a:moveTo>
                  <a:pt x="182880" y="0"/>
                </a:moveTo>
                <a:lnTo>
                  <a:pt x="0" y="0"/>
                </a:lnTo>
                <a:lnTo>
                  <a:pt x="0" y="6857999"/>
                </a:lnTo>
                <a:lnTo>
                  <a:pt x="182880" y="6857999"/>
                </a:lnTo>
                <a:lnTo>
                  <a:pt x="182880" y="0"/>
                </a:lnTo>
                <a:close/>
              </a:path>
            </a:pathLst>
          </a:custGeom>
          <a:solidFill>
            <a:srgbClr val="766E53"/>
          </a:solidFill>
        </p:spPr>
        <p:txBody>
          <a:bodyPr wrap="square" lIns="0" tIns="0" rIns="0" bIns="0" rtlCol="0">
            <a:noAutofit/>
          </a:bodyPr>
          <a:lstStyle/>
          <a:p>
            <a:endParaRPr/>
          </a:p>
        </p:txBody>
      </p:sp>
      <p:sp>
        <p:nvSpPr>
          <p:cNvPr id="32" name="object 32"/>
          <p:cNvSpPr/>
          <p:nvPr/>
        </p:nvSpPr>
        <p:spPr>
          <a:xfrm>
            <a:off x="-3427" y="714755"/>
            <a:ext cx="1197085" cy="507492"/>
          </a:xfrm>
          <a:custGeom>
            <a:avLst/>
            <a:gdLst/>
            <a:ahLst/>
            <a:cxnLst/>
            <a:rect l="l" t="t" r="r" b="b"/>
            <a:pathLst>
              <a:path w="1596113" h="507492">
                <a:moveTo>
                  <a:pt x="1355471" y="502666"/>
                </a:moveTo>
                <a:lnTo>
                  <a:pt x="1356995" y="501142"/>
                </a:lnTo>
                <a:lnTo>
                  <a:pt x="1360424" y="497967"/>
                </a:lnTo>
                <a:lnTo>
                  <a:pt x="1589532" y="268859"/>
                </a:lnTo>
                <a:lnTo>
                  <a:pt x="1594920" y="261504"/>
                </a:lnTo>
                <a:lnTo>
                  <a:pt x="1596113" y="250894"/>
                </a:lnTo>
                <a:lnTo>
                  <a:pt x="1589532" y="240284"/>
                </a:lnTo>
                <a:lnTo>
                  <a:pt x="1360424" y="11303"/>
                </a:lnTo>
                <a:lnTo>
                  <a:pt x="1355471" y="11303"/>
                </a:lnTo>
                <a:lnTo>
                  <a:pt x="1355471" y="6477"/>
                </a:lnTo>
                <a:lnTo>
                  <a:pt x="1350772" y="6477"/>
                </a:lnTo>
                <a:lnTo>
                  <a:pt x="1345946" y="1778"/>
                </a:lnTo>
                <a:lnTo>
                  <a:pt x="1250416" y="1778"/>
                </a:lnTo>
                <a:lnTo>
                  <a:pt x="4572" y="0"/>
                </a:lnTo>
                <a:lnTo>
                  <a:pt x="4572" y="503949"/>
                </a:lnTo>
                <a:lnTo>
                  <a:pt x="1250416" y="507492"/>
                </a:lnTo>
                <a:lnTo>
                  <a:pt x="1350772" y="507492"/>
                </a:lnTo>
                <a:lnTo>
                  <a:pt x="1355471" y="502666"/>
                </a:lnTo>
                <a:close/>
              </a:path>
            </a:pathLst>
          </a:custGeom>
          <a:solidFill>
            <a:srgbClr val="A42F0F"/>
          </a:solidFill>
        </p:spPr>
        <p:txBody>
          <a:bodyPr wrap="square" lIns="0" tIns="0" rIns="0" bIns="0" rtlCol="0">
            <a:noAutofit/>
          </a:bodyPr>
          <a:lstStyle/>
          <a:p>
            <a:endParaRPr/>
          </a:p>
        </p:txBody>
      </p:sp>
      <p:sp>
        <p:nvSpPr>
          <p:cNvPr id="4" name="object 4"/>
          <p:cNvSpPr txBox="1"/>
          <p:nvPr/>
        </p:nvSpPr>
        <p:spPr>
          <a:xfrm>
            <a:off x="2003965" y="720932"/>
            <a:ext cx="6129878" cy="920619"/>
          </a:xfrm>
          <a:prstGeom prst="rect">
            <a:avLst/>
          </a:prstGeom>
        </p:spPr>
        <p:txBody>
          <a:bodyPr wrap="square" lIns="0" tIns="0" rIns="0" bIns="0" rtlCol="0">
            <a:noAutofit/>
          </a:bodyPr>
          <a:lstStyle/>
          <a:p>
            <a:pPr marL="12700">
              <a:lnSpc>
                <a:spcPts val="3435"/>
              </a:lnSpc>
              <a:spcBef>
                <a:spcPts val="171"/>
              </a:spcBef>
            </a:pPr>
            <a:r>
              <a:rPr sz="3200" spc="0" dirty="0" smtClean="0">
                <a:solidFill>
                  <a:srgbClr val="252525"/>
                </a:solidFill>
                <a:latin typeface="Century Gothic"/>
                <a:cs typeface="Century Gothic"/>
              </a:rPr>
              <a:t>L</a:t>
            </a:r>
            <a:r>
              <a:rPr sz="3200" spc="-9" dirty="0" smtClean="0">
                <a:solidFill>
                  <a:srgbClr val="252525"/>
                </a:solidFill>
                <a:latin typeface="Century Gothic"/>
                <a:cs typeface="Century Gothic"/>
              </a:rPr>
              <a:t>i</a:t>
            </a:r>
            <a:r>
              <a:rPr sz="3200" spc="0" dirty="0" smtClean="0">
                <a:solidFill>
                  <a:srgbClr val="252525"/>
                </a:solidFill>
                <a:latin typeface="Century Gothic"/>
                <a:cs typeface="Century Gothic"/>
              </a:rPr>
              <a:t>nking</a:t>
            </a:r>
            <a:r>
              <a:rPr sz="3200" spc="-9" dirty="0" smtClean="0">
                <a:solidFill>
                  <a:srgbClr val="252525"/>
                </a:solidFill>
                <a:latin typeface="Century Gothic"/>
                <a:cs typeface="Century Gothic"/>
              </a:rPr>
              <a:t> </a:t>
            </a:r>
            <a:r>
              <a:rPr sz="3200" spc="0" dirty="0" smtClean="0">
                <a:solidFill>
                  <a:srgbClr val="252525"/>
                </a:solidFill>
                <a:latin typeface="Century Gothic"/>
                <a:cs typeface="Century Gothic"/>
              </a:rPr>
              <a:t>hu</a:t>
            </a:r>
            <a:r>
              <a:rPr sz="3200" spc="-9" dirty="0" smtClean="0">
                <a:solidFill>
                  <a:srgbClr val="252525"/>
                </a:solidFill>
                <a:latin typeface="Century Gothic"/>
                <a:cs typeface="Century Gothic"/>
              </a:rPr>
              <a:t>m</a:t>
            </a:r>
            <a:r>
              <a:rPr sz="3200" spc="0" dirty="0" smtClean="0">
                <a:solidFill>
                  <a:srgbClr val="252525"/>
                </a:solidFill>
                <a:latin typeface="Century Gothic"/>
                <a:cs typeface="Century Gothic"/>
              </a:rPr>
              <a:t>an</a:t>
            </a:r>
            <a:r>
              <a:rPr sz="3200" spc="-14" dirty="0" smtClean="0">
                <a:solidFill>
                  <a:srgbClr val="252525"/>
                </a:solidFill>
                <a:latin typeface="Century Gothic"/>
                <a:cs typeface="Century Gothic"/>
              </a:rPr>
              <a:t> </a:t>
            </a:r>
            <a:r>
              <a:rPr sz="3200" spc="0" dirty="0" smtClean="0">
                <a:solidFill>
                  <a:srgbClr val="252525"/>
                </a:solidFill>
                <a:latin typeface="Century Gothic"/>
                <a:cs typeface="Century Gothic"/>
              </a:rPr>
              <a:t>heal</a:t>
            </a:r>
            <a:r>
              <a:rPr sz="3200" spc="-14" dirty="0" smtClean="0">
                <a:solidFill>
                  <a:srgbClr val="252525"/>
                </a:solidFill>
                <a:latin typeface="Century Gothic"/>
                <a:cs typeface="Century Gothic"/>
              </a:rPr>
              <a:t>t</a:t>
            </a:r>
            <a:r>
              <a:rPr sz="3200" spc="0" dirty="0" smtClean="0">
                <a:solidFill>
                  <a:srgbClr val="252525"/>
                </a:solidFill>
                <a:latin typeface="Century Gothic"/>
                <a:cs typeface="Century Gothic"/>
              </a:rPr>
              <a:t>h to the environ</a:t>
            </a:r>
            <a:r>
              <a:rPr sz="3200" spc="-14" dirty="0" smtClean="0">
                <a:solidFill>
                  <a:srgbClr val="252525"/>
                </a:solidFill>
                <a:latin typeface="Century Gothic"/>
                <a:cs typeface="Century Gothic"/>
              </a:rPr>
              <a:t>m</a:t>
            </a:r>
            <a:r>
              <a:rPr sz="3200" spc="0" dirty="0" smtClean="0">
                <a:solidFill>
                  <a:srgbClr val="252525"/>
                </a:solidFill>
                <a:latin typeface="Century Gothic"/>
                <a:cs typeface="Century Gothic"/>
              </a:rPr>
              <a:t>ent</a:t>
            </a:r>
            <a:endParaRPr sz="3200">
              <a:latin typeface="Century Gothic"/>
              <a:cs typeface="Century Gothic"/>
            </a:endParaRPr>
          </a:p>
          <a:p>
            <a:pPr marL="12700" marR="61081">
              <a:lnSpc>
                <a:spcPts val="3815"/>
              </a:lnSpc>
              <a:spcBef>
                <a:spcPts val="18"/>
              </a:spcBef>
            </a:pPr>
            <a:r>
              <a:rPr sz="4800" spc="0" baseline="-1699" dirty="0" smtClean="0">
                <a:solidFill>
                  <a:srgbClr val="252525"/>
                </a:solidFill>
                <a:latin typeface="Century Gothic"/>
                <a:cs typeface="Century Gothic"/>
              </a:rPr>
              <a:t>Hu</a:t>
            </a:r>
            <a:r>
              <a:rPr sz="4800" spc="-14" baseline="-1699" dirty="0" smtClean="0">
                <a:solidFill>
                  <a:srgbClr val="252525"/>
                </a:solidFill>
                <a:latin typeface="Century Gothic"/>
                <a:cs typeface="Century Gothic"/>
              </a:rPr>
              <a:t>m</a:t>
            </a:r>
            <a:r>
              <a:rPr sz="4800" spc="0" baseline="-1699" dirty="0" smtClean="0">
                <a:solidFill>
                  <a:srgbClr val="252525"/>
                </a:solidFill>
                <a:latin typeface="Century Gothic"/>
                <a:cs typeface="Century Gothic"/>
              </a:rPr>
              <a:t>an</a:t>
            </a:r>
            <a:endParaRPr sz="3200">
              <a:latin typeface="Century Gothic"/>
              <a:cs typeface="Century Gothic"/>
            </a:endParaRPr>
          </a:p>
        </p:txBody>
      </p:sp>
      <p:sp>
        <p:nvSpPr>
          <p:cNvPr id="3" name="object 3"/>
          <p:cNvSpPr txBox="1"/>
          <p:nvPr/>
        </p:nvSpPr>
        <p:spPr>
          <a:xfrm>
            <a:off x="692278" y="844800"/>
            <a:ext cx="260390" cy="280212"/>
          </a:xfrm>
          <a:prstGeom prst="rect">
            <a:avLst/>
          </a:prstGeom>
        </p:spPr>
        <p:txBody>
          <a:bodyPr wrap="square" lIns="0" tIns="0" rIns="0" bIns="0" rtlCol="0">
            <a:noAutofit/>
          </a:bodyPr>
          <a:lstStyle/>
          <a:p>
            <a:pPr marL="12700">
              <a:lnSpc>
                <a:spcPts val="2185"/>
              </a:lnSpc>
              <a:spcBef>
                <a:spcPts val="109"/>
              </a:spcBef>
            </a:pPr>
            <a:r>
              <a:rPr sz="2000" spc="4" dirty="0" smtClean="0">
                <a:solidFill>
                  <a:srgbClr val="FDFFFF"/>
                </a:solidFill>
                <a:latin typeface="Century Gothic"/>
                <a:cs typeface="Century Gothic"/>
              </a:rPr>
              <a:t>12</a:t>
            </a:r>
            <a:endParaRPr sz="2000">
              <a:latin typeface="Century Gothic"/>
              <a:cs typeface="Century Gothic"/>
            </a:endParaRPr>
          </a:p>
        </p:txBody>
      </p:sp>
      <p:sp>
        <p:nvSpPr>
          <p:cNvPr id="2" name="object 2"/>
          <p:cNvSpPr txBox="1"/>
          <p:nvPr/>
        </p:nvSpPr>
        <p:spPr>
          <a:xfrm>
            <a:off x="730378" y="2215903"/>
            <a:ext cx="7838654" cy="4370841"/>
          </a:xfrm>
          <a:prstGeom prst="rect">
            <a:avLst/>
          </a:prstGeom>
        </p:spPr>
        <p:txBody>
          <a:bodyPr wrap="square" lIns="0" tIns="0" rIns="0" bIns="0" rtlCol="0">
            <a:noAutofit/>
          </a:bodyPr>
          <a:lstStyle/>
          <a:p>
            <a:pPr marL="12700" marR="43356">
              <a:lnSpc>
                <a:spcPts val="2595"/>
              </a:lnSpc>
              <a:spcBef>
                <a:spcPts val="129"/>
              </a:spcBef>
            </a:pPr>
            <a:r>
              <a:rPr sz="2400" spc="0" dirty="0" smtClean="0">
                <a:solidFill>
                  <a:srgbClr val="A42F0F"/>
                </a:solidFill>
                <a:latin typeface="Wingdings 3"/>
                <a:cs typeface="Wingdings 3"/>
              </a:rPr>
              <a:t></a:t>
            </a:r>
            <a:r>
              <a:rPr sz="2400" spc="-39" dirty="0" smtClean="0">
                <a:solidFill>
                  <a:srgbClr val="A42F0F"/>
                </a:solidFill>
                <a:latin typeface="Times New Roman"/>
                <a:cs typeface="Times New Roman"/>
              </a:rPr>
              <a:t> </a:t>
            </a:r>
            <a:r>
              <a:rPr sz="2400" spc="0" dirty="0" smtClean="0">
                <a:solidFill>
                  <a:srgbClr val="404040"/>
                </a:solidFill>
                <a:latin typeface="Century Gothic"/>
                <a:cs typeface="Century Gothic"/>
              </a:rPr>
              <a:t>H</a:t>
            </a:r>
            <a:r>
              <a:rPr sz="2400" spc="4" dirty="0" smtClean="0">
                <a:solidFill>
                  <a:srgbClr val="404040"/>
                </a:solidFill>
                <a:latin typeface="Century Gothic"/>
                <a:cs typeface="Century Gothic"/>
              </a:rPr>
              <a:t>u</a:t>
            </a:r>
            <a:r>
              <a:rPr sz="2400" spc="0" dirty="0" smtClean="0">
                <a:solidFill>
                  <a:srgbClr val="404040"/>
                </a:solidFill>
                <a:latin typeface="Century Gothic"/>
                <a:cs typeface="Century Gothic"/>
              </a:rPr>
              <a:t>m</a:t>
            </a:r>
            <a:r>
              <a:rPr sz="2400" spc="4" dirty="0" smtClean="0">
                <a:solidFill>
                  <a:srgbClr val="404040"/>
                </a:solidFill>
                <a:latin typeface="Century Gothic"/>
                <a:cs typeface="Century Gothic"/>
              </a:rPr>
              <a:t>a</a:t>
            </a:r>
            <a:r>
              <a:rPr sz="2400" spc="0" dirty="0" smtClean="0">
                <a:solidFill>
                  <a:srgbClr val="404040"/>
                </a:solidFill>
                <a:latin typeface="Century Gothic"/>
                <a:cs typeface="Century Gothic"/>
              </a:rPr>
              <a:t>n</a:t>
            </a:r>
            <a:r>
              <a:rPr sz="2400" spc="-25" dirty="0" smtClean="0">
                <a:solidFill>
                  <a:srgbClr val="404040"/>
                </a:solidFill>
                <a:latin typeface="Century Gothic"/>
                <a:cs typeface="Century Gothic"/>
              </a:rPr>
              <a:t> </a:t>
            </a:r>
            <a:r>
              <a:rPr sz="2400" spc="0" dirty="0" smtClean="0">
                <a:solidFill>
                  <a:srgbClr val="404040"/>
                </a:solidFill>
                <a:latin typeface="Century Gothic"/>
                <a:cs typeface="Century Gothic"/>
              </a:rPr>
              <a:t>health</a:t>
            </a:r>
            <a:r>
              <a:rPr sz="2400" spc="-4" dirty="0" smtClean="0">
                <a:solidFill>
                  <a:srgbClr val="404040"/>
                </a:solidFill>
                <a:latin typeface="Century Gothic"/>
                <a:cs typeface="Century Gothic"/>
              </a:rPr>
              <a:t> </a:t>
            </a:r>
            <a:r>
              <a:rPr sz="2400" spc="0" dirty="0" smtClean="0">
                <a:solidFill>
                  <a:srgbClr val="404040"/>
                </a:solidFill>
                <a:latin typeface="Century Gothic"/>
                <a:cs typeface="Century Gothic"/>
              </a:rPr>
              <a:t>and s</a:t>
            </a:r>
            <a:r>
              <a:rPr sz="2400" spc="4" dirty="0" smtClean="0">
                <a:solidFill>
                  <a:srgbClr val="404040"/>
                </a:solidFill>
                <a:latin typeface="Century Gothic"/>
                <a:cs typeface="Century Gothic"/>
              </a:rPr>
              <a:t>u</a:t>
            </a:r>
            <a:r>
              <a:rPr sz="2400" spc="0" dirty="0" smtClean="0">
                <a:solidFill>
                  <a:srgbClr val="404040"/>
                </a:solidFill>
                <a:latin typeface="Century Gothic"/>
                <a:cs typeface="Century Gothic"/>
              </a:rPr>
              <a:t>r</a:t>
            </a:r>
            <a:r>
              <a:rPr sz="2400" spc="19" dirty="0" smtClean="0">
                <a:solidFill>
                  <a:srgbClr val="404040"/>
                </a:solidFill>
                <a:latin typeface="Century Gothic"/>
                <a:cs typeface="Century Gothic"/>
              </a:rPr>
              <a:t>v</a:t>
            </a:r>
            <a:r>
              <a:rPr sz="2400" spc="0" dirty="0" smtClean="0">
                <a:solidFill>
                  <a:srgbClr val="404040"/>
                </a:solidFill>
                <a:latin typeface="Century Gothic"/>
                <a:cs typeface="Century Gothic"/>
              </a:rPr>
              <a:t>iv</a:t>
            </a:r>
            <a:r>
              <a:rPr sz="2400" spc="4" dirty="0" smtClean="0">
                <a:solidFill>
                  <a:srgbClr val="404040"/>
                </a:solidFill>
                <a:latin typeface="Century Gothic"/>
                <a:cs typeface="Century Gothic"/>
              </a:rPr>
              <a:t>a</a:t>
            </a:r>
            <a:r>
              <a:rPr sz="2400" spc="0" dirty="0" smtClean="0">
                <a:solidFill>
                  <a:srgbClr val="404040"/>
                </a:solidFill>
                <a:latin typeface="Century Gothic"/>
                <a:cs typeface="Century Gothic"/>
              </a:rPr>
              <a:t>l</a:t>
            </a:r>
            <a:r>
              <a:rPr sz="2400" spc="-49" dirty="0" smtClean="0">
                <a:solidFill>
                  <a:srgbClr val="404040"/>
                </a:solidFill>
                <a:latin typeface="Century Gothic"/>
                <a:cs typeface="Century Gothic"/>
              </a:rPr>
              <a:t> </a:t>
            </a:r>
            <a:r>
              <a:rPr sz="2400" spc="0" dirty="0" smtClean="0">
                <a:solidFill>
                  <a:srgbClr val="404040"/>
                </a:solidFill>
                <a:latin typeface="Century Gothic"/>
                <a:cs typeface="Century Gothic"/>
              </a:rPr>
              <a:t>depend</a:t>
            </a:r>
            <a:r>
              <a:rPr sz="2400" spc="14" dirty="0" smtClean="0">
                <a:solidFill>
                  <a:srgbClr val="404040"/>
                </a:solidFill>
                <a:latin typeface="Century Gothic"/>
                <a:cs typeface="Century Gothic"/>
              </a:rPr>
              <a:t> </a:t>
            </a:r>
            <a:r>
              <a:rPr sz="2400" spc="0" dirty="0" smtClean="0">
                <a:solidFill>
                  <a:srgbClr val="404040"/>
                </a:solidFill>
                <a:latin typeface="Century Gothic"/>
                <a:cs typeface="Century Gothic"/>
              </a:rPr>
              <a:t>on</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the health</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and</a:t>
            </a:r>
            <a:endParaRPr sz="2400" dirty="0">
              <a:latin typeface="Century Gothic"/>
              <a:cs typeface="Century Gothic"/>
            </a:endParaRPr>
          </a:p>
          <a:p>
            <a:pPr marL="355600" marR="43356">
              <a:lnSpc>
                <a:spcPts val="2880"/>
              </a:lnSpc>
              <a:spcBef>
                <a:spcPts val="14"/>
              </a:spcBef>
            </a:pPr>
            <a:r>
              <a:rPr sz="3600" spc="19" baseline="-1132" dirty="0" smtClean="0">
                <a:solidFill>
                  <a:srgbClr val="404040"/>
                </a:solidFill>
                <a:latin typeface="Century Gothic"/>
                <a:cs typeface="Century Gothic"/>
              </a:rPr>
              <a:t>i</a:t>
            </a:r>
            <a:r>
              <a:rPr sz="3600" spc="0" baseline="-1132" dirty="0" smtClean="0">
                <a:solidFill>
                  <a:srgbClr val="404040"/>
                </a:solidFill>
                <a:latin typeface="Century Gothic"/>
                <a:cs typeface="Century Gothic"/>
              </a:rPr>
              <a:t>nte</a:t>
            </a:r>
            <a:r>
              <a:rPr sz="3600" spc="4" baseline="-1132" dirty="0" smtClean="0">
                <a:solidFill>
                  <a:srgbClr val="404040"/>
                </a:solidFill>
                <a:latin typeface="Century Gothic"/>
                <a:cs typeface="Century Gothic"/>
              </a:rPr>
              <a:t>g</a:t>
            </a:r>
            <a:r>
              <a:rPr sz="3600" spc="-14" baseline="-1132" dirty="0" smtClean="0">
                <a:solidFill>
                  <a:srgbClr val="404040"/>
                </a:solidFill>
                <a:latin typeface="Century Gothic"/>
                <a:cs typeface="Century Gothic"/>
              </a:rPr>
              <a:t>r</a:t>
            </a:r>
            <a:r>
              <a:rPr sz="3600" spc="9" baseline="-1132" dirty="0" smtClean="0">
                <a:solidFill>
                  <a:srgbClr val="404040"/>
                </a:solidFill>
                <a:latin typeface="Century Gothic"/>
                <a:cs typeface="Century Gothic"/>
              </a:rPr>
              <a:t>i</a:t>
            </a:r>
            <a:r>
              <a:rPr sz="3600" spc="-9" baseline="-1132" dirty="0" smtClean="0">
                <a:solidFill>
                  <a:srgbClr val="404040"/>
                </a:solidFill>
                <a:latin typeface="Century Gothic"/>
                <a:cs typeface="Century Gothic"/>
              </a:rPr>
              <a:t>t</a:t>
            </a:r>
            <a:r>
              <a:rPr sz="3600" spc="0" baseline="-1132" dirty="0" smtClean="0">
                <a:solidFill>
                  <a:srgbClr val="404040"/>
                </a:solidFill>
                <a:latin typeface="Century Gothic"/>
                <a:cs typeface="Century Gothic"/>
              </a:rPr>
              <a:t>y</a:t>
            </a:r>
            <a:r>
              <a:rPr sz="3600" spc="-29" baseline="-1132" dirty="0" smtClean="0">
                <a:solidFill>
                  <a:srgbClr val="404040"/>
                </a:solidFill>
                <a:latin typeface="Century Gothic"/>
                <a:cs typeface="Century Gothic"/>
              </a:rPr>
              <a:t> </a:t>
            </a:r>
            <a:r>
              <a:rPr sz="3600" spc="0" baseline="-1132" dirty="0" smtClean="0">
                <a:solidFill>
                  <a:srgbClr val="404040"/>
                </a:solidFill>
                <a:latin typeface="Century Gothic"/>
                <a:cs typeface="Century Gothic"/>
              </a:rPr>
              <a:t>of the whole en</a:t>
            </a:r>
            <a:r>
              <a:rPr sz="3600" spc="9" baseline="-1132" dirty="0" smtClean="0">
                <a:solidFill>
                  <a:srgbClr val="404040"/>
                </a:solidFill>
                <a:latin typeface="Century Gothic"/>
                <a:cs typeface="Century Gothic"/>
              </a:rPr>
              <a:t>vi</a:t>
            </a:r>
            <a:r>
              <a:rPr sz="3600" spc="0" baseline="-1132" dirty="0" smtClean="0">
                <a:solidFill>
                  <a:srgbClr val="404040"/>
                </a:solidFill>
                <a:latin typeface="Century Gothic"/>
                <a:cs typeface="Century Gothic"/>
              </a:rPr>
              <a:t>ronment.</a:t>
            </a:r>
            <a:endParaRPr sz="2400" dirty="0">
              <a:latin typeface="Century Gothic"/>
              <a:cs typeface="Century Gothic"/>
            </a:endParaRPr>
          </a:p>
          <a:p>
            <a:pPr marL="12700" marR="43356">
              <a:lnSpc>
                <a:spcPct val="102172"/>
              </a:lnSpc>
              <a:spcBef>
                <a:spcPts val="791"/>
              </a:spcBef>
            </a:pPr>
            <a:r>
              <a:rPr sz="2400" spc="0" dirty="0" smtClean="0">
                <a:solidFill>
                  <a:srgbClr val="A42F0F"/>
                </a:solidFill>
                <a:latin typeface="Wingdings 3"/>
                <a:cs typeface="Wingdings 3"/>
              </a:rPr>
              <a:t></a:t>
            </a:r>
            <a:r>
              <a:rPr sz="2400" spc="-39" dirty="0" smtClean="0">
                <a:solidFill>
                  <a:srgbClr val="A42F0F"/>
                </a:solidFill>
                <a:latin typeface="Times New Roman"/>
                <a:cs typeface="Times New Roman"/>
              </a:rPr>
              <a:t> </a:t>
            </a:r>
            <a:r>
              <a:rPr sz="2400" spc="0" dirty="0" smtClean="0">
                <a:solidFill>
                  <a:srgbClr val="404040"/>
                </a:solidFill>
                <a:latin typeface="Century Gothic"/>
                <a:cs typeface="Century Gothic"/>
              </a:rPr>
              <a:t>H</a:t>
            </a:r>
            <a:r>
              <a:rPr sz="2400" spc="4" dirty="0" smtClean="0">
                <a:solidFill>
                  <a:srgbClr val="404040"/>
                </a:solidFill>
                <a:latin typeface="Century Gothic"/>
                <a:cs typeface="Century Gothic"/>
              </a:rPr>
              <a:t>u</a:t>
            </a:r>
            <a:r>
              <a:rPr sz="2400" spc="0" dirty="0" smtClean="0">
                <a:solidFill>
                  <a:srgbClr val="404040"/>
                </a:solidFill>
                <a:latin typeface="Century Gothic"/>
                <a:cs typeface="Century Gothic"/>
              </a:rPr>
              <a:t>m</a:t>
            </a:r>
            <a:r>
              <a:rPr sz="2400" spc="4" dirty="0" smtClean="0">
                <a:solidFill>
                  <a:srgbClr val="404040"/>
                </a:solidFill>
                <a:latin typeface="Century Gothic"/>
                <a:cs typeface="Century Gothic"/>
              </a:rPr>
              <a:t>a</a:t>
            </a:r>
            <a:r>
              <a:rPr sz="2400" spc="0" dirty="0" smtClean="0">
                <a:solidFill>
                  <a:srgbClr val="404040"/>
                </a:solidFill>
                <a:latin typeface="Century Gothic"/>
                <a:cs typeface="Century Gothic"/>
              </a:rPr>
              <a:t>n</a:t>
            </a:r>
            <a:r>
              <a:rPr sz="2400" spc="-19" dirty="0" smtClean="0">
                <a:solidFill>
                  <a:srgbClr val="404040"/>
                </a:solidFill>
                <a:latin typeface="Century Gothic"/>
                <a:cs typeface="Century Gothic"/>
              </a:rPr>
              <a:t> </a:t>
            </a:r>
            <a:r>
              <a:rPr sz="2400" spc="4" dirty="0" smtClean="0">
                <a:solidFill>
                  <a:srgbClr val="404040"/>
                </a:solidFill>
                <a:latin typeface="Century Gothic"/>
                <a:cs typeface="Century Gothic"/>
              </a:rPr>
              <a:t>a</a:t>
            </a:r>
            <a:r>
              <a:rPr sz="2400" spc="0" dirty="0" smtClean="0">
                <a:solidFill>
                  <a:srgbClr val="404040"/>
                </a:solidFill>
                <a:latin typeface="Century Gothic"/>
                <a:cs typeface="Century Gothic"/>
              </a:rPr>
              <a:t>ct</a:t>
            </a:r>
            <a:r>
              <a:rPr sz="2400" spc="9" dirty="0" smtClean="0">
                <a:solidFill>
                  <a:srgbClr val="404040"/>
                </a:solidFill>
                <a:latin typeface="Century Gothic"/>
                <a:cs typeface="Century Gothic"/>
              </a:rPr>
              <a:t>i</a:t>
            </a:r>
            <a:r>
              <a:rPr sz="2400" spc="0" dirty="0" smtClean="0">
                <a:solidFill>
                  <a:srgbClr val="404040"/>
                </a:solidFill>
                <a:latin typeface="Century Gothic"/>
                <a:cs typeface="Century Gothic"/>
              </a:rPr>
              <a:t>vi</a:t>
            </a:r>
            <a:r>
              <a:rPr sz="2400" spc="4" dirty="0" smtClean="0">
                <a:solidFill>
                  <a:srgbClr val="404040"/>
                </a:solidFill>
                <a:latin typeface="Century Gothic"/>
                <a:cs typeface="Century Gothic"/>
              </a:rPr>
              <a:t>t</a:t>
            </a:r>
            <a:r>
              <a:rPr sz="2400" spc="0" dirty="0" smtClean="0">
                <a:solidFill>
                  <a:srgbClr val="404040"/>
                </a:solidFill>
                <a:latin typeface="Century Gothic"/>
                <a:cs typeface="Century Gothic"/>
              </a:rPr>
              <a:t>y</a:t>
            </a:r>
            <a:r>
              <a:rPr sz="2400" spc="-25" dirty="0" smtClean="0">
                <a:solidFill>
                  <a:srgbClr val="404040"/>
                </a:solidFill>
                <a:latin typeface="Century Gothic"/>
                <a:cs typeface="Century Gothic"/>
              </a:rPr>
              <a:t> </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s</a:t>
            </a:r>
            <a:r>
              <a:rPr sz="2400" spc="-34" dirty="0" smtClean="0">
                <a:solidFill>
                  <a:srgbClr val="404040"/>
                </a:solidFill>
                <a:latin typeface="Century Gothic"/>
                <a:cs typeface="Century Gothic"/>
              </a:rPr>
              <a:t> </a:t>
            </a:r>
            <a:r>
              <a:rPr sz="2400" spc="0" dirty="0" smtClean="0">
                <a:solidFill>
                  <a:srgbClr val="404040"/>
                </a:solidFill>
                <a:latin typeface="Century Gothic"/>
                <a:cs typeface="Century Gothic"/>
              </a:rPr>
              <a:t>of</a:t>
            </a:r>
            <a:r>
              <a:rPr sz="2400" spc="4" dirty="0" smtClean="0">
                <a:solidFill>
                  <a:srgbClr val="404040"/>
                </a:solidFill>
                <a:latin typeface="Century Gothic"/>
                <a:cs typeface="Century Gothic"/>
              </a:rPr>
              <a:t>t</a:t>
            </a:r>
            <a:r>
              <a:rPr sz="2400" spc="0" dirty="0" smtClean="0">
                <a:solidFill>
                  <a:srgbClr val="404040"/>
                </a:solidFill>
                <a:latin typeface="Century Gothic"/>
                <a:cs typeface="Century Gothic"/>
              </a:rPr>
              <a:t>en obl</a:t>
            </a:r>
            <a:r>
              <a:rPr sz="2400" spc="9" dirty="0" smtClean="0">
                <a:solidFill>
                  <a:srgbClr val="404040"/>
                </a:solidFill>
                <a:latin typeface="Century Gothic"/>
                <a:cs typeface="Century Gothic"/>
              </a:rPr>
              <a:t>i</a:t>
            </a:r>
            <a:r>
              <a:rPr sz="2400" spc="14" dirty="0" smtClean="0">
                <a:solidFill>
                  <a:srgbClr val="404040"/>
                </a:solidFill>
                <a:latin typeface="Century Gothic"/>
                <a:cs typeface="Century Gothic"/>
              </a:rPr>
              <a:t>v</a:t>
            </a:r>
            <a:r>
              <a:rPr sz="2400" spc="0" dirty="0" smtClean="0">
                <a:solidFill>
                  <a:srgbClr val="404040"/>
                </a:solidFill>
                <a:latin typeface="Century Gothic"/>
                <a:cs typeface="Century Gothic"/>
              </a:rPr>
              <a:t>io</a:t>
            </a:r>
            <a:r>
              <a:rPr sz="2400" spc="4" dirty="0" smtClean="0">
                <a:solidFill>
                  <a:srgbClr val="404040"/>
                </a:solidFill>
                <a:latin typeface="Century Gothic"/>
                <a:cs typeface="Century Gothic"/>
              </a:rPr>
              <a:t>u</a:t>
            </a:r>
            <a:r>
              <a:rPr sz="2400" spc="0" dirty="0" smtClean="0">
                <a:solidFill>
                  <a:srgbClr val="404040"/>
                </a:solidFill>
                <a:latin typeface="Century Gothic"/>
                <a:cs typeface="Century Gothic"/>
              </a:rPr>
              <a:t>s</a:t>
            </a:r>
            <a:r>
              <a:rPr sz="2400" spc="-19" dirty="0" smtClean="0">
                <a:solidFill>
                  <a:srgbClr val="404040"/>
                </a:solidFill>
                <a:latin typeface="Century Gothic"/>
                <a:cs typeface="Century Gothic"/>
              </a:rPr>
              <a:t> </a:t>
            </a:r>
            <a:r>
              <a:rPr sz="2400" spc="0" dirty="0" smtClean="0">
                <a:solidFill>
                  <a:srgbClr val="404040"/>
                </a:solidFill>
                <a:latin typeface="Century Gothic"/>
                <a:cs typeface="Century Gothic"/>
              </a:rPr>
              <a:t>of</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the</a:t>
            </a:r>
            <a:r>
              <a:rPr sz="2400" spc="9" dirty="0" smtClean="0">
                <a:solidFill>
                  <a:srgbClr val="404040"/>
                </a:solidFill>
                <a:latin typeface="Century Gothic"/>
                <a:cs typeface="Century Gothic"/>
              </a:rPr>
              <a:t> </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mp</a:t>
            </a:r>
            <a:r>
              <a:rPr sz="2400" spc="-9" dirty="0" smtClean="0">
                <a:solidFill>
                  <a:srgbClr val="404040"/>
                </a:solidFill>
                <a:latin typeface="Century Gothic"/>
                <a:cs typeface="Century Gothic"/>
              </a:rPr>
              <a:t>l</a:t>
            </a:r>
            <a:r>
              <a:rPr sz="2400" spc="9" dirty="0" smtClean="0">
                <a:solidFill>
                  <a:srgbClr val="404040"/>
                </a:solidFill>
                <a:latin typeface="Century Gothic"/>
                <a:cs typeface="Century Gothic"/>
              </a:rPr>
              <a:t>i</a:t>
            </a:r>
            <a:r>
              <a:rPr sz="2400" spc="0" dirty="0" smtClean="0">
                <a:solidFill>
                  <a:srgbClr val="404040"/>
                </a:solidFill>
                <a:latin typeface="Century Gothic"/>
                <a:cs typeface="Century Gothic"/>
              </a:rPr>
              <a:t>cations</a:t>
            </a:r>
            <a:r>
              <a:rPr sz="2400" spc="-19" dirty="0" smtClean="0">
                <a:solidFill>
                  <a:srgbClr val="404040"/>
                </a:solidFill>
                <a:latin typeface="Century Gothic"/>
                <a:cs typeface="Century Gothic"/>
              </a:rPr>
              <a:t> </a:t>
            </a:r>
            <a:r>
              <a:rPr sz="2400" spc="0" dirty="0" smtClean="0">
                <a:solidFill>
                  <a:srgbClr val="404040"/>
                </a:solidFill>
                <a:latin typeface="Century Gothic"/>
                <a:cs typeface="Century Gothic"/>
              </a:rPr>
              <a:t>to</a:t>
            </a:r>
            <a:endParaRPr sz="2400" dirty="0">
              <a:latin typeface="Century Gothic"/>
              <a:cs typeface="Century Gothic"/>
            </a:endParaRPr>
          </a:p>
          <a:p>
            <a:pPr marL="355600">
              <a:lnSpc>
                <a:spcPts val="2880"/>
              </a:lnSpc>
              <a:spcBef>
                <a:spcPts val="189"/>
              </a:spcBef>
            </a:pPr>
            <a:r>
              <a:rPr sz="2400" spc="0" dirty="0" smtClean="0">
                <a:solidFill>
                  <a:srgbClr val="404040"/>
                </a:solidFill>
                <a:latin typeface="Century Gothic"/>
                <a:cs typeface="Century Gothic"/>
              </a:rPr>
              <a:t>the en</a:t>
            </a:r>
            <a:r>
              <a:rPr sz="2400" spc="9" dirty="0" smtClean="0">
                <a:solidFill>
                  <a:srgbClr val="404040"/>
                </a:solidFill>
                <a:latin typeface="Century Gothic"/>
                <a:cs typeface="Century Gothic"/>
              </a:rPr>
              <a:t>vi</a:t>
            </a:r>
            <a:r>
              <a:rPr sz="2400" spc="0" dirty="0" smtClean="0">
                <a:solidFill>
                  <a:srgbClr val="404040"/>
                </a:solidFill>
                <a:latin typeface="Century Gothic"/>
                <a:cs typeface="Century Gothic"/>
              </a:rPr>
              <a:t>ronment</a:t>
            </a:r>
            <a:r>
              <a:rPr sz="2400" spc="-29" dirty="0" smtClean="0">
                <a:solidFill>
                  <a:srgbClr val="404040"/>
                </a:solidFill>
                <a:latin typeface="Century Gothic"/>
                <a:cs typeface="Century Gothic"/>
              </a:rPr>
              <a:t> </a:t>
            </a:r>
            <a:r>
              <a:rPr sz="2400" spc="0" dirty="0" smtClean="0">
                <a:solidFill>
                  <a:srgbClr val="404040"/>
                </a:solidFill>
                <a:latin typeface="Century Gothic"/>
                <a:cs typeface="Century Gothic"/>
              </a:rPr>
              <a:t>and m</a:t>
            </a:r>
            <a:r>
              <a:rPr sz="2400" spc="4" dirty="0" smtClean="0">
                <a:solidFill>
                  <a:srgbClr val="404040"/>
                </a:solidFill>
                <a:latin typeface="Century Gothic"/>
                <a:cs typeface="Century Gothic"/>
              </a:rPr>
              <a:t>a</a:t>
            </a:r>
            <a:r>
              <a:rPr sz="2400" spc="0" dirty="0" smtClean="0">
                <a:solidFill>
                  <a:srgbClr val="404040"/>
                </a:solidFill>
                <a:latin typeface="Century Gothic"/>
                <a:cs typeface="Century Gothic"/>
              </a:rPr>
              <a:t>n</a:t>
            </a:r>
            <a:r>
              <a:rPr sz="2400" spc="-14" dirty="0" smtClean="0">
                <a:solidFill>
                  <a:srgbClr val="404040"/>
                </a:solidFill>
                <a:latin typeface="Century Gothic"/>
                <a:cs typeface="Century Gothic"/>
              </a:rPr>
              <a:t> </a:t>
            </a:r>
            <a:r>
              <a:rPr sz="2400" spc="0" dirty="0" smtClean="0">
                <a:solidFill>
                  <a:srgbClr val="404040"/>
                </a:solidFill>
                <a:latin typeface="Century Gothic"/>
                <a:cs typeface="Century Gothic"/>
              </a:rPr>
              <a:t>forge</a:t>
            </a:r>
            <a:r>
              <a:rPr sz="2400" spc="4" dirty="0" smtClean="0">
                <a:solidFill>
                  <a:srgbClr val="404040"/>
                </a:solidFill>
                <a:latin typeface="Century Gothic"/>
                <a:cs typeface="Century Gothic"/>
              </a:rPr>
              <a:t>t</a:t>
            </a:r>
            <a:r>
              <a:rPr sz="2400" spc="0" dirty="0" smtClean="0">
                <a:solidFill>
                  <a:srgbClr val="404040"/>
                </a:solidFill>
                <a:latin typeface="Century Gothic"/>
                <a:cs typeface="Century Gothic"/>
              </a:rPr>
              <a:t>s th</a:t>
            </a:r>
            <a:r>
              <a:rPr sz="2400" spc="4" dirty="0" smtClean="0">
                <a:solidFill>
                  <a:srgbClr val="404040"/>
                </a:solidFill>
                <a:latin typeface="Century Gothic"/>
                <a:cs typeface="Century Gothic"/>
              </a:rPr>
              <a:t>a</a:t>
            </a:r>
            <a:r>
              <a:rPr sz="2400" spc="0" dirty="0" smtClean="0">
                <a:solidFill>
                  <a:srgbClr val="404040"/>
                </a:solidFill>
                <a:latin typeface="Century Gothic"/>
                <a:cs typeface="Century Gothic"/>
              </a:rPr>
              <a:t>t</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h</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s/her</a:t>
            </a:r>
            <a:r>
              <a:rPr sz="2400" spc="-14" dirty="0" smtClean="0">
                <a:solidFill>
                  <a:srgbClr val="404040"/>
                </a:solidFill>
                <a:latin typeface="Century Gothic"/>
                <a:cs typeface="Century Gothic"/>
              </a:rPr>
              <a:t> </a:t>
            </a:r>
            <a:r>
              <a:rPr sz="2400" spc="0" dirty="0" smtClean="0">
                <a:solidFill>
                  <a:srgbClr val="404040"/>
                </a:solidFill>
                <a:latin typeface="Century Gothic"/>
                <a:cs typeface="Century Gothic"/>
              </a:rPr>
              <a:t>wel</a:t>
            </a:r>
            <a:r>
              <a:rPr sz="2400" spc="19" dirty="0" smtClean="0">
                <a:solidFill>
                  <a:srgbClr val="404040"/>
                </a:solidFill>
                <a:latin typeface="Century Gothic"/>
                <a:cs typeface="Century Gothic"/>
              </a:rPr>
              <a:t>l</a:t>
            </a:r>
            <a:r>
              <a:rPr sz="2400" spc="-4" dirty="0" smtClean="0">
                <a:solidFill>
                  <a:srgbClr val="404040"/>
                </a:solidFill>
                <a:latin typeface="Century Gothic"/>
                <a:cs typeface="Century Gothic"/>
              </a:rPr>
              <a:t>-</a:t>
            </a:r>
            <a:r>
              <a:rPr sz="2400" spc="0" dirty="0" smtClean="0">
                <a:solidFill>
                  <a:srgbClr val="404040"/>
                </a:solidFill>
                <a:latin typeface="Century Gothic"/>
                <a:cs typeface="Century Gothic"/>
              </a:rPr>
              <a:t>be</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ng depends</a:t>
            </a:r>
            <a:r>
              <a:rPr sz="2400" spc="19" dirty="0" smtClean="0">
                <a:solidFill>
                  <a:srgbClr val="404040"/>
                </a:solidFill>
                <a:latin typeface="Century Gothic"/>
                <a:cs typeface="Century Gothic"/>
              </a:rPr>
              <a:t> </a:t>
            </a:r>
            <a:r>
              <a:rPr sz="2400" spc="0" dirty="0" smtClean="0">
                <a:solidFill>
                  <a:srgbClr val="404040"/>
                </a:solidFill>
                <a:latin typeface="Century Gothic"/>
                <a:cs typeface="Century Gothic"/>
              </a:rPr>
              <a:t>on the health</a:t>
            </a:r>
            <a:r>
              <a:rPr sz="2400" spc="-14" dirty="0" smtClean="0">
                <a:solidFill>
                  <a:srgbClr val="404040"/>
                </a:solidFill>
                <a:latin typeface="Century Gothic"/>
                <a:cs typeface="Century Gothic"/>
              </a:rPr>
              <a:t> </a:t>
            </a:r>
            <a:r>
              <a:rPr sz="2400" spc="0" dirty="0" smtClean="0">
                <a:solidFill>
                  <a:srgbClr val="404040"/>
                </a:solidFill>
                <a:latin typeface="Century Gothic"/>
                <a:cs typeface="Century Gothic"/>
              </a:rPr>
              <a:t>and </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nte</a:t>
            </a:r>
            <a:r>
              <a:rPr sz="2400" spc="4" dirty="0" smtClean="0">
                <a:solidFill>
                  <a:srgbClr val="404040"/>
                </a:solidFill>
                <a:latin typeface="Century Gothic"/>
                <a:cs typeface="Century Gothic"/>
              </a:rPr>
              <a:t>g</a:t>
            </a:r>
            <a:r>
              <a:rPr sz="2400" spc="-14" dirty="0" smtClean="0">
                <a:solidFill>
                  <a:srgbClr val="404040"/>
                </a:solidFill>
                <a:latin typeface="Century Gothic"/>
                <a:cs typeface="Century Gothic"/>
              </a:rPr>
              <a:t>r</a:t>
            </a:r>
            <a:r>
              <a:rPr sz="2400" spc="9" dirty="0" smtClean="0">
                <a:solidFill>
                  <a:srgbClr val="404040"/>
                </a:solidFill>
                <a:latin typeface="Century Gothic"/>
                <a:cs typeface="Century Gothic"/>
              </a:rPr>
              <a:t>i</a:t>
            </a:r>
            <a:r>
              <a:rPr sz="2400" spc="0" dirty="0" smtClean="0">
                <a:solidFill>
                  <a:srgbClr val="404040"/>
                </a:solidFill>
                <a:latin typeface="Century Gothic"/>
                <a:cs typeface="Century Gothic"/>
              </a:rPr>
              <a:t>ty</a:t>
            </a:r>
            <a:r>
              <a:rPr sz="2400" spc="-39" dirty="0" smtClean="0">
                <a:solidFill>
                  <a:srgbClr val="404040"/>
                </a:solidFill>
                <a:latin typeface="Century Gothic"/>
                <a:cs typeface="Century Gothic"/>
              </a:rPr>
              <a:t> </a:t>
            </a:r>
            <a:r>
              <a:rPr sz="2400" spc="0" dirty="0" smtClean="0">
                <a:solidFill>
                  <a:srgbClr val="404040"/>
                </a:solidFill>
                <a:latin typeface="Century Gothic"/>
                <a:cs typeface="Century Gothic"/>
              </a:rPr>
              <a:t>of the whole en</a:t>
            </a:r>
            <a:r>
              <a:rPr sz="2400" spc="4" dirty="0" smtClean="0">
                <a:solidFill>
                  <a:srgbClr val="404040"/>
                </a:solidFill>
                <a:latin typeface="Century Gothic"/>
                <a:cs typeface="Century Gothic"/>
              </a:rPr>
              <a:t>v</a:t>
            </a:r>
            <a:r>
              <a:rPr sz="2400" spc="9" dirty="0" smtClean="0">
                <a:solidFill>
                  <a:srgbClr val="404040"/>
                </a:solidFill>
                <a:latin typeface="Century Gothic"/>
                <a:cs typeface="Century Gothic"/>
              </a:rPr>
              <a:t>i</a:t>
            </a:r>
            <a:r>
              <a:rPr sz="2400" spc="0" dirty="0" smtClean="0">
                <a:solidFill>
                  <a:srgbClr val="404040"/>
                </a:solidFill>
                <a:latin typeface="Century Gothic"/>
                <a:cs typeface="Century Gothic"/>
              </a:rPr>
              <a:t>ronment</a:t>
            </a:r>
            <a:r>
              <a:rPr sz="2400" spc="-39" dirty="0" smtClean="0">
                <a:solidFill>
                  <a:srgbClr val="404040"/>
                </a:solidFill>
                <a:latin typeface="Century Gothic"/>
                <a:cs typeface="Century Gothic"/>
              </a:rPr>
              <a:t> </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n</a:t>
            </a:r>
            <a:r>
              <a:rPr sz="2400" spc="-29" dirty="0" smtClean="0">
                <a:solidFill>
                  <a:srgbClr val="404040"/>
                </a:solidFill>
                <a:latin typeface="Century Gothic"/>
                <a:cs typeface="Century Gothic"/>
              </a:rPr>
              <a:t> </a:t>
            </a:r>
            <a:r>
              <a:rPr sz="2400" spc="0" dirty="0" smtClean="0">
                <a:solidFill>
                  <a:srgbClr val="404040"/>
                </a:solidFill>
                <a:latin typeface="Century Gothic"/>
                <a:cs typeface="Century Gothic"/>
              </a:rPr>
              <a:t>wh</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ch</a:t>
            </a:r>
            <a:r>
              <a:rPr sz="2400" spc="-34" dirty="0" smtClean="0">
                <a:solidFill>
                  <a:srgbClr val="404040"/>
                </a:solidFill>
                <a:latin typeface="Century Gothic"/>
                <a:cs typeface="Century Gothic"/>
              </a:rPr>
              <a:t> </a:t>
            </a:r>
            <a:r>
              <a:rPr sz="2400" spc="0" dirty="0" smtClean="0">
                <a:solidFill>
                  <a:srgbClr val="404040"/>
                </a:solidFill>
                <a:latin typeface="Century Gothic"/>
                <a:cs typeface="Century Gothic"/>
              </a:rPr>
              <a:t>he</a:t>
            </a:r>
            <a:r>
              <a:rPr sz="2400" spc="-9" dirty="0" smtClean="0">
                <a:solidFill>
                  <a:srgbClr val="404040"/>
                </a:solidFill>
                <a:latin typeface="Century Gothic"/>
                <a:cs typeface="Century Gothic"/>
              </a:rPr>
              <a:t>/</a:t>
            </a:r>
            <a:r>
              <a:rPr sz="2400" spc="0" dirty="0" smtClean="0">
                <a:solidFill>
                  <a:srgbClr val="404040"/>
                </a:solidFill>
                <a:latin typeface="Century Gothic"/>
                <a:cs typeface="Century Gothic"/>
              </a:rPr>
              <a:t>she</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l</a:t>
            </a:r>
            <a:r>
              <a:rPr sz="2400" spc="9" dirty="0" smtClean="0">
                <a:solidFill>
                  <a:srgbClr val="404040"/>
                </a:solidFill>
                <a:latin typeface="Century Gothic"/>
                <a:cs typeface="Century Gothic"/>
              </a:rPr>
              <a:t>iv</a:t>
            </a:r>
            <a:r>
              <a:rPr sz="2400" spc="0" dirty="0" smtClean="0">
                <a:solidFill>
                  <a:srgbClr val="404040"/>
                </a:solidFill>
                <a:latin typeface="Century Gothic"/>
                <a:cs typeface="Century Gothic"/>
              </a:rPr>
              <a:t>es.</a:t>
            </a:r>
            <a:endParaRPr sz="2400" dirty="0">
              <a:latin typeface="Century Gothic"/>
              <a:cs typeface="Century Gothic"/>
            </a:endParaRPr>
          </a:p>
          <a:p>
            <a:pPr marL="355600" marR="739566" indent="-342900">
              <a:lnSpc>
                <a:spcPts val="2880"/>
              </a:lnSpc>
              <a:spcBef>
                <a:spcPts val="999"/>
              </a:spcBef>
            </a:pPr>
            <a:r>
              <a:rPr sz="2400" spc="0" dirty="0" smtClean="0">
                <a:solidFill>
                  <a:srgbClr val="A42F0F"/>
                </a:solidFill>
                <a:latin typeface="Wingdings 3"/>
                <a:cs typeface="Wingdings 3"/>
              </a:rPr>
              <a:t></a:t>
            </a:r>
            <a:r>
              <a:rPr sz="2400" spc="-39" dirty="0" smtClean="0">
                <a:solidFill>
                  <a:srgbClr val="A42F0F"/>
                </a:solidFill>
                <a:latin typeface="Times New Roman"/>
                <a:cs typeface="Times New Roman"/>
              </a:rPr>
              <a:t> </a:t>
            </a:r>
            <a:r>
              <a:rPr sz="2400" spc="0" dirty="0" smtClean="0">
                <a:solidFill>
                  <a:srgbClr val="404040"/>
                </a:solidFill>
                <a:latin typeface="Century Gothic"/>
                <a:cs typeface="Century Gothic"/>
              </a:rPr>
              <a:t>M</a:t>
            </a:r>
            <a:r>
              <a:rPr sz="2400" spc="4" dirty="0" smtClean="0">
                <a:solidFill>
                  <a:srgbClr val="404040"/>
                </a:solidFill>
                <a:latin typeface="Century Gothic"/>
                <a:cs typeface="Century Gothic"/>
              </a:rPr>
              <a:t>a</a:t>
            </a:r>
            <a:r>
              <a:rPr sz="2400" spc="0" dirty="0" smtClean="0">
                <a:solidFill>
                  <a:srgbClr val="404040"/>
                </a:solidFill>
                <a:latin typeface="Century Gothic"/>
                <a:cs typeface="Century Gothic"/>
              </a:rPr>
              <a:t>n</a:t>
            </a:r>
            <a:r>
              <a:rPr sz="2400" spc="-9" dirty="0" smtClean="0">
                <a:solidFill>
                  <a:srgbClr val="404040"/>
                </a:solidFill>
                <a:latin typeface="Century Gothic"/>
                <a:cs typeface="Century Gothic"/>
              </a:rPr>
              <a:t> </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s</a:t>
            </a:r>
            <a:r>
              <a:rPr sz="2400" spc="-19" dirty="0" smtClean="0">
                <a:solidFill>
                  <a:srgbClr val="404040"/>
                </a:solidFill>
                <a:latin typeface="Century Gothic"/>
                <a:cs typeface="Century Gothic"/>
              </a:rPr>
              <a:t> </a:t>
            </a:r>
            <a:r>
              <a:rPr sz="2400" spc="0" dirty="0" smtClean="0">
                <a:solidFill>
                  <a:srgbClr val="404040"/>
                </a:solidFill>
                <a:latin typeface="Century Gothic"/>
                <a:cs typeface="Century Gothic"/>
              </a:rPr>
              <a:t>al</a:t>
            </a:r>
            <a:r>
              <a:rPr sz="2400" spc="4" dirty="0" smtClean="0">
                <a:solidFill>
                  <a:srgbClr val="404040"/>
                </a:solidFill>
                <a:latin typeface="Century Gothic"/>
                <a:cs typeface="Century Gothic"/>
              </a:rPr>
              <a:t>s</a:t>
            </a:r>
            <a:r>
              <a:rPr sz="2400" spc="0" dirty="0" smtClean="0">
                <a:solidFill>
                  <a:srgbClr val="404040"/>
                </a:solidFill>
                <a:latin typeface="Century Gothic"/>
                <a:cs typeface="Century Gothic"/>
              </a:rPr>
              <a:t>o</a:t>
            </a:r>
            <a:r>
              <a:rPr sz="2400" spc="-14" dirty="0" smtClean="0">
                <a:solidFill>
                  <a:srgbClr val="404040"/>
                </a:solidFill>
                <a:latin typeface="Century Gothic"/>
                <a:cs typeface="Century Gothic"/>
              </a:rPr>
              <a:t> </a:t>
            </a:r>
            <a:r>
              <a:rPr sz="2400" spc="0" dirty="0" smtClean="0">
                <a:solidFill>
                  <a:srgbClr val="404040"/>
                </a:solidFill>
                <a:latin typeface="Century Gothic"/>
                <a:cs typeface="Century Gothic"/>
              </a:rPr>
              <a:t>obl</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vio</a:t>
            </a:r>
            <a:r>
              <a:rPr sz="2400" spc="4" dirty="0" smtClean="0">
                <a:solidFill>
                  <a:srgbClr val="404040"/>
                </a:solidFill>
                <a:latin typeface="Century Gothic"/>
                <a:cs typeface="Century Gothic"/>
              </a:rPr>
              <a:t>u</a:t>
            </a:r>
            <a:r>
              <a:rPr sz="2400" spc="0" dirty="0" smtClean="0">
                <a:solidFill>
                  <a:srgbClr val="404040"/>
                </a:solidFill>
                <a:latin typeface="Century Gothic"/>
                <a:cs typeface="Century Gothic"/>
              </a:rPr>
              <a:t>s</a:t>
            </a:r>
            <a:r>
              <a:rPr sz="2400" spc="-19" dirty="0" smtClean="0">
                <a:solidFill>
                  <a:srgbClr val="404040"/>
                </a:solidFill>
                <a:latin typeface="Century Gothic"/>
                <a:cs typeface="Century Gothic"/>
              </a:rPr>
              <a:t> </a:t>
            </a:r>
            <a:r>
              <a:rPr sz="2400" spc="0" dirty="0" smtClean="0">
                <a:solidFill>
                  <a:srgbClr val="404040"/>
                </a:solidFill>
                <a:latin typeface="Century Gothic"/>
                <a:cs typeface="Century Gothic"/>
              </a:rPr>
              <a:t>of the effect</a:t>
            </a:r>
            <a:r>
              <a:rPr sz="2400" spc="-14" dirty="0" smtClean="0">
                <a:solidFill>
                  <a:srgbClr val="404040"/>
                </a:solidFill>
                <a:latin typeface="Century Gothic"/>
                <a:cs typeface="Century Gothic"/>
              </a:rPr>
              <a:t> </a:t>
            </a:r>
            <a:r>
              <a:rPr sz="2400" spc="0" dirty="0" smtClean="0">
                <a:solidFill>
                  <a:srgbClr val="404040"/>
                </a:solidFill>
                <a:latin typeface="Century Gothic"/>
                <a:cs typeface="Century Gothic"/>
              </a:rPr>
              <a:t>of the</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r</a:t>
            </a:r>
            <a:r>
              <a:rPr sz="2400" spc="-29" dirty="0" smtClean="0">
                <a:solidFill>
                  <a:srgbClr val="404040"/>
                </a:solidFill>
                <a:latin typeface="Century Gothic"/>
                <a:cs typeface="Century Gothic"/>
              </a:rPr>
              <a:t> </a:t>
            </a:r>
            <a:r>
              <a:rPr sz="2400" spc="0" dirty="0" smtClean="0">
                <a:solidFill>
                  <a:srgbClr val="404040"/>
                </a:solidFill>
                <a:latin typeface="Century Gothic"/>
                <a:cs typeface="Century Gothic"/>
              </a:rPr>
              <a:t>act</a:t>
            </a:r>
            <a:r>
              <a:rPr sz="2400" spc="25" dirty="0" smtClean="0">
                <a:solidFill>
                  <a:srgbClr val="404040"/>
                </a:solidFill>
                <a:latin typeface="Century Gothic"/>
                <a:cs typeface="Century Gothic"/>
              </a:rPr>
              <a:t>i</a:t>
            </a:r>
            <a:r>
              <a:rPr sz="2400" spc="0" dirty="0" smtClean="0">
                <a:solidFill>
                  <a:srgbClr val="404040"/>
                </a:solidFill>
                <a:latin typeface="Century Gothic"/>
                <a:cs typeface="Century Gothic"/>
              </a:rPr>
              <a:t>ons</a:t>
            </a:r>
            <a:r>
              <a:rPr sz="2400" spc="-19" dirty="0" smtClean="0">
                <a:solidFill>
                  <a:srgbClr val="404040"/>
                </a:solidFill>
                <a:latin typeface="Century Gothic"/>
                <a:cs typeface="Century Gothic"/>
              </a:rPr>
              <a:t> </a:t>
            </a:r>
            <a:r>
              <a:rPr sz="2400" spc="0" dirty="0" smtClean="0">
                <a:solidFill>
                  <a:srgbClr val="404040"/>
                </a:solidFill>
                <a:latin typeface="Century Gothic"/>
                <a:cs typeface="Century Gothic"/>
              </a:rPr>
              <a:t>on other</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plant</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and an</a:t>
            </a:r>
            <a:r>
              <a:rPr sz="2400" spc="25" dirty="0" smtClean="0">
                <a:solidFill>
                  <a:srgbClr val="404040"/>
                </a:solidFill>
                <a:latin typeface="Century Gothic"/>
                <a:cs typeface="Century Gothic"/>
              </a:rPr>
              <a:t>i</a:t>
            </a:r>
            <a:r>
              <a:rPr sz="2400" spc="-4" dirty="0" smtClean="0">
                <a:solidFill>
                  <a:srgbClr val="404040"/>
                </a:solidFill>
                <a:latin typeface="Century Gothic"/>
                <a:cs typeface="Century Gothic"/>
              </a:rPr>
              <a:t>m</a:t>
            </a:r>
            <a:r>
              <a:rPr sz="2400" spc="0" dirty="0" smtClean="0">
                <a:solidFill>
                  <a:srgbClr val="404040"/>
                </a:solidFill>
                <a:latin typeface="Century Gothic"/>
                <a:cs typeface="Century Gothic"/>
              </a:rPr>
              <a:t>al spe</a:t>
            </a:r>
            <a:r>
              <a:rPr sz="2400" spc="-9" dirty="0" smtClean="0">
                <a:solidFill>
                  <a:srgbClr val="404040"/>
                </a:solidFill>
                <a:latin typeface="Century Gothic"/>
                <a:cs typeface="Century Gothic"/>
              </a:rPr>
              <a:t>c</a:t>
            </a:r>
            <a:r>
              <a:rPr sz="2400" spc="9" dirty="0" smtClean="0">
                <a:solidFill>
                  <a:srgbClr val="404040"/>
                </a:solidFill>
                <a:latin typeface="Century Gothic"/>
                <a:cs typeface="Century Gothic"/>
              </a:rPr>
              <a:t>i</a:t>
            </a:r>
            <a:r>
              <a:rPr sz="2400" spc="0" dirty="0" smtClean="0">
                <a:solidFill>
                  <a:srgbClr val="404040"/>
                </a:solidFill>
                <a:latin typeface="Century Gothic"/>
                <a:cs typeface="Century Gothic"/>
              </a:rPr>
              <a:t>es.</a:t>
            </a:r>
            <a:endParaRPr sz="2400" dirty="0">
              <a:latin typeface="Century Gothic"/>
              <a:cs typeface="Century Gothic"/>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Contamination during storage</a:t>
            </a:r>
            <a:r>
              <a:rPr lang="en-US" dirty="0"/>
              <a:t>;</a:t>
            </a:r>
          </a:p>
        </p:txBody>
      </p:sp>
      <p:sp>
        <p:nvSpPr>
          <p:cNvPr id="3" name="Content Placeholder 2"/>
          <p:cNvSpPr>
            <a:spLocks noGrp="1"/>
          </p:cNvSpPr>
          <p:nvPr>
            <p:ph idx="1"/>
          </p:nvPr>
        </p:nvSpPr>
        <p:spPr/>
        <p:txBody>
          <a:bodyPr>
            <a:normAutofit/>
          </a:bodyPr>
          <a:lstStyle/>
          <a:p>
            <a:r>
              <a:rPr lang="en-US" sz="3600" dirty="0"/>
              <a:t>P</a:t>
            </a:r>
            <a:r>
              <a:rPr lang="en-US" sz="3600" dirty="0" smtClean="0"/>
              <a:t>oor </a:t>
            </a:r>
            <a:r>
              <a:rPr lang="en-US" sz="3600" dirty="0"/>
              <a:t>handling like scooping for drinking, </a:t>
            </a:r>
            <a:endParaRPr lang="en-US" sz="3600" dirty="0" smtClean="0"/>
          </a:p>
          <a:p>
            <a:r>
              <a:rPr lang="en-US" sz="3600" dirty="0" smtClean="0"/>
              <a:t>dirty </a:t>
            </a:r>
            <a:r>
              <a:rPr lang="en-US" sz="3600" dirty="0"/>
              <a:t>containers, </a:t>
            </a:r>
            <a:endParaRPr lang="en-US" sz="3600" dirty="0" smtClean="0"/>
          </a:p>
          <a:p>
            <a:r>
              <a:rPr lang="en-US" sz="3600" dirty="0" smtClean="0"/>
              <a:t>poor </a:t>
            </a:r>
            <a:r>
              <a:rPr lang="en-US" sz="3600" dirty="0"/>
              <a:t>maintenance of the water storage and </a:t>
            </a:r>
            <a:r>
              <a:rPr lang="en-US" sz="3600" dirty="0" smtClean="0"/>
              <a:t>usage </a:t>
            </a:r>
            <a:r>
              <a:rPr lang="en-US" sz="3600" dirty="0"/>
              <a:t>containers, </a:t>
            </a:r>
            <a:endParaRPr lang="en-US" sz="3600" dirty="0" smtClean="0"/>
          </a:p>
          <a:p>
            <a:r>
              <a:rPr lang="en-US" sz="3600" dirty="0" smtClean="0"/>
              <a:t>poor </a:t>
            </a:r>
            <a:r>
              <a:rPr lang="en-US" sz="3600" dirty="0"/>
              <a:t>hygiene habits. </a:t>
            </a:r>
          </a:p>
          <a:p>
            <a:endParaRPr lang="en-US" sz="3600" dirty="0"/>
          </a:p>
        </p:txBody>
      </p:sp>
    </p:spTree>
    <p:extLst>
      <p:ext uri="{BB962C8B-B14F-4D97-AF65-F5344CB8AC3E}">
        <p14:creationId xmlns:p14="http://schemas.microsoft.com/office/powerpoint/2010/main" val="23042753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GB" b="1" dirty="0" smtClean="0"/>
              <a:t>Diseases </a:t>
            </a:r>
            <a:r>
              <a:rPr lang="en-GB" b="1" dirty="0"/>
              <a:t>transmitted by water </a:t>
            </a:r>
            <a:r>
              <a:rPr lang="en-GB" b="1" dirty="0" smtClean="0"/>
              <a:t>and</a:t>
            </a:r>
            <a:endParaRPr lang="en-US" dirty="0"/>
          </a:p>
        </p:txBody>
      </p:sp>
      <p:sp>
        <p:nvSpPr>
          <p:cNvPr id="3" name="Content Placeholder 2"/>
          <p:cNvSpPr>
            <a:spLocks noGrp="1"/>
          </p:cNvSpPr>
          <p:nvPr>
            <p:ph idx="1"/>
          </p:nvPr>
        </p:nvSpPr>
        <p:spPr>
          <a:xfrm>
            <a:off x="228600" y="990600"/>
            <a:ext cx="8458200" cy="5638800"/>
          </a:xfrm>
        </p:spPr>
        <p:txBody>
          <a:bodyPr>
            <a:noAutofit/>
          </a:bodyPr>
          <a:lstStyle/>
          <a:p>
            <a:r>
              <a:rPr lang="en-US" sz="3600" dirty="0" smtClean="0"/>
              <a:t>Although </a:t>
            </a:r>
            <a:r>
              <a:rPr lang="en-US" sz="3600" dirty="0"/>
              <a:t>water is essential for life and health, it can also be a danger to health.</a:t>
            </a:r>
          </a:p>
          <a:p>
            <a:pPr marL="0" lvl="0" indent="0">
              <a:buNone/>
            </a:pPr>
            <a:r>
              <a:rPr lang="en-US" sz="3600" dirty="0"/>
              <a:t>Diseases transmitted through water, can be divided into four main categories:</a:t>
            </a:r>
          </a:p>
          <a:p>
            <a:pPr lvl="0"/>
            <a:r>
              <a:rPr lang="en-US" sz="3600" dirty="0">
                <a:solidFill>
                  <a:srgbClr val="00B0F0"/>
                </a:solidFill>
              </a:rPr>
              <a:t>Water-washed diseases</a:t>
            </a:r>
          </a:p>
          <a:p>
            <a:pPr lvl="0"/>
            <a:r>
              <a:rPr lang="en-US" sz="3600" dirty="0">
                <a:solidFill>
                  <a:srgbClr val="00B0F0"/>
                </a:solidFill>
              </a:rPr>
              <a:t>Water-borne diseases</a:t>
            </a:r>
          </a:p>
          <a:p>
            <a:pPr lvl="0"/>
            <a:r>
              <a:rPr lang="en-US" sz="3600" dirty="0">
                <a:solidFill>
                  <a:srgbClr val="00B0F0"/>
                </a:solidFill>
              </a:rPr>
              <a:t>Water-related diseases</a:t>
            </a:r>
          </a:p>
          <a:p>
            <a:pPr lvl="0"/>
            <a:r>
              <a:rPr lang="en-US" sz="3600" dirty="0">
                <a:solidFill>
                  <a:srgbClr val="00B0F0"/>
                </a:solidFill>
              </a:rPr>
              <a:t>Water-based diseases</a:t>
            </a:r>
          </a:p>
          <a:p>
            <a:pPr marL="0" indent="0">
              <a:buNone/>
            </a:pPr>
            <a:r>
              <a:rPr lang="en-US" sz="3600" b="1" dirty="0"/>
              <a:t> </a:t>
            </a:r>
            <a:endParaRPr lang="en-US" sz="3600" dirty="0"/>
          </a:p>
          <a:p>
            <a:endParaRPr lang="en-US" sz="3600" dirty="0"/>
          </a:p>
        </p:txBody>
      </p:sp>
    </p:spTree>
    <p:extLst>
      <p:ext uri="{BB962C8B-B14F-4D97-AF65-F5344CB8AC3E}">
        <p14:creationId xmlns:p14="http://schemas.microsoft.com/office/powerpoint/2010/main" val="6426752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fontScale="90000"/>
          </a:bodyPr>
          <a:lstStyle/>
          <a:p>
            <a:r>
              <a:rPr lang="en-US" b="1" dirty="0" smtClean="0"/>
              <a:t/>
            </a:r>
            <a:br>
              <a:rPr lang="en-US" b="1" dirty="0" smtClean="0"/>
            </a:br>
            <a:r>
              <a:rPr lang="en-US" b="1" dirty="0" smtClean="0"/>
              <a:t>Water- </a:t>
            </a:r>
            <a:r>
              <a:rPr lang="en-US" b="1" dirty="0"/>
              <a:t>washed diseases;</a:t>
            </a:r>
            <a:r>
              <a:rPr lang="en-US" dirty="0"/>
              <a:t/>
            </a:r>
            <a:br>
              <a:rPr lang="en-US" dirty="0"/>
            </a:br>
            <a:endParaRPr lang="en-US" dirty="0"/>
          </a:p>
        </p:txBody>
      </p:sp>
      <p:sp>
        <p:nvSpPr>
          <p:cNvPr id="3" name="Content Placeholder 2"/>
          <p:cNvSpPr>
            <a:spLocks noGrp="1"/>
          </p:cNvSpPr>
          <p:nvPr>
            <p:ph idx="1"/>
          </p:nvPr>
        </p:nvSpPr>
        <p:spPr>
          <a:xfrm>
            <a:off x="304800" y="762000"/>
            <a:ext cx="8610600" cy="6096000"/>
          </a:xfrm>
        </p:spPr>
        <p:txBody>
          <a:bodyPr>
            <a:noAutofit/>
          </a:bodyPr>
          <a:lstStyle/>
          <a:p>
            <a:r>
              <a:rPr lang="en-US" sz="3600" dirty="0" smtClean="0"/>
              <a:t>In </a:t>
            </a:r>
            <a:r>
              <a:rPr lang="en-US" sz="3600" dirty="0"/>
              <a:t>situations when there is limited water supply, the standard of personal hygiene drops. </a:t>
            </a:r>
            <a:endParaRPr lang="en-US" sz="3600" dirty="0" smtClean="0"/>
          </a:p>
          <a:p>
            <a:r>
              <a:rPr lang="en-US" sz="3600" dirty="0" smtClean="0"/>
              <a:t>When </a:t>
            </a:r>
            <a:r>
              <a:rPr lang="en-US" sz="3600" dirty="0"/>
              <a:t>this happens, there is possibility of disease transmission and spread. </a:t>
            </a:r>
            <a:endParaRPr lang="en-US" sz="3600" dirty="0" smtClean="0"/>
          </a:p>
          <a:p>
            <a:r>
              <a:rPr lang="en-US" sz="3600" dirty="0" smtClean="0"/>
              <a:t>Examples </a:t>
            </a:r>
            <a:r>
              <a:rPr lang="en-US" sz="3600" dirty="0"/>
              <a:t>of water washed diseases are: </a:t>
            </a:r>
            <a:endParaRPr lang="en-US" sz="3600" dirty="0" smtClean="0"/>
          </a:p>
          <a:p>
            <a:r>
              <a:rPr lang="en-US" sz="3600" dirty="0" err="1" smtClean="0"/>
              <a:t>diarrhoea</a:t>
            </a:r>
            <a:r>
              <a:rPr lang="en-US" sz="3600" dirty="0"/>
              <a:t>, </a:t>
            </a:r>
            <a:endParaRPr lang="en-US" sz="3600" dirty="0" smtClean="0"/>
          </a:p>
          <a:p>
            <a:r>
              <a:rPr lang="en-US" sz="3600" dirty="0" smtClean="0"/>
              <a:t>skin </a:t>
            </a:r>
            <a:r>
              <a:rPr lang="en-US" sz="3600" dirty="0"/>
              <a:t>diseases including scabies, </a:t>
            </a:r>
            <a:endParaRPr lang="en-US" sz="3600" dirty="0" smtClean="0"/>
          </a:p>
          <a:p>
            <a:r>
              <a:rPr lang="en-US" sz="3600" dirty="0" smtClean="0"/>
              <a:t>eye </a:t>
            </a:r>
            <a:r>
              <a:rPr lang="en-US" sz="3600" dirty="0"/>
              <a:t>diseases including trachoma, </a:t>
            </a:r>
            <a:endParaRPr lang="en-US" sz="3600" dirty="0" smtClean="0"/>
          </a:p>
          <a:p>
            <a:r>
              <a:rPr lang="en-US" sz="3600" dirty="0" smtClean="0"/>
              <a:t>louse </a:t>
            </a:r>
            <a:r>
              <a:rPr lang="en-US" sz="3600" dirty="0"/>
              <a:t>borne fever. </a:t>
            </a:r>
          </a:p>
        </p:txBody>
      </p:sp>
    </p:spTree>
    <p:extLst>
      <p:ext uri="{BB962C8B-B14F-4D97-AF65-F5344CB8AC3E}">
        <p14:creationId xmlns:p14="http://schemas.microsoft.com/office/powerpoint/2010/main" val="41233458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Transmission of water washed diseases </a:t>
            </a:r>
            <a:endParaRPr lang="en-US" dirty="0"/>
          </a:p>
        </p:txBody>
      </p:sp>
      <p:sp>
        <p:nvSpPr>
          <p:cNvPr id="3" name="Content Placeholder 2"/>
          <p:cNvSpPr>
            <a:spLocks noGrp="1"/>
          </p:cNvSpPr>
          <p:nvPr>
            <p:ph idx="1"/>
          </p:nvPr>
        </p:nvSpPr>
        <p:spPr/>
        <p:txBody>
          <a:bodyPr>
            <a:normAutofit/>
          </a:bodyPr>
          <a:lstStyle/>
          <a:p>
            <a:pPr marL="0" indent="0">
              <a:buNone/>
            </a:pPr>
            <a:r>
              <a:rPr lang="en-US" sz="3600" dirty="0"/>
              <a:t>The diseases are transmitted by: </a:t>
            </a:r>
            <a:endParaRPr lang="en-US" sz="3600" dirty="0" smtClean="0"/>
          </a:p>
          <a:p>
            <a:r>
              <a:rPr lang="en-US" sz="3600" dirty="0" smtClean="0"/>
              <a:t>1</a:t>
            </a:r>
            <a:r>
              <a:rPr lang="en-US" sz="3600" dirty="0"/>
              <a:t>) </a:t>
            </a:r>
            <a:r>
              <a:rPr lang="en-US" sz="3600" dirty="0" err="1"/>
              <a:t>faecal</a:t>
            </a:r>
            <a:r>
              <a:rPr lang="en-US" sz="3600" dirty="0"/>
              <a:t>-oral route due to lack of washing hands, eating utensils and vegetables. </a:t>
            </a:r>
            <a:endParaRPr lang="en-US" sz="3600" dirty="0" smtClean="0"/>
          </a:p>
          <a:p>
            <a:r>
              <a:rPr lang="en-US" sz="3600" dirty="0" smtClean="0"/>
              <a:t>2</a:t>
            </a:r>
            <a:r>
              <a:rPr lang="en-US" sz="3600" dirty="0"/>
              <a:t>) Lack of personal hygiene i.e. washing face, eyes and body.</a:t>
            </a:r>
          </a:p>
          <a:p>
            <a:endParaRPr lang="en-US" sz="3600" dirty="0"/>
          </a:p>
        </p:txBody>
      </p:sp>
    </p:spTree>
    <p:extLst>
      <p:ext uri="{BB962C8B-B14F-4D97-AF65-F5344CB8AC3E}">
        <p14:creationId xmlns:p14="http://schemas.microsoft.com/office/powerpoint/2010/main" val="32311329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Prevention strategies </a:t>
            </a:r>
            <a:endParaRPr lang="en-US" dirty="0"/>
          </a:p>
        </p:txBody>
      </p:sp>
      <p:sp>
        <p:nvSpPr>
          <p:cNvPr id="3" name="Content Placeholder 2"/>
          <p:cNvSpPr>
            <a:spLocks noGrp="1"/>
          </p:cNvSpPr>
          <p:nvPr>
            <p:ph idx="1"/>
          </p:nvPr>
        </p:nvSpPr>
        <p:spPr>
          <a:xfrm>
            <a:off x="304800" y="1219200"/>
            <a:ext cx="8534400" cy="5257800"/>
          </a:xfrm>
        </p:spPr>
        <p:txBody>
          <a:bodyPr/>
          <a:lstStyle/>
          <a:p>
            <a:r>
              <a:rPr lang="en-US" sz="3600" dirty="0"/>
              <a:t>Water-washed diseases are preventable by improving </a:t>
            </a:r>
            <a:endParaRPr lang="en-US" sz="3600" dirty="0" smtClean="0"/>
          </a:p>
          <a:p>
            <a:r>
              <a:rPr lang="en-US" sz="3600" dirty="0" smtClean="0"/>
              <a:t>Quantity </a:t>
            </a:r>
            <a:r>
              <a:rPr lang="en-US" sz="3600" dirty="0"/>
              <a:t>of water, </a:t>
            </a:r>
            <a:endParaRPr lang="en-US" sz="3600" dirty="0" smtClean="0"/>
          </a:p>
          <a:p>
            <a:r>
              <a:rPr lang="en-US" sz="3600" dirty="0" smtClean="0"/>
              <a:t>water </a:t>
            </a:r>
            <a:r>
              <a:rPr lang="en-US" sz="3600" dirty="0"/>
              <a:t>accessibility and </a:t>
            </a:r>
            <a:endParaRPr lang="en-US" sz="3600" dirty="0" smtClean="0"/>
          </a:p>
          <a:p>
            <a:r>
              <a:rPr lang="en-US" sz="3600" dirty="0" smtClean="0"/>
              <a:t>reliability </a:t>
            </a:r>
            <a:r>
              <a:rPr lang="en-US" sz="3600" dirty="0"/>
              <a:t>of domestic water supply and hygiene. </a:t>
            </a:r>
          </a:p>
          <a:p>
            <a:endParaRPr lang="en-US" dirty="0"/>
          </a:p>
        </p:txBody>
      </p:sp>
    </p:spTree>
    <p:extLst>
      <p:ext uri="{BB962C8B-B14F-4D97-AF65-F5344CB8AC3E}">
        <p14:creationId xmlns:p14="http://schemas.microsoft.com/office/powerpoint/2010/main" val="276146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fontScale="90000"/>
          </a:bodyPr>
          <a:lstStyle/>
          <a:p>
            <a:r>
              <a:rPr lang="en-US" b="1" dirty="0" smtClean="0"/>
              <a:t/>
            </a:r>
            <a:br>
              <a:rPr lang="en-US" b="1" dirty="0" smtClean="0"/>
            </a:br>
            <a:r>
              <a:rPr lang="en-US" b="1" dirty="0" smtClean="0"/>
              <a:t>Water- </a:t>
            </a:r>
            <a:r>
              <a:rPr lang="en-US" b="1" dirty="0"/>
              <a:t>borne diseases</a:t>
            </a:r>
            <a:r>
              <a:rPr lang="en-US" b="1" i="1" dirty="0"/>
              <a:t>;</a:t>
            </a:r>
            <a:r>
              <a:rPr lang="en-US" dirty="0"/>
              <a:t/>
            </a:r>
            <a:br>
              <a:rPr lang="en-US" dirty="0"/>
            </a:br>
            <a:endParaRPr lang="en-US" dirty="0"/>
          </a:p>
        </p:txBody>
      </p:sp>
      <p:sp>
        <p:nvSpPr>
          <p:cNvPr id="3" name="Content Placeholder 2"/>
          <p:cNvSpPr>
            <a:spLocks noGrp="1"/>
          </p:cNvSpPr>
          <p:nvPr>
            <p:ph idx="1"/>
          </p:nvPr>
        </p:nvSpPr>
        <p:spPr>
          <a:xfrm>
            <a:off x="457200" y="1143000"/>
            <a:ext cx="8382000" cy="5334000"/>
          </a:xfrm>
        </p:spPr>
        <p:txBody>
          <a:bodyPr>
            <a:normAutofit/>
          </a:bodyPr>
          <a:lstStyle/>
          <a:p>
            <a:r>
              <a:rPr lang="en-US" dirty="0"/>
              <a:t>When water carrying or hiding pathogenic organisms is drunk, the organisms cause diseases which are referred to as water-borne diseases. </a:t>
            </a:r>
            <a:endParaRPr lang="en-US" dirty="0" smtClean="0"/>
          </a:p>
          <a:p>
            <a:r>
              <a:rPr lang="en-US" dirty="0" smtClean="0"/>
              <a:t>Examples </a:t>
            </a:r>
            <a:r>
              <a:rPr lang="en-US" dirty="0"/>
              <a:t>are: Typhoid, Cholera, </a:t>
            </a:r>
            <a:endParaRPr lang="en-US" dirty="0" smtClean="0"/>
          </a:p>
          <a:p>
            <a:r>
              <a:rPr lang="en-US" dirty="0" smtClean="0"/>
              <a:t>poliomyelitis</a:t>
            </a:r>
            <a:r>
              <a:rPr lang="en-US" dirty="0"/>
              <a:t>, </a:t>
            </a:r>
            <a:endParaRPr lang="en-US" dirty="0" smtClean="0"/>
          </a:p>
          <a:p>
            <a:r>
              <a:rPr lang="en-US" dirty="0" err="1" smtClean="0"/>
              <a:t>amoebiasis</a:t>
            </a:r>
            <a:r>
              <a:rPr lang="en-US" dirty="0" smtClean="0"/>
              <a:t> </a:t>
            </a:r>
            <a:r>
              <a:rPr lang="en-US" dirty="0"/>
              <a:t>and </a:t>
            </a:r>
            <a:endParaRPr lang="en-US" dirty="0" smtClean="0"/>
          </a:p>
          <a:p>
            <a:r>
              <a:rPr lang="en-US" dirty="0" smtClean="0"/>
              <a:t>hepatitis </a:t>
            </a:r>
            <a:r>
              <a:rPr lang="en-US" dirty="0"/>
              <a:t>A. </a:t>
            </a:r>
          </a:p>
          <a:p>
            <a:endParaRPr lang="en-US" dirty="0"/>
          </a:p>
        </p:txBody>
      </p:sp>
    </p:spTree>
    <p:extLst>
      <p:ext uri="{BB962C8B-B14F-4D97-AF65-F5344CB8AC3E}">
        <p14:creationId xmlns:p14="http://schemas.microsoft.com/office/powerpoint/2010/main" val="26559948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Water- borne </a:t>
            </a:r>
            <a:r>
              <a:rPr lang="en-US" b="1" dirty="0" smtClean="0"/>
              <a:t>diseases</a:t>
            </a:r>
            <a:r>
              <a:rPr lang="en-US" b="1" i="1" dirty="0" smtClean="0"/>
              <a:t> transmission</a:t>
            </a:r>
            <a:endParaRPr lang="en-US" dirty="0"/>
          </a:p>
        </p:txBody>
      </p:sp>
      <p:sp>
        <p:nvSpPr>
          <p:cNvPr id="3" name="Content Placeholder 2"/>
          <p:cNvSpPr>
            <a:spLocks noGrp="1"/>
          </p:cNvSpPr>
          <p:nvPr>
            <p:ph idx="1"/>
          </p:nvPr>
        </p:nvSpPr>
        <p:spPr/>
        <p:txBody>
          <a:bodyPr/>
          <a:lstStyle/>
          <a:p>
            <a:r>
              <a:rPr lang="en-US" dirty="0"/>
              <a:t>These are mainly transmitted by </a:t>
            </a:r>
            <a:r>
              <a:rPr lang="en-US" dirty="0" err="1"/>
              <a:t>faecal</a:t>
            </a:r>
            <a:r>
              <a:rPr lang="en-US" dirty="0"/>
              <a:t>-oral route. </a:t>
            </a:r>
            <a:endParaRPr lang="en-US" dirty="0" smtClean="0"/>
          </a:p>
          <a:p>
            <a:r>
              <a:rPr lang="en-US" b="1" dirty="0"/>
              <a:t>Water- borne </a:t>
            </a:r>
            <a:r>
              <a:rPr lang="en-US" b="1" dirty="0" smtClean="0"/>
              <a:t>diseases prevention:</a:t>
            </a:r>
            <a:endParaRPr lang="en-US" dirty="0"/>
          </a:p>
          <a:p>
            <a:pPr marL="0" indent="0">
              <a:buNone/>
            </a:pPr>
            <a:r>
              <a:rPr lang="en-US" dirty="0" smtClean="0"/>
              <a:t>Prevention </a:t>
            </a:r>
            <a:r>
              <a:rPr lang="en-US" dirty="0"/>
              <a:t>is </a:t>
            </a:r>
            <a:r>
              <a:rPr lang="en-US" dirty="0" smtClean="0"/>
              <a:t>by:</a:t>
            </a:r>
          </a:p>
          <a:p>
            <a:r>
              <a:rPr lang="en-US" dirty="0" smtClean="0"/>
              <a:t> </a:t>
            </a:r>
            <a:r>
              <a:rPr lang="en-US" dirty="0"/>
              <a:t>improving the quality of drinking </a:t>
            </a:r>
            <a:r>
              <a:rPr lang="en-US" dirty="0" smtClean="0"/>
              <a:t>water</a:t>
            </a:r>
          </a:p>
          <a:p>
            <a:r>
              <a:rPr lang="en-US" dirty="0" smtClean="0"/>
              <a:t>use </a:t>
            </a:r>
            <a:r>
              <a:rPr lang="en-US" dirty="0"/>
              <a:t>of water from </a:t>
            </a:r>
            <a:r>
              <a:rPr lang="en-US" dirty="0" smtClean="0"/>
              <a:t>protected </a:t>
            </a:r>
            <a:r>
              <a:rPr lang="en-US" dirty="0"/>
              <a:t>sources</a:t>
            </a:r>
            <a:r>
              <a:rPr lang="en-US" dirty="0" smtClean="0"/>
              <a:t>.</a:t>
            </a:r>
          </a:p>
          <a:p>
            <a:r>
              <a:rPr lang="en-US" dirty="0" smtClean="0"/>
              <a:t>Treatment of drinking water </a:t>
            </a:r>
            <a:endParaRPr lang="en-US" dirty="0"/>
          </a:p>
        </p:txBody>
      </p:sp>
    </p:spTree>
    <p:extLst>
      <p:ext uri="{BB962C8B-B14F-4D97-AF65-F5344CB8AC3E}">
        <p14:creationId xmlns:p14="http://schemas.microsoft.com/office/powerpoint/2010/main" val="19179264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normAutofit fontScale="90000"/>
          </a:bodyPr>
          <a:lstStyle/>
          <a:p>
            <a:r>
              <a:rPr lang="en-US" b="1" dirty="0" smtClean="0"/>
              <a:t/>
            </a:r>
            <a:br>
              <a:rPr lang="en-US" b="1" dirty="0" smtClean="0"/>
            </a:br>
            <a:r>
              <a:rPr lang="en-US" b="1" dirty="0" smtClean="0"/>
              <a:t>Water-related </a:t>
            </a:r>
            <a:r>
              <a:rPr lang="en-US" b="1" dirty="0"/>
              <a:t>diseases (by insect vectors)</a:t>
            </a:r>
            <a:r>
              <a:rPr lang="en-US" dirty="0"/>
              <a:t/>
            </a:r>
            <a:br>
              <a:rPr lang="en-US" dirty="0"/>
            </a:br>
            <a:endParaRPr lang="en-US" dirty="0"/>
          </a:p>
        </p:txBody>
      </p:sp>
      <p:sp>
        <p:nvSpPr>
          <p:cNvPr id="3" name="Content Placeholder 2"/>
          <p:cNvSpPr>
            <a:spLocks noGrp="1"/>
          </p:cNvSpPr>
          <p:nvPr>
            <p:ph idx="1"/>
          </p:nvPr>
        </p:nvSpPr>
        <p:spPr>
          <a:xfrm>
            <a:off x="381000" y="1600206"/>
            <a:ext cx="8305800" cy="5105394"/>
          </a:xfrm>
        </p:spPr>
        <p:txBody>
          <a:bodyPr>
            <a:normAutofit/>
          </a:bodyPr>
          <a:lstStyle/>
          <a:p>
            <a:r>
              <a:rPr lang="en-US" dirty="0" smtClean="0"/>
              <a:t>The </a:t>
            </a:r>
            <a:r>
              <a:rPr lang="en-US" dirty="0"/>
              <a:t>breeding of vectors in water can also cause specific diseases. </a:t>
            </a:r>
            <a:endParaRPr lang="en-US" dirty="0" smtClean="0"/>
          </a:p>
          <a:p>
            <a:r>
              <a:rPr lang="en-US" dirty="0" smtClean="0"/>
              <a:t>These </a:t>
            </a:r>
            <a:r>
              <a:rPr lang="en-US" dirty="0"/>
              <a:t>diseases are in some way are related to water since water is necessary to play a role in the life cycle of a disease vector. </a:t>
            </a:r>
            <a:endParaRPr lang="en-US" dirty="0" smtClean="0"/>
          </a:p>
          <a:p>
            <a:r>
              <a:rPr lang="en-US" dirty="0" smtClean="0"/>
              <a:t>Examples </a:t>
            </a:r>
            <a:r>
              <a:rPr lang="en-US" dirty="0"/>
              <a:t>are: </a:t>
            </a:r>
            <a:endParaRPr lang="en-US" dirty="0" smtClean="0"/>
          </a:p>
          <a:p>
            <a:r>
              <a:rPr lang="en-US" dirty="0" smtClean="0"/>
              <a:t>malaria</a:t>
            </a:r>
            <a:r>
              <a:rPr lang="en-US" dirty="0"/>
              <a:t>, </a:t>
            </a:r>
            <a:endParaRPr lang="en-US" dirty="0" smtClean="0"/>
          </a:p>
          <a:p>
            <a:r>
              <a:rPr lang="en-US" dirty="0" smtClean="0"/>
              <a:t>Trypanosomiasis </a:t>
            </a:r>
            <a:r>
              <a:rPr lang="en-US" dirty="0"/>
              <a:t>(sleeping sickness), </a:t>
            </a:r>
            <a:endParaRPr lang="en-US" dirty="0" smtClean="0"/>
          </a:p>
          <a:p>
            <a:r>
              <a:rPr lang="en-US" dirty="0" smtClean="0"/>
              <a:t>Onchocerciasis </a:t>
            </a:r>
            <a:r>
              <a:rPr lang="en-US" dirty="0"/>
              <a:t>(river blindness) Yellow </a:t>
            </a:r>
            <a:r>
              <a:rPr lang="en-US" dirty="0" smtClean="0"/>
              <a:t>fever</a:t>
            </a:r>
            <a:endParaRPr lang="en-US" dirty="0"/>
          </a:p>
        </p:txBody>
      </p:sp>
    </p:spTree>
    <p:extLst>
      <p:ext uri="{BB962C8B-B14F-4D97-AF65-F5344CB8AC3E}">
        <p14:creationId xmlns:p14="http://schemas.microsoft.com/office/powerpoint/2010/main" val="11970081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Prevention of water related diseases</a:t>
            </a:r>
            <a:endParaRPr lang="en-US" dirty="0"/>
          </a:p>
        </p:txBody>
      </p:sp>
      <p:sp>
        <p:nvSpPr>
          <p:cNvPr id="3" name="Content Placeholder 2"/>
          <p:cNvSpPr>
            <a:spLocks noGrp="1"/>
          </p:cNvSpPr>
          <p:nvPr>
            <p:ph idx="1"/>
          </p:nvPr>
        </p:nvSpPr>
        <p:spPr/>
        <p:txBody>
          <a:bodyPr/>
          <a:lstStyle/>
          <a:p>
            <a:r>
              <a:rPr lang="en-US" sz="3600" dirty="0" smtClean="0"/>
              <a:t>Improve </a:t>
            </a:r>
            <a:r>
              <a:rPr lang="en-US" sz="3600" dirty="0"/>
              <a:t>surface water management, </a:t>
            </a:r>
            <a:endParaRPr lang="en-US" sz="3600" dirty="0" smtClean="0"/>
          </a:p>
          <a:p>
            <a:r>
              <a:rPr lang="en-US" sz="3600" dirty="0" smtClean="0"/>
              <a:t>destroy </a:t>
            </a:r>
            <a:r>
              <a:rPr lang="en-US" sz="3600" dirty="0"/>
              <a:t>breeding sites of insects, </a:t>
            </a:r>
            <a:endParaRPr lang="en-US" sz="3600" dirty="0" smtClean="0"/>
          </a:p>
          <a:p>
            <a:r>
              <a:rPr lang="en-US" sz="3600" dirty="0" smtClean="0"/>
              <a:t>decrease </a:t>
            </a:r>
            <a:r>
              <a:rPr lang="en-US" sz="3600" dirty="0"/>
              <a:t>the need to visit breeding sites and </a:t>
            </a:r>
            <a:endParaRPr lang="en-US" sz="3600" dirty="0" smtClean="0"/>
          </a:p>
          <a:p>
            <a:r>
              <a:rPr lang="en-US" sz="3600" dirty="0" smtClean="0"/>
              <a:t>use </a:t>
            </a:r>
            <a:r>
              <a:rPr lang="en-US" sz="3600" dirty="0"/>
              <a:t>mosquito nets in case of mosquitoes.</a:t>
            </a:r>
          </a:p>
          <a:p>
            <a:endParaRPr lang="en-US" sz="3600" dirty="0"/>
          </a:p>
          <a:p>
            <a:endParaRPr lang="en-US" dirty="0"/>
          </a:p>
        </p:txBody>
      </p:sp>
    </p:spTree>
    <p:extLst>
      <p:ext uri="{BB962C8B-B14F-4D97-AF65-F5344CB8AC3E}">
        <p14:creationId xmlns:p14="http://schemas.microsoft.com/office/powerpoint/2010/main" val="37208009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fontScale="90000"/>
          </a:bodyPr>
          <a:lstStyle/>
          <a:p>
            <a:r>
              <a:rPr lang="en-US" b="1" dirty="0" smtClean="0"/>
              <a:t/>
            </a:r>
            <a:br>
              <a:rPr lang="en-US" b="1" dirty="0" smtClean="0"/>
            </a:br>
            <a:r>
              <a:rPr lang="en-US" b="1" dirty="0" smtClean="0"/>
              <a:t>Water-based </a:t>
            </a:r>
            <a:r>
              <a:rPr lang="en-US" b="1" dirty="0"/>
              <a:t>diseases</a:t>
            </a:r>
            <a:r>
              <a:rPr lang="en-US" dirty="0"/>
              <a:t/>
            </a:r>
            <a:br>
              <a:rPr lang="en-US" dirty="0"/>
            </a:br>
            <a:endParaRPr lang="en-US" dirty="0"/>
          </a:p>
        </p:txBody>
      </p:sp>
      <p:sp>
        <p:nvSpPr>
          <p:cNvPr id="3" name="Content Placeholder 2"/>
          <p:cNvSpPr>
            <a:spLocks noGrp="1"/>
          </p:cNvSpPr>
          <p:nvPr>
            <p:ph idx="1"/>
          </p:nvPr>
        </p:nvSpPr>
        <p:spPr>
          <a:xfrm>
            <a:off x="228600" y="990600"/>
            <a:ext cx="8610600" cy="5638800"/>
          </a:xfrm>
        </p:spPr>
        <p:txBody>
          <a:bodyPr>
            <a:normAutofit/>
          </a:bodyPr>
          <a:lstStyle/>
          <a:p>
            <a:r>
              <a:rPr lang="en-US" dirty="0" smtClean="0"/>
              <a:t>A </a:t>
            </a:r>
            <a:r>
              <a:rPr lang="en-US" dirty="0"/>
              <a:t>water-based disease is one whose pathogen spends part of its life cycle in water e.g. snail or other aquatic animal. </a:t>
            </a:r>
            <a:endParaRPr lang="en-US" dirty="0" smtClean="0"/>
          </a:p>
          <a:p>
            <a:r>
              <a:rPr lang="en-US" dirty="0" smtClean="0"/>
              <a:t>All </a:t>
            </a:r>
            <a:r>
              <a:rPr lang="en-US" dirty="0"/>
              <a:t>these diseases are due to infections by parasitic diseases which depend on aquatic intermediate hosts to complete their life cycles. </a:t>
            </a:r>
            <a:endParaRPr lang="en-US" dirty="0" smtClean="0"/>
          </a:p>
          <a:p>
            <a:r>
              <a:rPr lang="en-US" dirty="0" smtClean="0"/>
              <a:t>Examples </a:t>
            </a:r>
            <a:r>
              <a:rPr lang="en-US" dirty="0"/>
              <a:t>of water-based diseases are: schistosomiasis (bilharzias), </a:t>
            </a:r>
            <a:r>
              <a:rPr lang="en-US" dirty="0" err="1"/>
              <a:t>dracunculus</a:t>
            </a:r>
            <a:r>
              <a:rPr lang="en-US" dirty="0"/>
              <a:t> </a:t>
            </a:r>
            <a:r>
              <a:rPr lang="en-US" dirty="0" err="1"/>
              <a:t>medinensis</a:t>
            </a:r>
            <a:r>
              <a:rPr lang="en-US" dirty="0"/>
              <a:t> (guinea worm); </a:t>
            </a:r>
          </a:p>
        </p:txBody>
      </p:sp>
    </p:spTree>
    <p:extLst>
      <p:ext uri="{BB962C8B-B14F-4D97-AF65-F5344CB8AC3E}">
        <p14:creationId xmlns:p14="http://schemas.microsoft.com/office/powerpoint/2010/main" val="2613995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0"/>
            <a:ext cx="9144000" cy="6858000"/>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0" y="2575575"/>
            <a:ext cx="75438" cy="626363"/>
          </a:xfrm>
          <a:custGeom>
            <a:avLst/>
            <a:gdLst/>
            <a:ahLst/>
            <a:cxnLst/>
            <a:rect l="l" t="t" r="r" b="b"/>
            <a:pathLst>
              <a:path w="100584" h="626363">
                <a:moveTo>
                  <a:pt x="4081" y="18649"/>
                </a:moveTo>
                <a:lnTo>
                  <a:pt x="0" y="0"/>
                </a:lnTo>
                <a:lnTo>
                  <a:pt x="0" y="161162"/>
                </a:lnTo>
                <a:lnTo>
                  <a:pt x="4148" y="181237"/>
                </a:lnTo>
                <a:lnTo>
                  <a:pt x="8362" y="201376"/>
                </a:lnTo>
                <a:lnTo>
                  <a:pt x="12637" y="221577"/>
                </a:lnTo>
                <a:lnTo>
                  <a:pt x="16971" y="241837"/>
                </a:lnTo>
                <a:lnTo>
                  <a:pt x="21359" y="262151"/>
                </a:lnTo>
                <a:lnTo>
                  <a:pt x="25799" y="282517"/>
                </a:lnTo>
                <a:lnTo>
                  <a:pt x="30287" y="302931"/>
                </a:lnTo>
                <a:lnTo>
                  <a:pt x="34820" y="323389"/>
                </a:lnTo>
                <a:lnTo>
                  <a:pt x="39394" y="343889"/>
                </a:lnTo>
                <a:lnTo>
                  <a:pt x="44005" y="364426"/>
                </a:lnTo>
                <a:lnTo>
                  <a:pt x="48651" y="384998"/>
                </a:lnTo>
                <a:lnTo>
                  <a:pt x="53327" y="405600"/>
                </a:lnTo>
                <a:lnTo>
                  <a:pt x="58031" y="426230"/>
                </a:lnTo>
                <a:lnTo>
                  <a:pt x="62759" y="446884"/>
                </a:lnTo>
                <a:lnTo>
                  <a:pt x="67508" y="467558"/>
                </a:lnTo>
                <a:lnTo>
                  <a:pt x="72274" y="488249"/>
                </a:lnTo>
                <a:lnTo>
                  <a:pt x="77053" y="508955"/>
                </a:lnTo>
                <a:lnTo>
                  <a:pt x="81843" y="529670"/>
                </a:lnTo>
                <a:lnTo>
                  <a:pt x="86639" y="550393"/>
                </a:lnTo>
                <a:lnTo>
                  <a:pt x="91440" y="571118"/>
                </a:lnTo>
                <a:lnTo>
                  <a:pt x="92092" y="583648"/>
                </a:lnTo>
                <a:lnTo>
                  <a:pt x="93835" y="596178"/>
                </a:lnTo>
                <a:lnTo>
                  <a:pt x="96349" y="608707"/>
                </a:lnTo>
                <a:lnTo>
                  <a:pt x="99314" y="621237"/>
                </a:lnTo>
                <a:lnTo>
                  <a:pt x="100584" y="626363"/>
                </a:lnTo>
                <a:lnTo>
                  <a:pt x="99245" y="613271"/>
                </a:lnTo>
                <a:lnTo>
                  <a:pt x="97968" y="600241"/>
                </a:lnTo>
                <a:lnTo>
                  <a:pt x="96746" y="587265"/>
                </a:lnTo>
                <a:lnTo>
                  <a:pt x="95573" y="574337"/>
                </a:lnTo>
                <a:lnTo>
                  <a:pt x="94440" y="561451"/>
                </a:lnTo>
                <a:lnTo>
                  <a:pt x="93341" y="548598"/>
                </a:lnTo>
                <a:lnTo>
                  <a:pt x="92270" y="535774"/>
                </a:lnTo>
                <a:lnTo>
                  <a:pt x="91220" y="522969"/>
                </a:lnTo>
                <a:lnTo>
                  <a:pt x="90183" y="510179"/>
                </a:lnTo>
                <a:lnTo>
                  <a:pt x="89153" y="497395"/>
                </a:lnTo>
                <a:lnTo>
                  <a:pt x="88124" y="484611"/>
                </a:lnTo>
                <a:lnTo>
                  <a:pt x="87087" y="471821"/>
                </a:lnTo>
                <a:lnTo>
                  <a:pt x="86037" y="459016"/>
                </a:lnTo>
                <a:lnTo>
                  <a:pt x="84966" y="446192"/>
                </a:lnTo>
                <a:lnTo>
                  <a:pt x="83867" y="433339"/>
                </a:lnTo>
                <a:lnTo>
                  <a:pt x="82734" y="420453"/>
                </a:lnTo>
                <a:lnTo>
                  <a:pt x="81561" y="407525"/>
                </a:lnTo>
                <a:lnTo>
                  <a:pt x="80339" y="394549"/>
                </a:lnTo>
                <a:lnTo>
                  <a:pt x="79062" y="381519"/>
                </a:lnTo>
                <a:lnTo>
                  <a:pt x="77724" y="368426"/>
                </a:lnTo>
                <a:lnTo>
                  <a:pt x="73642" y="350429"/>
                </a:lnTo>
                <a:lnTo>
                  <a:pt x="69622" y="332366"/>
                </a:lnTo>
                <a:lnTo>
                  <a:pt x="65657" y="314241"/>
                </a:lnTo>
                <a:lnTo>
                  <a:pt x="61740" y="296058"/>
                </a:lnTo>
                <a:lnTo>
                  <a:pt x="57864" y="277820"/>
                </a:lnTo>
                <a:lnTo>
                  <a:pt x="54022" y="259531"/>
                </a:lnTo>
                <a:lnTo>
                  <a:pt x="50208" y="241193"/>
                </a:lnTo>
                <a:lnTo>
                  <a:pt x="46414" y="222811"/>
                </a:lnTo>
                <a:lnTo>
                  <a:pt x="42635" y="204388"/>
                </a:lnTo>
                <a:lnTo>
                  <a:pt x="38861" y="185928"/>
                </a:lnTo>
                <a:lnTo>
                  <a:pt x="35088" y="167432"/>
                </a:lnTo>
                <a:lnTo>
                  <a:pt x="31309" y="148906"/>
                </a:lnTo>
                <a:lnTo>
                  <a:pt x="27515" y="130353"/>
                </a:lnTo>
                <a:lnTo>
                  <a:pt x="23701" y="111776"/>
                </a:lnTo>
                <a:lnTo>
                  <a:pt x="19859" y="93178"/>
                </a:lnTo>
                <a:lnTo>
                  <a:pt x="15983" y="74563"/>
                </a:lnTo>
                <a:lnTo>
                  <a:pt x="12066" y="55934"/>
                </a:lnTo>
                <a:lnTo>
                  <a:pt x="8101" y="37295"/>
                </a:lnTo>
                <a:lnTo>
                  <a:pt x="4081" y="18649"/>
                </a:lnTo>
                <a:close/>
              </a:path>
            </a:pathLst>
          </a:custGeom>
          <a:solidFill>
            <a:srgbClr val="766E53"/>
          </a:solidFill>
        </p:spPr>
        <p:txBody>
          <a:bodyPr wrap="square" lIns="0" tIns="0" rIns="0" bIns="0" rtlCol="0">
            <a:noAutofit/>
          </a:bodyPr>
          <a:lstStyle/>
          <a:p>
            <a:endParaRPr/>
          </a:p>
        </p:txBody>
      </p:sp>
      <p:sp>
        <p:nvSpPr>
          <p:cNvPr id="7" name="object 7"/>
          <p:cNvSpPr/>
          <p:nvPr/>
        </p:nvSpPr>
        <p:spPr>
          <a:xfrm>
            <a:off x="96014" y="3156204"/>
            <a:ext cx="485775" cy="2322576"/>
          </a:xfrm>
          <a:custGeom>
            <a:avLst/>
            <a:gdLst/>
            <a:ahLst/>
            <a:cxnLst/>
            <a:rect l="l" t="t" r="r" b="b"/>
            <a:pathLst>
              <a:path w="647700" h="2322576">
                <a:moveTo>
                  <a:pt x="38039" y="161596"/>
                </a:moveTo>
                <a:lnTo>
                  <a:pt x="18877" y="80833"/>
                </a:lnTo>
                <a:lnTo>
                  <a:pt x="0" y="0"/>
                </a:lnTo>
                <a:lnTo>
                  <a:pt x="1388" y="13863"/>
                </a:lnTo>
                <a:lnTo>
                  <a:pt x="2777" y="27788"/>
                </a:lnTo>
                <a:lnTo>
                  <a:pt x="4165" y="41768"/>
                </a:lnTo>
                <a:lnTo>
                  <a:pt x="5553" y="55795"/>
                </a:lnTo>
                <a:lnTo>
                  <a:pt x="6941" y="69863"/>
                </a:lnTo>
                <a:lnTo>
                  <a:pt x="8329" y="83965"/>
                </a:lnTo>
                <a:lnTo>
                  <a:pt x="9717" y="98094"/>
                </a:lnTo>
                <a:lnTo>
                  <a:pt x="11105" y="112243"/>
                </a:lnTo>
                <a:lnTo>
                  <a:pt x="12493" y="126405"/>
                </a:lnTo>
                <a:lnTo>
                  <a:pt x="13881" y="140573"/>
                </a:lnTo>
                <a:lnTo>
                  <a:pt x="15268" y="154739"/>
                </a:lnTo>
                <a:lnTo>
                  <a:pt x="19432" y="197165"/>
                </a:lnTo>
                <a:lnTo>
                  <a:pt x="23596" y="239331"/>
                </a:lnTo>
                <a:lnTo>
                  <a:pt x="27762" y="281050"/>
                </a:lnTo>
                <a:lnTo>
                  <a:pt x="44488" y="348105"/>
                </a:lnTo>
                <a:lnTo>
                  <a:pt x="61359" y="415153"/>
                </a:lnTo>
                <a:lnTo>
                  <a:pt x="78383" y="482187"/>
                </a:lnTo>
                <a:lnTo>
                  <a:pt x="95567" y="549200"/>
                </a:lnTo>
                <a:lnTo>
                  <a:pt x="112917" y="616186"/>
                </a:lnTo>
                <a:lnTo>
                  <a:pt x="130441" y="683136"/>
                </a:lnTo>
                <a:lnTo>
                  <a:pt x="148145" y="750045"/>
                </a:lnTo>
                <a:lnTo>
                  <a:pt x="166036" y="816905"/>
                </a:lnTo>
                <a:lnTo>
                  <a:pt x="184122" y="883710"/>
                </a:lnTo>
                <a:lnTo>
                  <a:pt x="202409" y="950452"/>
                </a:lnTo>
                <a:lnTo>
                  <a:pt x="220904" y="1017124"/>
                </a:lnTo>
                <a:lnTo>
                  <a:pt x="239614" y="1083720"/>
                </a:lnTo>
                <a:lnTo>
                  <a:pt x="258547" y="1150232"/>
                </a:lnTo>
                <a:lnTo>
                  <a:pt x="277708" y="1216655"/>
                </a:lnTo>
                <a:lnTo>
                  <a:pt x="297106" y="1282979"/>
                </a:lnTo>
                <a:lnTo>
                  <a:pt x="316747" y="1349200"/>
                </a:lnTo>
                <a:lnTo>
                  <a:pt x="336637" y="1415309"/>
                </a:lnTo>
                <a:lnTo>
                  <a:pt x="356785" y="1481300"/>
                </a:lnTo>
                <a:lnTo>
                  <a:pt x="377196" y="1547166"/>
                </a:lnTo>
                <a:lnTo>
                  <a:pt x="397878" y="1612900"/>
                </a:lnTo>
                <a:lnTo>
                  <a:pt x="421479" y="1684658"/>
                </a:lnTo>
                <a:lnTo>
                  <a:pt x="445136" y="1756164"/>
                </a:lnTo>
                <a:lnTo>
                  <a:pt x="468905" y="1827445"/>
                </a:lnTo>
                <a:lnTo>
                  <a:pt x="492842" y="1898532"/>
                </a:lnTo>
                <a:lnTo>
                  <a:pt x="517001" y="1969452"/>
                </a:lnTo>
                <a:lnTo>
                  <a:pt x="541438" y="2040235"/>
                </a:lnTo>
                <a:lnTo>
                  <a:pt x="566208" y="2110910"/>
                </a:lnTo>
                <a:lnTo>
                  <a:pt x="591368" y="2181506"/>
                </a:lnTo>
                <a:lnTo>
                  <a:pt x="616972" y="2252051"/>
                </a:lnTo>
                <a:lnTo>
                  <a:pt x="643077" y="2322576"/>
                </a:lnTo>
                <a:lnTo>
                  <a:pt x="643225" y="2284096"/>
                </a:lnTo>
                <a:lnTo>
                  <a:pt x="643429" y="2271594"/>
                </a:lnTo>
                <a:lnTo>
                  <a:pt x="643764" y="2259144"/>
                </a:lnTo>
                <a:lnTo>
                  <a:pt x="644265" y="2246680"/>
                </a:lnTo>
                <a:lnTo>
                  <a:pt x="644963" y="2234135"/>
                </a:lnTo>
                <a:lnTo>
                  <a:pt x="645893" y="2221443"/>
                </a:lnTo>
                <a:lnTo>
                  <a:pt x="647087" y="2208538"/>
                </a:lnTo>
                <a:lnTo>
                  <a:pt x="647700" y="2202815"/>
                </a:lnTo>
                <a:lnTo>
                  <a:pt x="636630" y="2173045"/>
                </a:lnTo>
                <a:lnTo>
                  <a:pt x="625630" y="2143211"/>
                </a:lnTo>
                <a:lnTo>
                  <a:pt x="614700" y="2113318"/>
                </a:lnTo>
                <a:lnTo>
                  <a:pt x="603839" y="2083367"/>
                </a:lnTo>
                <a:lnTo>
                  <a:pt x="593047" y="2053363"/>
                </a:lnTo>
                <a:lnTo>
                  <a:pt x="582325" y="2023309"/>
                </a:lnTo>
                <a:lnTo>
                  <a:pt x="571673" y="1993207"/>
                </a:lnTo>
                <a:lnTo>
                  <a:pt x="561090" y="1963061"/>
                </a:lnTo>
                <a:lnTo>
                  <a:pt x="550576" y="1932874"/>
                </a:lnTo>
                <a:lnTo>
                  <a:pt x="540132" y="1902650"/>
                </a:lnTo>
                <a:lnTo>
                  <a:pt x="529757" y="1872392"/>
                </a:lnTo>
                <a:lnTo>
                  <a:pt x="519452" y="1842102"/>
                </a:lnTo>
                <a:lnTo>
                  <a:pt x="509216" y="1811785"/>
                </a:lnTo>
                <a:lnTo>
                  <a:pt x="499050" y="1781443"/>
                </a:lnTo>
                <a:lnTo>
                  <a:pt x="488953" y="1751079"/>
                </a:lnTo>
                <a:lnTo>
                  <a:pt x="478925" y="1720698"/>
                </a:lnTo>
                <a:lnTo>
                  <a:pt x="468967" y="1690302"/>
                </a:lnTo>
                <a:lnTo>
                  <a:pt x="459078" y="1659894"/>
                </a:lnTo>
                <a:lnTo>
                  <a:pt x="449259" y="1629478"/>
                </a:lnTo>
                <a:lnTo>
                  <a:pt x="439508" y="1599057"/>
                </a:lnTo>
                <a:lnTo>
                  <a:pt x="414040" y="1520196"/>
                </a:lnTo>
                <a:lnTo>
                  <a:pt x="388980" y="1441198"/>
                </a:lnTo>
                <a:lnTo>
                  <a:pt x="364324" y="1362066"/>
                </a:lnTo>
                <a:lnTo>
                  <a:pt x="340062" y="1282805"/>
                </a:lnTo>
                <a:lnTo>
                  <a:pt x="316189" y="1203418"/>
                </a:lnTo>
                <a:lnTo>
                  <a:pt x="292698" y="1123908"/>
                </a:lnTo>
                <a:lnTo>
                  <a:pt x="269581" y="1044279"/>
                </a:lnTo>
                <a:lnTo>
                  <a:pt x="246832" y="964536"/>
                </a:lnTo>
                <a:lnTo>
                  <a:pt x="224443" y="884681"/>
                </a:lnTo>
                <a:lnTo>
                  <a:pt x="202409" y="804719"/>
                </a:lnTo>
                <a:lnTo>
                  <a:pt x="180721" y="724653"/>
                </a:lnTo>
                <a:lnTo>
                  <a:pt x="159374" y="644487"/>
                </a:lnTo>
                <a:lnTo>
                  <a:pt x="138359" y="564224"/>
                </a:lnTo>
                <a:lnTo>
                  <a:pt x="117671" y="483869"/>
                </a:lnTo>
                <a:lnTo>
                  <a:pt x="97301" y="403425"/>
                </a:lnTo>
                <a:lnTo>
                  <a:pt x="77244" y="322895"/>
                </a:lnTo>
                <a:lnTo>
                  <a:pt x="57492" y="242284"/>
                </a:lnTo>
                <a:lnTo>
                  <a:pt x="38039" y="161596"/>
                </a:lnTo>
                <a:close/>
              </a:path>
            </a:pathLst>
          </a:custGeom>
          <a:solidFill>
            <a:srgbClr val="766E53"/>
          </a:solidFill>
        </p:spPr>
        <p:txBody>
          <a:bodyPr wrap="square" lIns="0" tIns="0" rIns="0" bIns="0" rtlCol="0">
            <a:noAutofit/>
          </a:bodyPr>
          <a:lstStyle/>
          <a:p>
            <a:endParaRPr/>
          </a:p>
        </p:txBody>
      </p:sp>
      <p:sp>
        <p:nvSpPr>
          <p:cNvPr id="8" name="object 8"/>
          <p:cNvSpPr/>
          <p:nvPr/>
        </p:nvSpPr>
        <p:spPr>
          <a:xfrm>
            <a:off x="605792" y="5446791"/>
            <a:ext cx="456057" cy="1420367"/>
          </a:xfrm>
          <a:custGeom>
            <a:avLst/>
            <a:gdLst/>
            <a:ahLst/>
            <a:cxnLst/>
            <a:rect l="l" t="t" r="r" b="b"/>
            <a:pathLst>
              <a:path w="608076" h="1420367">
                <a:moveTo>
                  <a:pt x="594951" y="1393388"/>
                </a:moveTo>
                <a:lnTo>
                  <a:pt x="581832" y="1366406"/>
                </a:lnTo>
                <a:lnTo>
                  <a:pt x="568727" y="1339417"/>
                </a:lnTo>
                <a:lnTo>
                  <a:pt x="555642" y="1312417"/>
                </a:lnTo>
                <a:lnTo>
                  <a:pt x="542584" y="1285404"/>
                </a:lnTo>
                <a:lnTo>
                  <a:pt x="529560" y="1258374"/>
                </a:lnTo>
                <a:lnTo>
                  <a:pt x="516577" y="1231323"/>
                </a:lnTo>
                <a:lnTo>
                  <a:pt x="503642" y="1204248"/>
                </a:lnTo>
                <a:lnTo>
                  <a:pt x="490763" y="1177145"/>
                </a:lnTo>
                <a:lnTo>
                  <a:pt x="477945" y="1150011"/>
                </a:lnTo>
                <a:lnTo>
                  <a:pt x="465196" y="1122843"/>
                </a:lnTo>
                <a:lnTo>
                  <a:pt x="452523" y="1095637"/>
                </a:lnTo>
                <a:lnTo>
                  <a:pt x="439933" y="1068389"/>
                </a:lnTo>
                <a:lnTo>
                  <a:pt x="427433" y="1041096"/>
                </a:lnTo>
                <a:lnTo>
                  <a:pt x="415030" y="1013754"/>
                </a:lnTo>
                <a:lnTo>
                  <a:pt x="402731" y="986361"/>
                </a:lnTo>
                <a:lnTo>
                  <a:pt x="390542" y="958912"/>
                </a:lnTo>
                <a:lnTo>
                  <a:pt x="378471" y="931404"/>
                </a:lnTo>
                <a:lnTo>
                  <a:pt x="366525" y="903834"/>
                </a:lnTo>
                <a:lnTo>
                  <a:pt x="354711" y="876198"/>
                </a:lnTo>
                <a:lnTo>
                  <a:pt x="337505" y="838118"/>
                </a:lnTo>
                <a:lnTo>
                  <a:pt x="320438" y="799970"/>
                </a:lnTo>
                <a:lnTo>
                  <a:pt x="303508" y="761752"/>
                </a:lnTo>
                <a:lnTo>
                  <a:pt x="286717" y="723464"/>
                </a:lnTo>
                <a:lnTo>
                  <a:pt x="270064" y="685108"/>
                </a:lnTo>
                <a:lnTo>
                  <a:pt x="253550" y="646682"/>
                </a:lnTo>
                <a:lnTo>
                  <a:pt x="237173" y="608187"/>
                </a:lnTo>
                <a:lnTo>
                  <a:pt x="220935" y="569623"/>
                </a:lnTo>
                <a:lnTo>
                  <a:pt x="204834" y="530990"/>
                </a:lnTo>
                <a:lnTo>
                  <a:pt x="188872" y="492288"/>
                </a:lnTo>
                <a:lnTo>
                  <a:pt x="173048" y="453517"/>
                </a:lnTo>
                <a:lnTo>
                  <a:pt x="157363" y="414676"/>
                </a:lnTo>
                <a:lnTo>
                  <a:pt x="141815" y="375767"/>
                </a:lnTo>
                <a:lnTo>
                  <a:pt x="126406" y="336789"/>
                </a:lnTo>
                <a:lnTo>
                  <a:pt x="111135" y="297742"/>
                </a:lnTo>
                <a:lnTo>
                  <a:pt x="96003" y="258626"/>
                </a:lnTo>
                <a:lnTo>
                  <a:pt x="81008" y="219441"/>
                </a:lnTo>
                <a:lnTo>
                  <a:pt x="66152" y="180187"/>
                </a:lnTo>
                <a:lnTo>
                  <a:pt x="51434" y="140864"/>
                </a:lnTo>
                <a:lnTo>
                  <a:pt x="36855" y="101473"/>
                </a:lnTo>
                <a:lnTo>
                  <a:pt x="31986" y="90076"/>
                </a:lnTo>
                <a:lnTo>
                  <a:pt x="27160" y="78627"/>
                </a:lnTo>
                <a:lnTo>
                  <a:pt x="22425" y="67082"/>
                </a:lnTo>
                <a:lnTo>
                  <a:pt x="17824" y="55401"/>
                </a:lnTo>
                <a:lnTo>
                  <a:pt x="13403" y="43541"/>
                </a:lnTo>
                <a:lnTo>
                  <a:pt x="9207" y="31459"/>
                </a:lnTo>
                <a:lnTo>
                  <a:pt x="5283" y="19113"/>
                </a:lnTo>
                <a:lnTo>
                  <a:pt x="1674" y="6462"/>
                </a:lnTo>
                <a:lnTo>
                  <a:pt x="0" y="0"/>
                </a:lnTo>
                <a:lnTo>
                  <a:pt x="0" y="76043"/>
                </a:lnTo>
                <a:lnTo>
                  <a:pt x="0" y="133731"/>
                </a:lnTo>
                <a:lnTo>
                  <a:pt x="14578" y="172434"/>
                </a:lnTo>
                <a:lnTo>
                  <a:pt x="29292" y="211068"/>
                </a:lnTo>
                <a:lnTo>
                  <a:pt x="44137" y="249633"/>
                </a:lnTo>
                <a:lnTo>
                  <a:pt x="59110" y="288129"/>
                </a:lnTo>
                <a:lnTo>
                  <a:pt x="74208" y="326555"/>
                </a:lnTo>
                <a:lnTo>
                  <a:pt x="89426" y="364912"/>
                </a:lnTo>
                <a:lnTo>
                  <a:pt x="104762" y="403200"/>
                </a:lnTo>
                <a:lnTo>
                  <a:pt x="120212" y="441419"/>
                </a:lnTo>
                <a:lnTo>
                  <a:pt x="135773" y="479568"/>
                </a:lnTo>
                <a:lnTo>
                  <a:pt x="151441" y="517648"/>
                </a:lnTo>
                <a:lnTo>
                  <a:pt x="167212" y="555659"/>
                </a:lnTo>
                <a:lnTo>
                  <a:pt x="183083" y="593601"/>
                </a:lnTo>
                <a:lnTo>
                  <a:pt x="199052" y="631474"/>
                </a:lnTo>
                <a:lnTo>
                  <a:pt x="215113" y="669278"/>
                </a:lnTo>
                <a:lnTo>
                  <a:pt x="231264" y="707013"/>
                </a:lnTo>
                <a:lnTo>
                  <a:pt x="247502" y="744679"/>
                </a:lnTo>
                <a:lnTo>
                  <a:pt x="263822" y="782275"/>
                </a:lnTo>
                <a:lnTo>
                  <a:pt x="280221" y="819803"/>
                </a:lnTo>
                <a:lnTo>
                  <a:pt x="296697" y="857261"/>
                </a:lnTo>
                <a:lnTo>
                  <a:pt x="313245" y="894651"/>
                </a:lnTo>
                <a:lnTo>
                  <a:pt x="337007" y="947222"/>
                </a:lnTo>
                <a:lnTo>
                  <a:pt x="361264" y="999793"/>
                </a:lnTo>
                <a:lnTo>
                  <a:pt x="385963" y="1052365"/>
                </a:lnTo>
                <a:lnTo>
                  <a:pt x="411049" y="1104937"/>
                </a:lnTo>
                <a:lnTo>
                  <a:pt x="436468" y="1157509"/>
                </a:lnTo>
                <a:lnTo>
                  <a:pt x="462167" y="1210081"/>
                </a:lnTo>
                <a:lnTo>
                  <a:pt x="488091" y="1262653"/>
                </a:lnTo>
                <a:lnTo>
                  <a:pt x="514186" y="1315225"/>
                </a:lnTo>
                <a:lnTo>
                  <a:pt x="540398" y="1367796"/>
                </a:lnTo>
                <a:lnTo>
                  <a:pt x="562101" y="1411221"/>
                </a:lnTo>
                <a:lnTo>
                  <a:pt x="603626" y="1411221"/>
                </a:lnTo>
                <a:lnTo>
                  <a:pt x="594951" y="1393388"/>
                </a:lnTo>
                <a:close/>
              </a:path>
            </a:pathLst>
          </a:custGeom>
          <a:solidFill>
            <a:srgbClr val="766E53"/>
          </a:solidFill>
        </p:spPr>
        <p:txBody>
          <a:bodyPr wrap="square" lIns="0" tIns="0" rIns="0" bIns="0" rtlCol="0">
            <a:noAutofit/>
          </a:bodyPr>
          <a:lstStyle/>
          <a:p>
            <a:endParaRPr/>
          </a:p>
        </p:txBody>
      </p:sp>
      <p:sp>
        <p:nvSpPr>
          <p:cNvPr id="9" name="object 9"/>
          <p:cNvSpPr/>
          <p:nvPr/>
        </p:nvSpPr>
        <p:spPr>
          <a:xfrm>
            <a:off x="720089" y="6504447"/>
            <a:ext cx="128016" cy="362711"/>
          </a:xfrm>
          <a:custGeom>
            <a:avLst/>
            <a:gdLst/>
            <a:ahLst/>
            <a:cxnLst/>
            <a:rect l="l" t="t" r="r" b="b"/>
            <a:pathLst>
              <a:path w="170688" h="362711">
                <a:moveTo>
                  <a:pt x="161726" y="344805"/>
                </a:moveTo>
                <a:lnTo>
                  <a:pt x="152830" y="326895"/>
                </a:lnTo>
                <a:lnTo>
                  <a:pt x="143997" y="308978"/>
                </a:lnTo>
                <a:lnTo>
                  <a:pt x="135222" y="291050"/>
                </a:lnTo>
                <a:lnTo>
                  <a:pt x="126503" y="273109"/>
                </a:lnTo>
                <a:lnTo>
                  <a:pt x="117835" y="255151"/>
                </a:lnTo>
                <a:lnTo>
                  <a:pt x="109216" y="237172"/>
                </a:lnTo>
                <a:lnTo>
                  <a:pt x="100642" y="219169"/>
                </a:lnTo>
                <a:lnTo>
                  <a:pt x="92109" y="201139"/>
                </a:lnTo>
                <a:lnTo>
                  <a:pt x="83615" y="183077"/>
                </a:lnTo>
                <a:lnTo>
                  <a:pt x="75155" y="164981"/>
                </a:lnTo>
                <a:lnTo>
                  <a:pt x="66726" y="146847"/>
                </a:lnTo>
                <a:lnTo>
                  <a:pt x="58324" y="128672"/>
                </a:lnTo>
                <a:lnTo>
                  <a:pt x="49947" y="110452"/>
                </a:lnTo>
                <a:lnTo>
                  <a:pt x="41591" y="92184"/>
                </a:lnTo>
                <a:lnTo>
                  <a:pt x="33252" y="73864"/>
                </a:lnTo>
                <a:lnTo>
                  <a:pt x="24927" y="55489"/>
                </a:lnTo>
                <a:lnTo>
                  <a:pt x="16612" y="37056"/>
                </a:lnTo>
                <a:lnTo>
                  <a:pt x="8304" y="18560"/>
                </a:lnTo>
                <a:lnTo>
                  <a:pt x="0" y="0"/>
                </a:lnTo>
                <a:lnTo>
                  <a:pt x="5571" y="18560"/>
                </a:lnTo>
                <a:lnTo>
                  <a:pt x="11214" y="37056"/>
                </a:lnTo>
                <a:lnTo>
                  <a:pt x="16934" y="55489"/>
                </a:lnTo>
                <a:lnTo>
                  <a:pt x="22733" y="73864"/>
                </a:lnTo>
                <a:lnTo>
                  <a:pt x="28616" y="92184"/>
                </a:lnTo>
                <a:lnTo>
                  <a:pt x="34585" y="110452"/>
                </a:lnTo>
                <a:lnTo>
                  <a:pt x="40643" y="128672"/>
                </a:lnTo>
                <a:lnTo>
                  <a:pt x="46796" y="146847"/>
                </a:lnTo>
                <a:lnTo>
                  <a:pt x="53045" y="164981"/>
                </a:lnTo>
                <a:lnTo>
                  <a:pt x="59394" y="183077"/>
                </a:lnTo>
                <a:lnTo>
                  <a:pt x="65848" y="201139"/>
                </a:lnTo>
                <a:lnTo>
                  <a:pt x="72408" y="219169"/>
                </a:lnTo>
                <a:lnTo>
                  <a:pt x="79079" y="237172"/>
                </a:lnTo>
                <a:lnTo>
                  <a:pt x="85865" y="255151"/>
                </a:lnTo>
                <a:lnTo>
                  <a:pt x="92768" y="273109"/>
                </a:lnTo>
                <a:lnTo>
                  <a:pt x="99793" y="291050"/>
                </a:lnTo>
                <a:lnTo>
                  <a:pt x="106942" y="308978"/>
                </a:lnTo>
                <a:lnTo>
                  <a:pt x="114219" y="326895"/>
                </a:lnTo>
                <a:lnTo>
                  <a:pt x="121627" y="344805"/>
                </a:lnTo>
                <a:lnTo>
                  <a:pt x="125318" y="353565"/>
                </a:lnTo>
                <a:lnTo>
                  <a:pt x="166110" y="353565"/>
                </a:lnTo>
                <a:lnTo>
                  <a:pt x="161726" y="344805"/>
                </a:lnTo>
                <a:close/>
              </a:path>
            </a:pathLst>
          </a:custGeom>
          <a:solidFill>
            <a:srgbClr val="766E53"/>
          </a:solidFill>
        </p:spPr>
        <p:txBody>
          <a:bodyPr wrap="square" lIns="0" tIns="0" rIns="0" bIns="0" rtlCol="0">
            <a:noAutofit/>
          </a:bodyPr>
          <a:lstStyle/>
          <a:p>
            <a:endParaRPr/>
          </a:p>
        </p:txBody>
      </p:sp>
      <p:sp>
        <p:nvSpPr>
          <p:cNvPr id="10" name="object 10"/>
          <p:cNvSpPr/>
          <p:nvPr/>
        </p:nvSpPr>
        <p:spPr>
          <a:xfrm>
            <a:off x="75439" y="3201924"/>
            <a:ext cx="616076" cy="3328416"/>
          </a:xfrm>
          <a:custGeom>
            <a:avLst/>
            <a:gdLst/>
            <a:ahLst/>
            <a:cxnLst/>
            <a:rect l="l" t="t" r="r" b="b"/>
            <a:pathLst>
              <a:path w="821435" h="3328416">
                <a:moveTo>
                  <a:pt x="48" y="204"/>
                </a:moveTo>
                <a:lnTo>
                  <a:pt x="5641" y="54667"/>
                </a:lnTo>
                <a:lnTo>
                  <a:pt x="11490" y="109394"/>
                </a:lnTo>
                <a:lnTo>
                  <a:pt x="17547" y="164168"/>
                </a:lnTo>
                <a:lnTo>
                  <a:pt x="23812" y="218979"/>
                </a:lnTo>
                <a:lnTo>
                  <a:pt x="30284" y="273817"/>
                </a:lnTo>
                <a:lnTo>
                  <a:pt x="36964" y="328673"/>
                </a:lnTo>
                <a:lnTo>
                  <a:pt x="43852" y="383534"/>
                </a:lnTo>
                <a:lnTo>
                  <a:pt x="50947" y="438391"/>
                </a:lnTo>
                <a:lnTo>
                  <a:pt x="58250" y="493234"/>
                </a:lnTo>
                <a:lnTo>
                  <a:pt x="65760" y="548052"/>
                </a:lnTo>
                <a:lnTo>
                  <a:pt x="73478" y="602835"/>
                </a:lnTo>
                <a:lnTo>
                  <a:pt x="81404" y="657572"/>
                </a:lnTo>
                <a:lnTo>
                  <a:pt x="89537" y="712253"/>
                </a:lnTo>
                <a:lnTo>
                  <a:pt x="97878" y="766868"/>
                </a:lnTo>
                <a:lnTo>
                  <a:pt x="106427" y="821406"/>
                </a:lnTo>
                <a:lnTo>
                  <a:pt x="115183" y="875857"/>
                </a:lnTo>
                <a:lnTo>
                  <a:pt x="124147" y="930210"/>
                </a:lnTo>
                <a:lnTo>
                  <a:pt x="133319" y="984455"/>
                </a:lnTo>
                <a:lnTo>
                  <a:pt x="142698" y="1038582"/>
                </a:lnTo>
                <a:lnTo>
                  <a:pt x="152285" y="1092581"/>
                </a:lnTo>
                <a:lnTo>
                  <a:pt x="164987" y="1163035"/>
                </a:lnTo>
                <a:lnTo>
                  <a:pt x="178171" y="1233352"/>
                </a:lnTo>
                <a:lnTo>
                  <a:pt x="191831" y="1303532"/>
                </a:lnTo>
                <a:lnTo>
                  <a:pt x="205966" y="1373575"/>
                </a:lnTo>
                <a:lnTo>
                  <a:pt x="220572" y="1443481"/>
                </a:lnTo>
                <a:lnTo>
                  <a:pt x="235645" y="1513249"/>
                </a:lnTo>
                <a:lnTo>
                  <a:pt x="251181" y="1582880"/>
                </a:lnTo>
                <a:lnTo>
                  <a:pt x="267178" y="1652374"/>
                </a:lnTo>
                <a:lnTo>
                  <a:pt x="283632" y="1721730"/>
                </a:lnTo>
                <a:lnTo>
                  <a:pt x="300539" y="1790949"/>
                </a:lnTo>
                <a:lnTo>
                  <a:pt x="317896" y="1860030"/>
                </a:lnTo>
                <a:lnTo>
                  <a:pt x="335699" y="1928974"/>
                </a:lnTo>
                <a:lnTo>
                  <a:pt x="353946" y="1997780"/>
                </a:lnTo>
                <a:lnTo>
                  <a:pt x="372632" y="2066449"/>
                </a:lnTo>
                <a:lnTo>
                  <a:pt x="391754" y="2134980"/>
                </a:lnTo>
                <a:lnTo>
                  <a:pt x="411310" y="2203374"/>
                </a:lnTo>
                <a:lnTo>
                  <a:pt x="431294" y="2271630"/>
                </a:lnTo>
                <a:lnTo>
                  <a:pt x="451704" y="2339749"/>
                </a:lnTo>
                <a:lnTo>
                  <a:pt x="472537" y="2407729"/>
                </a:lnTo>
                <a:lnTo>
                  <a:pt x="493788" y="2475572"/>
                </a:lnTo>
                <a:lnTo>
                  <a:pt x="516212" y="2543199"/>
                </a:lnTo>
                <a:lnTo>
                  <a:pt x="539161" y="2610550"/>
                </a:lnTo>
                <a:lnTo>
                  <a:pt x="562608" y="2677624"/>
                </a:lnTo>
                <a:lnTo>
                  <a:pt x="586525" y="2744423"/>
                </a:lnTo>
                <a:lnTo>
                  <a:pt x="610885" y="2810944"/>
                </a:lnTo>
                <a:lnTo>
                  <a:pt x="635661" y="2877190"/>
                </a:lnTo>
                <a:lnTo>
                  <a:pt x="660824" y="2943158"/>
                </a:lnTo>
                <a:lnTo>
                  <a:pt x="686348" y="3008850"/>
                </a:lnTo>
                <a:lnTo>
                  <a:pt x="712204" y="3074264"/>
                </a:lnTo>
                <a:lnTo>
                  <a:pt x="738365" y="3139401"/>
                </a:lnTo>
                <a:lnTo>
                  <a:pt x="753698" y="3174719"/>
                </a:lnTo>
                <a:lnTo>
                  <a:pt x="774139" y="3220945"/>
                </a:lnTo>
                <a:lnTo>
                  <a:pt x="784358" y="3243919"/>
                </a:lnTo>
                <a:lnTo>
                  <a:pt x="789468" y="3255417"/>
                </a:lnTo>
                <a:lnTo>
                  <a:pt x="794577" y="3266938"/>
                </a:lnTo>
                <a:lnTo>
                  <a:pt x="799686" y="3278497"/>
                </a:lnTo>
                <a:lnTo>
                  <a:pt x="804795" y="3290105"/>
                </a:lnTo>
                <a:lnTo>
                  <a:pt x="809905" y="3301777"/>
                </a:lnTo>
                <a:lnTo>
                  <a:pt x="815014" y="3313523"/>
                </a:lnTo>
                <a:lnTo>
                  <a:pt x="820123" y="3325359"/>
                </a:lnTo>
                <a:lnTo>
                  <a:pt x="821435" y="3328416"/>
                </a:lnTo>
                <a:lnTo>
                  <a:pt x="816660" y="3315765"/>
                </a:lnTo>
                <a:lnTo>
                  <a:pt x="812690" y="3303730"/>
                </a:lnTo>
                <a:lnTo>
                  <a:pt x="809337" y="3291936"/>
                </a:lnTo>
                <a:lnTo>
                  <a:pt x="806413" y="3280008"/>
                </a:lnTo>
                <a:lnTo>
                  <a:pt x="803731" y="3267572"/>
                </a:lnTo>
                <a:lnTo>
                  <a:pt x="802982" y="3263874"/>
                </a:lnTo>
                <a:lnTo>
                  <a:pt x="799171" y="3251554"/>
                </a:lnTo>
                <a:lnTo>
                  <a:pt x="795445" y="3239234"/>
                </a:lnTo>
                <a:lnTo>
                  <a:pt x="791806" y="3226914"/>
                </a:lnTo>
                <a:lnTo>
                  <a:pt x="788252" y="3214594"/>
                </a:lnTo>
                <a:lnTo>
                  <a:pt x="784783" y="3202274"/>
                </a:lnTo>
                <a:lnTo>
                  <a:pt x="781401" y="3189954"/>
                </a:lnTo>
                <a:lnTo>
                  <a:pt x="778104" y="3177634"/>
                </a:lnTo>
                <a:lnTo>
                  <a:pt x="774893" y="3165314"/>
                </a:lnTo>
                <a:lnTo>
                  <a:pt x="771768" y="3152994"/>
                </a:lnTo>
                <a:lnTo>
                  <a:pt x="768729" y="3140674"/>
                </a:lnTo>
                <a:lnTo>
                  <a:pt x="765776" y="3128354"/>
                </a:lnTo>
                <a:lnTo>
                  <a:pt x="762909" y="3116034"/>
                </a:lnTo>
                <a:lnTo>
                  <a:pt x="760127" y="3103714"/>
                </a:lnTo>
                <a:lnTo>
                  <a:pt x="757432" y="3091394"/>
                </a:lnTo>
                <a:lnTo>
                  <a:pt x="754822" y="3079074"/>
                </a:lnTo>
                <a:lnTo>
                  <a:pt x="752298" y="3066754"/>
                </a:lnTo>
                <a:lnTo>
                  <a:pt x="749860" y="3054434"/>
                </a:lnTo>
                <a:lnTo>
                  <a:pt x="747598" y="3042589"/>
                </a:lnTo>
                <a:lnTo>
                  <a:pt x="735899" y="3013547"/>
                </a:lnTo>
                <a:lnTo>
                  <a:pt x="712903" y="2955463"/>
                </a:lnTo>
                <a:lnTo>
                  <a:pt x="690419" y="2897379"/>
                </a:lnTo>
                <a:lnTo>
                  <a:pt x="668419" y="2839294"/>
                </a:lnTo>
                <a:lnTo>
                  <a:pt x="646875" y="2781208"/>
                </a:lnTo>
                <a:lnTo>
                  <a:pt x="625761" y="2723123"/>
                </a:lnTo>
                <a:lnTo>
                  <a:pt x="605048" y="2665038"/>
                </a:lnTo>
                <a:lnTo>
                  <a:pt x="584709" y="2606953"/>
                </a:lnTo>
                <a:lnTo>
                  <a:pt x="564717" y="2548868"/>
                </a:lnTo>
                <a:lnTo>
                  <a:pt x="545043" y="2490784"/>
                </a:lnTo>
                <a:lnTo>
                  <a:pt x="513408" y="2394568"/>
                </a:lnTo>
                <a:lnTo>
                  <a:pt x="491979" y="2327193"/>
                </a:lnTo>
                <a:lnTo>
                  <a:pt x="471028" y="2259624"/>
                </a:lnTo>
                <a:lnTo>
                  <a:pt x="450552" y="2191867"/>
                </a:lnTo>
                <a:lnTo>
                  <a:pt x="430546" y="2123931"/>
                </a:lnTo>
                <a:lnTo>
                  <a:pt x="411008" y="2055821"/>
                </a:lnTo>
                <a:lnTo>
                  <a:pt x="391933" y="1987545"/>
                </a:lnTo>
                <a:lnTo>
                  <a:pt x="373319" y="1919110"/>
                </a:lnTo>
                <a:lnTo>
                  <a:pt x="355161" y="1850523"/>
                </a:lnTo>
                <a:lnTo>
                  <a:pt x="337458" y="1781790"/>
                </a:lnTo>
                <a:lnTo>
                  <a:pt x="320204" y="1712920"/>
                </a:lnTo>
                <a:lnTo>
                  <a:pt x="303396" y="1643917"/>
                </a:lnTo>
                <a:lnTo>
                  <a:pt x="287032" y="1574791"/>
                </a:lnTo>
                <a:lnTo>
                  <a:pt x="271107" y="1505547"/>
                </a:lnTo>
                <a:lnTo>
                  <a:pt x="255618" y="1436192"/>
                </a:lnTo>
                <a:lnTo>
                  <a:pt x="240562" y="1366735"/>
                </a:lnTo>
                <a:lnTo>
                  <a:pt x="225935" y="1297180"/>
                </a:lnTo>
                <a:lnTo>
                  <a:pt x="211733" y="1227537"/>
                </a:lnTo>
                <a:lnTo>
                  <a:pt x="197954" y="1157810"/>
                </a:lnTo>
                <a:lnTo>
                  <a:pt x="184594" y="1088008"/>
                </a:lnTo>
                <a:lnTo>
                  <a:pt x="177048" y="1045780"/>
                </a:lnTo>
                <a:lnTo>
                  <a:pt x="169637" y="1003488"/>
                </a:lnTo>
                <a:lnTo>
                  <a:pt x="162358" y="961136"/>
                </a:lnTo>
                <a:lnTo>
                  <a:pt x="155207" y="918727"/>
                </a:lnTo>
                <a:lnTo>
                  <a:pt x="148180" y="876264"/>
                </a:lnTo>
                <a:lnTo>
                  <a:pt x="141274" y="833750"/>
                </a:lnTo>
                <a:lnTo>
                  <a:pt x="134485" y="791190"/>
                </a:lnTo>
                <a:lnTo>
                  <a:pt x="127811" y="748585"/>
                </a:lnTo>
                <a:lnTo>
                  <a:pt x="121248" y="705940"/>
                </a:lnTo>
                <a:lnTo>
                  <a:pt x="114792" y="663257"/>
                </a:lnTo>
                <a:lnTo>
                  <a:pt x="108439" y="620540"/>
                </a:lnTo>
                <a:lnTo>
                  <a:pt x="102187" y="577792"/>
                </a:lnTo>
                <a:lnTo>
                  <a:pt x="96032" y="535016"/>
                </a:lnTo>
                <a:lnTo>
                  <a:pt x="89971" y="492215"/>
                </a:lnTo>
                <a:lnTo>
                  <a:pt x="83999" y="449393"/>
                </a:lnTo>
                <a:lnTo>
                  <a:pt x="78114" y="406553"/>
                </a:lnTo>
                <a:lnTo>
                  <a:pt x="72313" y="363698"/>
                </a:lnTo>
                <a:lnTo>
                  <a:pt x="66590" y="320831"/>
                </a:lnTo>
                <a:lnTo>
                  <a:pt x="60945" y="277957"/>
                </a:lnTo>
                <a:lnTo>
                  <a:pt x="55371" y="235076"/>
                </a:lnTo>
                <a:lnTo>
                  <a:pt x="52460" y="222715"/>
                </a:lnTo>
                <a:lnTo>
                  <a:pt x="49549" y="210353"/>
                </a:lnTo>
                <a:lnTo>
                  <a:pt x="46638" y="197991"/>
                </a:lnTo>
                <a:lnTo>
                  <a:pt x="43726" y="185630"/>
                </a:lnTo>
                <a:lnTo>
                  <a:pt x="40815" y="173268"/>
                </a:lnTo>
                <a:lnTo>
                  <a:pt x="37903" y="160906"/>
                </a:lnTo>
                <a:lnTo>
                  <a:pt x="34991" y="148545"/>
                </a:lnTo>
                <a:lnTo>
                  <a:pt x="32080" y="136183"/>
                </a:lnTo>
                <a:lnTo>
                  <a:pt x="29168" y="123821"/>
                </a:lnTo>
                <a:lnTo>
                  <a:pt x="26256" y="111460"/>
                </a:lnTo>
                <a:lnTo>
                  <a:pt x="23344" y="99098"/>
                </a:lnTo>
                <a:lnTo>
                  <a:pt x="20432" y="86736"/>
                </a:lnTo>
                <a:lnTo>
                  <a:pt x="17520" y="74374"/>
                </a:lnTo>
                <a:lnTo>
                  <a:pt x="14608" y="62013"/>
                </a:lnTo>
                <a:lnTo>
                  <a:pt x="11696" y="49651"/>
                </a:lnTo>
                <a:lnTo>
                  <a:pt x="8784" y="37289"/>
                </a:lnTo>
                <a:lnTo>
                  <a:pt x="5872" y="24928"/>
                </a:lnTo>
                <a:lnTo>
                  <a:pt x="2960" y="12566"/>
                </a:lnTo>
                <a:lnTo>
                  <a:pt x="48" y="204"/>
                </a:lnTo>
                <a:close/>
              </a:path>
            </a:pathLst>
          </a:custGeom>
          <a:solidFill>
            <a:srgbClr val="766E53"/>
          </a:solidFill>
        </p:spPr>
        <p:txBody>
          <a:bodyPr wrap="square" lIns="0" tIns="0" rIns="0" bIns="0" rtlCol="0">
            <a:noAutofit/>
          </a:bodyPr>
          <a:lstStyle/>
          <a:p>
            <a:endParaRPr/>
          </a:p>
        </p:txBody>
      </p:sp>
      <p:sp>
        <p:nvSpPr>
          <p:cNvPr id="11" name="object 11"/>
          <p:cNvSpPr/>
          <p:nvPr/>
        </p:nvSpPr>
        <p:spPr>
          <a:xfrm>
            <a:off x="19960" y="228600"/>
            <a:ext cx="76052" cy="2927604"/>
          </a:xfrm>
          <a:custGeom>
            <a:avLst/>
            <a:gdLst/>
            <a:ahLst/>
            <a:cxnLst/>
            <a:rect l="l" t="t" r="r" b="b"/>
            <a:pathLst>
              <a:path w="101402" h="2927604">
                <a:moveTo>
                  <a:pt x="0" y="1382482"/>
                </a:moveTo>
                <a:lnTo>
                  <a:pt x="10" y="1453561"/>
                </a:lnTo>
                <a:lnTo>
                  <a:pt x="306" y="1524591"/>
                </a:lnTo>
                <a:lnTo>
                  <a:pt x="889" y="1595580"/>
                </a:lnTo>
                <a:lnTo>
                  <a:pt x="1764" y="1666535"/>
                </a:lnTo>
                <a:lnTo>
                  <a:pt x="2934" y="1737462"/>
                </a:lnTo>
                <a:lnTo>
                  <a:pt x="4402" y="1808369"/>
                </a:lnTo>
                <a:lnTo>
                  <a:pt x="6172" y="1879262"/>
                </a:lnTo>
                <a:lnTo>
                  <a:pt x="8247" y="1950148"/>
                </a:lnTo>
                <a:lnTo>
                  <a:pt x="10631" y="2021034"/>
                </a:lnTo>
                <a:lnTo>
                  <a:pt x="13327" y="2091927"/>
                </a:lnTo>
                <a:lnTo>
                  <a:pt x="16338" y="2162834"/>
                </a:lnTo>
                <a:lnTo>
                  <a:pt x="19668" y="2233761"/>
                </a:lnTo>
                <a:lnTo>
                  <a:pt x="23321" y="2304716"/>
                </a:lnTo>
                <a:lnTo>
                  <a:pt x="27299" y="2375705"/>
                </a:lnTo>
                <a:lnTo>
                  <a:pt x="31606" y="2446735"/>
                </a:lnTo>
                <a:lnTo>
                  <a:pt x="36246" y="2517814"/>
                </a:lnTo>
                <a:lnTo>
                  <a:pt x="41222" y="2588947"/>
                </a:lnTo>
                <a:lnTo>
                  <a:pt x="46538" y="2660141"/>
                </a:lnTo>
                <a:lnTo>
                  <a:pt x="49011" y="2672838"/>
                </a:lnTo>
                <a:lnTo>
                  <a:pt x="50379" y="2685504"/>
                </a:lnTo>
                <a:lnTo>
                  <a:pt x="50968" y="2698148"/>
                </a:lnTo>
                <a:lnTo>
                  <a:pt x="51107" y="2710780"/>
                </a:lnTo>
                <a:lnTo>
                  <a:pt x="51110" y="2715514"/>
                </a:lnTo>
                <a:lnTo>
                  <a:pt x="53730" y="2727598"/>
                </a:lnTo>
                <a:lnTo>
                  <a:pt x="56443" y="2739692"/>
                </a:lnTo>
                <a:lnTo>
                  <a:pt x="59237" y="2751801"/>
                </a:lnTo>
                <a:lnTo>
                  <a:pt x="62097" y="2763932"/>
                </a:lnTo>
                <a:lnTo>
                  <a:pt x="65011" y="2776091"/>
                </a:lnTo>
                <a:lnTo>
                  <a:pt x="67965" y="2788285"/>
                </a:lnTo>
                <a:lnTo>
                  <a:pt x="70946" y="2800519"/>
                </a:lnTo>
                <a:lnTo>
                  <a:pt x="73940" y="2812801"/>
                </a:lnTo>
                <a:lnTo>
                  <a:pt x="76935" y="2825136"/>
                </a:lnTo>
                <a:lnTo>
                  <a:pt x="79916" y="2837531"/>
                </a:lnTo>
                <a:lnTo>
                  <a:pt x="82871" y="2849991"/>
                </a:lnTo>
                <a:lnTo>
                  <a:pt x="85786" y="2862524"/>
                </a:lnTo>
                <a:lnTo>
                  <a:pt x="88647" y="2875136"/>
                </a:lnTo>
                <a:lnTo>
                  <a:pt x="91442" y="2887832"/>
                </a:lnTo>
                <a:lnTo>
                  <a:pt x="94157" y="2900620"/>
                </a:lnTo>
                <a:lnTo>
                  <a:pt x="96779" y="2913505"/>
                </a:lnTo>
                <a:lnTo>
                  <a:pt x="96830" y="2923032"/>
                </a:lnTo>
                <a:lnTo>
                  <a:pt x="101402" y="2927604"/>
                </a:lnTo>
                <a:lnTo>
                  <a:pt x="100030" y="2913806"/>
                </a:lnTo>
                <a:lnTo>
                  <a:pt x="98659" y="2900071"/>
                </a:lnTo>
                <a:lnTo>
                  <a:pt x="97287" y="2886390"/>
                </a:lnTo>
                <a:lnTo>
                  <a:pt x="95915" y="2872758"/>
                </a:lnTo>
                <a:lnTo>
                  <a:pt x="94544" y="2859166"/>
                </a:lnTo>
                <a:lnTo>
                  <a:pt x="93172" y="2845609"/>
                </a:lnTo>
                <a:lnTo>
                  <a:pt x="91801" y="2832080"/>
                </a:lnTo>
                <a:lnTo>
                  <a:pt x="90429" y="2818570"/>
                </a:lnTo>
                <a:lnTo>
                  <a:pt x="89057" y="2805075"/>
                </a:lnTo>
                <a:lnTo>
                  <a:pt x="87686" y="2791587"/>
                </a:lnTo>
                <a:lnTo>
                  <a:pt x="86314" y="2778098"/>
                </a:lnTo>
                <a:lnTo>
                  <a:pt x="82199" y="2737564"/>
                </a:lnTo>
                <a:lnTo>
                  <a:pt x="78085" y="2696783"/>
                </a:lnTo>
                <a:lnTo>
                  <a:pt x="73970" y="2655570"/>
                </a:lnTo>
                <a:lnTo>
                  <a:pt x="68621" y="2585027"/>
                </a:lnTo>
                <a:lnTo>
                  <a:pt x="63546" y="2514481"/>
                </a:lnTo>
                <a:lnTo>
                  <a:pt x="58745" y="2443928"/>
                </a:lnTo>
                <a:lnTo>
                  <a:pt x="54219" y="2373364"/>
                </a:lnTo>
                <a:lnTo>
                  <a:pt x="49967" y="2302787"/>
                </a:lnTo>
                <a:lnTo>
                  <a:pt x="45989" y="2232193"/>
                </a:lnTo>
                <a:lnTo>
                  <a:pt x="42286" y="2161578"/>
                </a:lnTo>
                <a:lnTo>
                  <a:pt x="38857" y="2090940"/>
                </a:lnTo>
                <a:lnTo>
                  <a:pt x="35702" y="2020274"/>
                </a:lnTo>
                <a:lnTo>
                  <a:pt x="32822" y="1949577"/>
                </a:lnTo>
                <a:lnTo>
                  <a:pt x="30216" y="1878845"/>
                </a:lnTo>
                <a:lnTo>
                  <a:pt x="27884" y="1808076"/>
                </a:lnTo>
                <a:lnTo>
                  <a:pt x="25827" y="1737266"/>
                </a:lnTo>
                <a:lnTo>
                  <a:pt x="24044" y="1666411"/>
                </a:lnTo>
                <a:lnTo>
                  <a:pt x="22535" y="1595508"/>
                </a:lnTo>
                <a:lnTo>
                  <a:pt x="21300" y="1524554"/>
                </a:lnTo>
                <a:lnTo>
                  <a:pt x="20340" y="1453545"/>
                </a:lnTo>
                <a:lnTo>
                  <a:pt x="19655" y="1382478"/>
                </a:lnTo>
                <a:lnTo>
                  <a:pt x="19243" y="1311349"/>
                </a:lnTo>
                <a:lnTo>
                  <a:pt x="19106" y="1240154"/>
                </a:lnTo>
                <a:lnTo>
                  <a:pt x="19861" y="1177951"/>
                </a:lnTo>
                <a:lnTo>
                  <a:pt x="20756" y="1115810"/>
                </a:lnTo>
                <a:lnTo>
                  <a:pt x="21796" y="1053723"/>
                </a:lnTo>
                <a:lnTo>
                  <a:pt x="22983" y="991685"/>
                </a:lnTo>
                <a:lnTo>
                  <a:pt x="24321" y="929687"/>
                </a:lnTo>
                <a:lnTo>
                  <a:pt x="25813" y="867724"/>
                </a:lnTo>
                <a:lnTo>
                  <a:pt x="27463" y="805788"/>
                </a:lnTo>
                <a:lnTo>
                  <a:pt x="29274" y="743873"/>
                </a:lnTo>
                <a:lnTo>
                  <a:pt x="31250" y="681972"/>
                </a:lnTo>
                <a:lnTo>
                  <a:pt x="33393" y="620077"/>
                </a:lnTo>
                <a:lnTo>
                  <a:pt x="35709" y="558182"/>
                </a:lnTo>
                <a:lnTo>
                  <a:pt x="38199" y="496281"/>
                </a:lnTo>
                <a:lnTo>
                  <a:pt x="40867" y="434366"/>
                </a:lnTo>
                <a:lnTo>
                  <a:pt x="43717" y="372430"/>
                </a:lnTo>
                <a:lnTo>
                  <a:pt x="46752" y="310467"/>
                </a:lnTo>
                <a:lnTo>
                  <a:pt x="49976" y="248469"/>
                </a:lnTo>
                <a:lnTo>
                  <a:pt x="53392" y="186431"/>
                </a:lnTo>
                <a:lnTo>
                  <a:pt x="57003" y="124344"/>
                </a:lnTo>
                <a:lnTo>
                  <a:pt x="60813" y="62203"/>
                </a:lnTo>
                <a:lnTo>
                  <a:pt x="64826" y="0"/>
                </a:lnTo>
                <a:lnTo>
                  <a:pt x="51110" y="0"/>
                </a:lnTo>
                <a:lnTo>
                  <a:pt x="46445" y="61584"/>
                </a:lnTo>
                <a:lnTo>
                  <a:pt x="42048" y="123233"/>
                </a:lnTo>
                <a:lnTo>
                  <a:pt x="37912" y="184944"/>
                </a:lnTo>
                <a:lnTo>
                  <a:pt x="34029" y="246714"/>
                </a:lnTo>
                <a:lnTo>
                  <a:pt x="30393" y="308538"/>
                </a:lnTo>
                <a:lnTo>
                  <a:pt x="26997" y="370414"/>
                </a:lnTo>
                <a:lnTo>
                  <a:pt x="23834" y="432338"/>
                </a:lnTo>
                <a:lnTo>
                  <a:pt x="20898" y="494306"/>
                </a:lnTo>
                <a:lnTo>
                  <a:pt x="18181" y="556315"/>
                </a:lnTo>
                <a:lnTo>
                  <a:pt x="15677" y="618363"/>
                </a:lnTo>
                <a:lnTo>
                  <a:pt x="13378" y="680444"/>
                </a:lnTo>
                <a:lnTo>
                  <a:pt x="11279" y="742556"/>
                </a:lnTo>
                <a:lnTo>
                  <a:pt x="9371" y="804696"/>
                </a:lnTo>
                <a:lnTo>
                  <a:pt x="7648" y="866860"/>
                </a:lnTo>
                <a:lnTo>
                  <a:pt x="6104" y="929044"/>
                </a:lnTo>
                <a:lnTo>
                  <a:pt x="4732" y="991246"/>
                </a:lnTo>
                <a:lnTo>
                  <a:pt x="3523" y="1053461"/>
                </a:lnTo>
                <a:lnTo>
                  <a:pt x="2473" y="1115686"/>
                </a:lnTo>
                <a:lnTo>
                  <a:pt x="1573" y="1177919"/>
                </a:lnTo>
                <a:lnTo>
                  <a:pt x="818" y="1240154"/>
                </a:lnTo>
                <a:lnTo>
                  <a:pt x="270" y="1311349"/>
                </a:lnTo>
                <a:lnTo>
                  <a:pt x="0" y="1382482"/>
                </a:lnTo>
                <a:close/>
              </a:path>
            </a:pathLst>
          </a:custGeom>
          <a:solidFill>
            <a:srgbClr val="766E53"/>
          </a:solidFill>
        </p:spPr>
        <p:txBody>
          <a:bodyPr wrap="square" lIns="0" tIns="0" rIns="0" bIns="0" rtlCol="0">
            <a:noAutofit/>
          </a:bodyPr>
          <a:lstStyle/>
          <a:p>
            <a:endParaRPr/>
          </a:p>
        </p:txBody>
      </p:sp>
      <p:sp>
        <p:nvSpPr>
          <p:cNvPr id="12" name="object 12"/>
          <p:cNvSpPr/>
          <p:nvPr/>
        </p:nvSpPr>
        <p:spPr>
          <a:xfrm>
            <a:off x="58301" y="2944367"/>
            <a:ext cx="59435" cy="493776"/>
          </a:xfrm>
          <a:custGeom>
            <a:avLst/>
            <a:gdLst/>
            <a:ahLst/>
            <a:cxnLst/>
            <a:rect l="l" t="t" r="r" b="b"/>
            <a:pathLst>
              <a:path w="79247" h="493776">
                <a:moveTo>
                  <a:pt x="62468" y="324621"/>
                </a:moveTo>
                <a:lnTo>
                  <a:pt x="61070" y="310450"/>
                </a:lnTo>
                <a:lnTo>
                  <a:pt x="59672" y="296300"/>
                </a:lnTo>
                <a:lnTo>
                  <a:pt x="58273" y="282178"/>
                </a:lnTo>
                <a:lnTo>
                  <a:pt x="56875" y="268089"/>
                </a:lnTo>
                <a:lnTo>
                  <a:pt x="55477" y="254042"/>
                </a:lnTo>
                <a:lnTo>
                  <a:pt x="54079" y="240043"/>
                </a:lnTo>
                <a:lnTo>
                  <a:pt x="52680" y="226099"/>
                </a:lnTo>
                <a:lnTo>
                  <a:pt x="51282" y="212217"/>
                </a:lnTo>
                <a:lnTo>
                  <a:pt x="46616" y="207645"/>
                </a:lnTo>
                <a:lnTo>
                  <a:pt x="46616" y="198374"/>
                </a:lnTo>
                <a:lnTo>
                  <a:pt x="43949" y="185486"/>
                </a:lnTo>
                <a:lnTo>
                  <a:pt x="41187" y="172701"/>
                </a:lnTo>
                <a:lnTo>
                  <a:pt x="38344" y="160012"/>
                </a:lnTo>
                <a:lnTo>
                  <a:pt x="35432" y="147411"/>
                </a:lnTo>
                <a:lnTo>
                  <a:pt x="32466" y="134891"/>
                </a:lnTo>
                <a:lnTo>
                  <a:pt x="29460" y="122446"/>
                </a:lnTo>
                <a:lnTo>
                  <a:pt x="26425" y="110069"/>
                </a:lnTo>
                <a:lnTo>
                  <a:pt x="23377" y="97751"/>
                </a:lnTo>
                <a:lnTo>
                  <a:pt x="20329" y="85488"/>
                </a:lnTo>
                <a:lnTo>
                  <a:pt x="17294" y="73271"/>
                </a:lnTo>
                <a:lnTo>
                  <a:pt x="14285" y="61093"/>
                </a:lnTo>
                <a:lnTo>
                  <a:pt x="11317" y="48947"/>
                </a:lnTo>
                <a:lnTo>
                  <a:pt x="8403" y="36827"/>
                </a:lnTo>
                <a:lnTo>
                  <a:pt x="5556" y="24725"/>
                </a:lnTo>
                <a:lnTo>
                  <a:pt x="2790" y="12635"/>
                </a:lnTo>
                <a:lnTo>
                  <a:pt x="119" y="549"/>
                </a:lnTo>
                <a:lnTo>
                  <a:pt x="0" y="0"/>
                </a:lnTo>
                <a:lnTo>
                  <a:pt x="1364" y="13111"/>
                </a:lnTo>
                <a:lnTo>
                  <a:pt x="2666" y="26161"/>
                </a:lnTo>
                <a:lnTo>
                  <a:pt x="3912" y="39156"/>
                </a:lnTo>
                <a:lnTo>
                  <a:pt x="5109" y="52103"/>
                </a:lnTo>
                <a:lnTo>
                  <a:pt x="6264" y="65010"/>
                </a:lnTo>
                <a:lnTo>
                  <a:pt x="7384" y="77882"/>
                </a:lnTo>
                <a:lnTo>
                  <a:pt x="8476" y="90728"/>
                </a:lnTo>
                <a:lnTo>
                  <a:pt x="9547" y="103554"/>
                </a:lnTo>
                <a:lnTo>
                  <a:pt x="10604" y="116367"/>
                </a:lnTo>
                <a:lnTo>
                  <a:pt x="11654" y="129174"/>
                </a:lnTo>
                <a:lnTo>
                  <a:pt x="12704" y="141982"/>
                </a:lnTo>
                <a:lnTo>
                  <a:pt x="13761" y="154798"/>
                </a:lnTo>
                <a:lnTo>
                  <a:pt x="14832" y="167629"/>
                </a:lnTo>
                <a:lnTo>
                  <a:pt x="15924" y="180482"/>
                </a:lnTo>
                <a:lnTo>
                  <a:pt x="17044" y="193363"/>
                </a:lnTo>
                <a:lnTo>
                  <a:pt x="18199" y="206280"/>
                </a:lnTo>
                <a:lnTo>
                  <a:pt x="19396" y="219240"/>
                </a:lnTo>
                <a:lnTo>
                  <a:pt x="20641" y="232249"/>
                </a:lnTo>
                <a:lnTo>
                  <a:pt x="21943" y="245315"/>
                </a:lnTo>
                <a:lnTo>
                  <a:pt x="23308" y="258445"/>
                </a:lnTo>
                <a:lnTo>
                  <a:pt x="26245" y="270806"/>
                </a:lnTo>
                <a:lnTo>
                  <a:pt x="29182" y="283165"/>
                </a:lnTo>
                <a:lnTo>
                  <a:pt x="32119" y="295523"/>
                </a:lnTo>
                <a:lnTo>
                  <a:pt x="35056" y="307880"/>
                </a:lnTo>
                <a:lnTo>
                  <a:pt x="37993" y="320235"/>
                </a:lnTo>
                <a:lnTo>
                  <a:pt x="40930" y="332589"/>
                </a:lnTo>
                <a:lnTo>
                  <a:pt x="43868" y="344942"/>
                </a:lnTo>
                <a:lnTo>
                  <a:pt x="46805" y="357295"/>
                </a:lnTo>
                <a:lnTo>
                  <a:pt x="49742" y="369648"/>
                </a:lnTo>
                <a:lnTo>
                  <a:pt x="52679" y="382000"/>
                </a:lnTo>
                <a:lnTo>
                  <a:pt x="55616" y="394353"/>
                </a:lnTo>
                <a:lnTo>
                  <a:pt x="58553" y="406705"/>
                </a:lnTo>
                <a:lnTo>
                  <a:pt x="61490" y="419059"/>
                </a:lnTo>
                <a:lnTo>
                  <a:pt x="64427" y="431413"/>
                </a:lnTo>
                <a:lnTo>
                  <a:pt x="67364" y="443768"/>
                </a:lnTo>
                <a:lnTo>
                  <a:pt x="70301" y="456124"/>
                </a:lnTo>
                <a:lnTo>
                  <a:pt x="73238" y="468482"/>
                </a:lnTo>
                <a:lnTo>
                  <a:pt x="76175" y="480842"/>
                </a:lnTo>
                <a:lnTo>
                  <a:pt x="79111" y="493203"/>
                </a:lnTo>
                <a:lnTo>
                  <a:pt x="79247" y="493776"/>
                </a:lnTo>
                <a:lnTo>
                  <a:pt x="77849" y="479893"/>
                </a:lnTo>
                <a:lnTo>
                  <a:pt x="76451" y="465949"/>
                </a:lnTo>
                <a:lnTo>
                  <a:pt x="75053" y="451950"/>
                </a:lnTo>
                <a:lnTo>
                  <a:pt x="73654" y="437903"/>
                </a:lnTo>
                <a:lnTo>
                  <a:pt x="72256" y="423814"/>
                </a:lnTo>
                <a:lnTo>
                  <a:pt x="70858" y="409692"/>
                </a:lnTo>
                <a:lnTo>
                  <a:pt x="69460" y="395542"/>
                </a:lnTo>
                <a:lnTo>
                  <a:pt x="68061" y="381371"/>
                </a:lnTo>
                <a:lnTo>
                  <a:pt x="66663" y="367187"/>
                </a:lnTo>
                <a:lnTo>
                  <a:pt x="65265" y="352996"/>
                </a:lnTo>
                <a:lnTo>
                  <a:pt x="63867" y="338805"/>
                </a:lnTo>
                <a:lnTo>
                  <a:pt x="62468" y="324621"/>
                </a:lnTo>
                <a:close/>
              </a:path>
            </a:pathLst>
          </a:custGeom>
          <a:solidFill>
            <a:srgbClr val="766E53"/>
          </a:solidFill>
        </p:spPr>
        <p:txBody>
          <a:bodyPr wrap="square" lIns="0" tIns="0" rIns="0" bIns="0" rtlCol="0">
            <a:noAutofit/>
          </a:bodyPr>
          <a:lstStyle/>
          <a:p>
            <a:endParaRPr/>
          </a:p>
        </p:txBody>
      </p:sp>
      <p:sp>
        <p:nvSpPr>
          <p:cNvPr id="13" name="object 13"/>
          <p:cNvSpPr/>
          <p:nvPr/>
        </p:nvSpPr>
        <p:spPr>
          <a:xfrm>
            <a:off x="577216" y="5478795"/>
            <a:ext cx="142874" cy="1025651"/>
          </a:xfrm>
          <a:custGeom>
            <a:avLst/>
            <a:gdLst/>
            <a:ahLst/>
            <a:cxnLst/>
            <a:rect l="l" t="t" r="r" b="b"/>
            <a:pathLst>
              <a:path w="190499" h="1025651">
                <a:moveTo>
                  <a:pt x="40481" y="165412"/>
                </a:moveTo>
                <a:lnTo>
                  <a:pt x="39561" y="149447"/>
                </a:lnTo>
                <a:lnTo>
                  <a:pt x="38701" y="133493"/>
                </a:lnTo>
                <a:lnTo>
                  <a:pt x="37904" y="117545"/>
                </a:lnTo>
                <a:lnTo>
                  <a:pt x="37172" y="101600"/>
                </a:lnTo>
                <a:lnTo>
                  <a:pt x="37172" y="97028"/>
                </a:lnTo>
                <a:lnTo>
                  <a:pt x="32524" y="92456"/>
                </a:lnTo>
                <a:lnTo>
                  <a:pt x="32524" y="83185"/>
                </a:lnTo>
                <a:lnTo>
                  <a:pt x="28304" y="71368"/>
                </a:lnTo>
                <a:lnTo>
                  <a:pt x="23682" y="59540"/>
                </a:lnTo>
                <a:lnTo>
                  <a:pt x="18817" y="47705"/>
                </a:lnTo>
                <a:lnTo>
                  <a:pt x="13869" y="35868"/>
                </a:lnTo>
                <a:lnTo>
                  <a:pt x="8999" y="24033"/>
                </a:lnTo>
                <a:lnTo>
                  <a:pt x="4366" y="12205"/>
                </a:lnTo>
                <a:lnTo>
                  <a:pt x="130" y="388"/>
                </a:lnTo>
                <a:lnTo>
                  <a:pt x="0" y="0"/>
                </a:lnTo>
                <a:lnTo>
                  <a:pt x="69" y="21482"/>
                </a:lnTo>
                <a:lnTo>
                  <a:pt x="611" y="64448"/>
                </a:lnTo>
                <a:lnTo>
                  <a:pt x="1670" y="107415"/>
                </a:lnTo>
                <a:lnTo>
                  <a:pt x="3216" y="150382"/>
                </a:lnTo>
                <a:lnTo>
                  <a:pt x="5222" y="193349"/>
                </a:lnTo>
                <a:lnTo>
                  <a:pt x="7661" y="236316"/>
                </a:lnTo>
                <a:lnTo>
                  <a:pt x="10503" y="279284"/>
                </a:lnTo>
                <a:lnTo>
                  <a:pt x="13721" y="322250"/>
                </a:lnTo>
                <a:lnTo>
                  <a:pt x="17287" y="365217"/>
                </a:lnTo>
                <a:lnTo>
                  <a:pt x="21173" y="408183"/>
                </a:lnTo>
                <a:lnTo>
                  <a:pt x="25354" y="446332"/>
                </a:lnTo>
                <a:lnTo>
                  <a:pt x="29816" y="479844"/>
                </a:lnTo>
                <a:lnTo>
                  <a:pt x="34556" y="513549"/>
                </a:lnTo>
                <a:lnTo>
                  <a:pt x="39574" y="547393"/>
                </a:lnTo>
                <a:lnTo>
                  <a:pt x="44871" y="581319"/>
                </a:lnTo>
                <a:lnTo>
                  <a:pt x="50447" y="615274"/>
                </a:lnTo>
                <a:lnTo>
                  <a:pt x="56302" y="649200"/>
                </a:lnTo>
                <a:lnTo>
                  <a:pt x="62436" y="683044"/>
                </a:lnTo>
                <a:lnTo>
                  <a:pt x="68850" y="716749"/>
                </a:lnTo>
                <a:lnTo>
                  <a:pt x="75542" y="750261"/>
                </a:lnTo>
                <a:lnTo>
                  <a:pt x="83211" y="778756"/>
                </a:lnTo>
                <a:lnTo>
                  <a:pt x="97648" y="814239"/>
                </a:lnTo>
                <a:lnTo>
                  <a:pt x="102519" y="826067"/>
                </a:lnTo>
                <a:lnTo>
                  <a:pt x="107152" y="837895"/>
                </a:lnTo>
                <a:lnTo>
                  <a:pt x="111384" y="849724"/>
                </a:lnTo>
                <a:lnTo>
                  <a:pt x="111505" y="850087"/>
                </a:lnTo>
                <a:lnTo>
                  <a:pt x="116967" y="861915"/>
                </a:lnTo>
                <a:lnTo>
                  <a:pt x="122322" y="873639"/>
                </a:lnTo>
                <a:lnTo>
                  <a:pt x="127588" y="885274"/>
                </a:lnTo>
                <a:lnTo>
                  <a:pt x="132780" y="896836"/>
                </a:lnTo>
                <a:lnTo>
                  <a:pt x="137915" y="908342"/>
                </a:lnTo>
                <a:lnTo>
                  <a:pt x="143008" y="919806"/>
                </a:lnTo>
                <a:lnTo>
                  <a:pt x="148076" y="931246"/>
                </a:lnTo>
                <a:lnTo>
                  <a:pt x="153134" y="942676"/>
                </a:lnTo>
                <a:lnTo>
                  <a:pt x="158199" y="954113"/>
                </a:lnTo>
                <a:lnTo>
                  <a:pt x="163287" y="965573"/>
                </a:lnTo>
                <a:lnTo>
                  <a:pt x="168413" y="977071"/>
                </a:lnTo>
                <a:lnTo>
                  <a:pt x="173594" y="988623"/>
                </a:lnTo>
                <a:lnTo>
                  <a:pt x="178845" y="1000246"/>
                </a:lnTo>
                <a:lnTo>
                  <a:pt x="184183" y="1011954"/>
                </a:lnTo>
                <a:lnTo>
                  <a:pt x="189625" y="1023765"/>
                </a:lnTo>
                <a:lnTo>
                  <a:pt x="190499" y="1025652"/>
                </a:lnTo>
                <a:lnTo>
                  <a:pt x="186830" y="1013919"/>
                </a:lnTo>
                <a:lnTo>
                  <a:pt x="183160" y="1001274"/>
                </a:lnTo>
                <a:lnTo>
                  <a:pt x="179491" y="988731"/>
                </a:lnTo>
                <a:lnTo>
                  <a:pt x="176555" y="979449"/>
                </a:lnTo>
                <a:lnTo>
                  <a:pt x="168331" y="951729"/>
                </a:lnTo>
                <a:lnTo>
                  <a:pt x="160382" y="924009"/>
                </a:lnTo>
                <a:lnTo>
                  <a:pt x="152705" y="896289"/>
                </a:lnTo>
                <a:lnTo>
                  <a:pt x="145296" y="868569"/>
                </a:lnTo>
                <a:lnTo>
                  <a:pt x="138151" y="840849"/>
                </a:lnTo>
                <a:lnTo>
                  <a:pt x="131269" y="813128"/>
                </a:lnTo>
                <a:lnTo>
                  <a:pt x="124644" y="785408"/>
                </a:lnTo>
                <a:lnTo>
                  <a:pt x="118273" y="757687"/>
                </a:lnTo>
                <a:lnTo>
                  <a:pt x="112153" y="729967"/>
                </a:lnTo>
                <a:lnTo>
                  <a:pt x="106281" y="702246"/>
                </a:lnTo>
                <a:lnTo>
                  <a:pt x="100653" y="674525"/>
                </a:lnTo>
                <a:lnTo>
                  <a:pt x="95265" y="646805"/>
                </a:lnTo>
                <a:lnTo>
                  <a:pt x="90114" y="619084"/>
                </a:lnTo>
                <a:lnTo>
                  <a:pt x="85196" y="591364"/>
                </a:lnTo>
                <a:lnTo>
                  <a:pt x="80509" y="563643"/>
                </a:lnTo>
                <a:lnTo>
                  <a:pt x="76048" y="535923"/>
                </a:lnTo>
                <a:lnTo>
                  <a:pt x="71810" y="508203"/>
                </a:lnTo>
                <a:lnTo>
                  <a:pt x="67792" y="480483"/>
                </a:lnTo>
                <a:lnTo>
                  <a:pt x="63990" y="452763"/>
                </a:lnTo>
                <a:lnTo>
                  <a:pt x="60401" y="425043"/>
                </a:lnTo>
                <a:lnTo>
                  <a:pt x="59007" y="408445"/>
                </a:lnTo>
                <a:lnTo>
                  <a:pt x="57617" y="391912"/>
                </a:lnTo>
                <a:lnTo>
                  <a:pt x="56234" y="375442"/>
                </a:lnTo>
                <a:lnTo>
                  <a:pt x="54861" y="359030"/>
                </a:lnTo>
                <a:lnTo>
                  <a:pt x="53503" y="342674"/>
                </a:lnTo>
                <a:lnTo>
                  <a:pt x="52162" y="326370"/>
                </a:lnTo>
                <a:lnTo>
                  <a:pt x="50842" y="310114"/>
                </a:lnTo>
                <a:lnTo>
                  <a:pt x="49547" y="293903"/>
                </a:lnTo>
                <a:lnTo>
                  <a:pt x="48280" y="277734"/>
                </a:lnTo>
                <a:lnTo>
                  <a:pt x="47043" y="261602"/>
                </a:lnTo>
                <a:lnTo>
                  <a:pt x="45842" y="245505"/>
                </a:lnTo>
                <a:lnTo>
                  <a:pt x="44679" y="229438"/>
                </a:lnTo>
                <a:lnTo>
                  <a:pt x="43558" y="213399"/>
                </a:lnTo>
                <a:lnTo>
                  <a:pt x="42483" y="197384"/>
                </a:lnTo>
                <a:lnTo>
                  <a:pt x="41455" y="181389"/>
                </a:lnTo>
                <a:lnTo>
                  <a:pt x="40481" y="165412"/>
                </a:lnTo>
                <a:close/>
              </a:path>
            </a:pathLst>
          </a:custGeom>
          <a:solidFill>
            <a:srgbClr val="766E53"/>
          </a:solidFill>
        </p:spPr>
        <p:txBody>
          <a:bodyPr wrap="square" lIns="0" tIns="0" rIns="0" bIns="0" rtlCol="0">
            <a:noAutofit/>
          </a:bodyPr>
          <a:lstStyle/>
          <a:p>
            <a:endParaRPr/>
          </a:p>
        </p:txBody>
      </p:sp>
      <p:sp>
        <p:nvSpPr>
          <p:cNvPr id="14" name="object 14"/>
          <p:cNvSpPr/>
          <p:nvPr/>
        </p:nvSpPr>
        <p:spPr>
          <a:xfrm>
            <a:off x="581787" y="1399047"/>
            <a:ext cx="1556766" cy="4047743"/>
          </a:xfrm>
          <a:custGeom>
            <a:avLst/>
            <a:gdLst/>
            <a:ahLst/>
            <a:cxnLst/>
            <a:rect l="l" t="t" r="r" b="b"/>
            <a:pathLst>
              <a:path w="2075688" h="4047743">
                <a:moveTo>
                  <a:pt x="3773" y="3971639"/>
                </a:moveTo>
                <a:lnTo>
                  <a:pt x="7618" y="3983535"/>
                </a:lnTo>
                <a:lnTo>
                  <a:pt x="11602" y="3995661"/>
                </a:lnTo>
                <a:lnTo>
                  <a:pt x="15795" y="4007881"/>
                </a:lnTo>
                <a:lnTo>
                  <a:pt x="20267" y="4020057"/>
                </a:lnTo>
                <a:lnTo>
                  <a:pt x="25085" y="4032049"/>
                </a:lnTo>
                <a:lnTo>
                  <a:pt x="30320" y="4043722"/>
                </a:lnTo>
                <a:lnTo>
                  <a:pt x="32283" y="4047743"/>
                </a:lnTo>
                <a:lnTo>
                  <a:pt x="32283" y="3937127"/>
                </a:lnTo>
                <a:lnTo>
                  <a:pt x="34806" y="3880451"/>
                </a:lnTo>
                <a:lnTo>
                  <a:pt x="38211" y="3823853"/>
                </a:lnTo>
                <a:lnTo>
                  <a:pt x="42482" y="3767339"/>
                </a:lnTo>
                <a:lnTo>
                  <a:pt x="47599" y="3710915"/>
                </a:lnTo>
                <a:lnTo>
                  <a:pt x="53547" y="3654589"/>
                </a:lnTo>
                <a:lnTo>
                  <a:pt x="60308" y="3598368"/>
                </a:lnTo>
                <a:lnTo>
                  <a:pt x="67864" y="3542257"/>
                </a:lnTo>
                <a:lnTo>
                  <a:pt x="76198" y="3486264"/>
                </a:lnTo>
                <a:lnTo>
                  <a:pt x="85294" y="3430396"/>
                </a:lnTo>
                <a:lnTo>
                  <a:pt x="95134" y="3374659"/>
                </a:lnTo>
                <a:lnTo>
                  <a:pt x="105700" y="3319061"/>
                </a:lnTo>
                <a:lnTo>
                  <a:pt x="116975" y="3263607"/>
                </a:lnTo>
                <a:lnTo>
                  <a:pt x="128942" y="3208305"/>
                </a:lnTo>
                <a:lnTo>
                  <a:pt x="141583" y="3153161"/>
                </a:lnTo>
                <a:lnTo>
                  <a:pt x="154882" y="3098182"/>
                </a:lnTo>
                <a:lnTo>
                  <a:pt x="168821" y="3043376"/>
                </a:lnTo>
                <a:lnTo>
                  <a:pt x="183383" y="2988748"/>
                </a:lnTo>
                <a:lnTo>
                  <a:pt x="198550" y="2934305"/>
                </a:lnTo>
                <a:lnTo>
                  <a:pt x="214305" y="2880055"/>
                </a:lnTo>
                <a:lnTo>
                  <a:pt x="230631" y="2826004"/>
                </a:lnTo>
                <a:lnTo>
                  <a:pt x="248239" y="2772176"/>
                </a:lnTo>
                <a:lnTo>
                  <a:pt x="266458" y="2718554"/>
                </a:lnTo>
                <a:lnTo>
                  <a:pt x="285280" y="2665139"/>
                </a:lnTo>
                <a:lnTo>
                  <a:pt x="304694" y="2611929"/>
                </a:lnTo>
                <a:lnTo>
                  <a:pt x="324689" y="2558926"/>
                </a:lnTo>
                <a:lnTo>
                  <a:pt x="345255" y="2506130"/>
                </a:lnTo>
                <a:lnTo>
                  <a:pt x="366382" y="2453541"/>
                </a:lnTo>
                <a:lnTo>
                  <a:pt x="388059" y="2401159"/>
                </a:lnTo>
                <a:lnTo>
                  <a:pt x="410276" y="2348984"/>
                </a:lnTo>
                <a:lnTo>
                  <a:pt x="433022" y="2297017"/>
                </a:lnTo>
                <a:lnTo>
                  <a:pt x="456287" y="2245257"/>
                </a:lnTo>
                <a:lnTo>
                  <a:pt x="480062" y="2193705"/>
                </a:lnTo>
                <a:lnTo>
                  <a:pt x="504334" y="2142361"/>
                </a:lnTo>
                <a:lnTo>
                  <a:pt x="529095" y="2091225"/>
                </a:lnTo>
                <a:lnTo>
                  <a:pt x="554333" y="2040298"/>
                </a:lnTo>
                <a:lnTo>
                  <a:pt x="580038" y="1989579"/>
                </a:lnTo>
                <a:lnTo>
                  <a:pt x="606200" y="1939070"/>
                </a:lnTo>
                <a:lnTo>
                  <a:pt x="632809" y="1888769"/>
                </a:lnTo>
                <a:lnTo>
                  <a:pt x="659853" y="1838677"/>
                </a:lnTo>
                <a:lnTo>
                  <a:pt x="687324" y="1788794"/>
                </a:lnTo>
                <a:lnTo>
                  <a:pt x="715192" y="1739136"/>
                </a:lnTo>
                <a:lnTo>
                  <a:pt x="743470" y="1689753"/>
                </a:lnTo>
                <a:lnTo>
                  <a:pt x="772151" y="1640640"/>
                </a:lnTo>
                <a:lnTo>
                  <a:pt x="801228" y="1591794"/>
                </a:lnTo>
                <a:lnTo>
                  <a:pt x="830695" y="1543212"/>
                </a:lnTo>
                <a:lnTo>
                  <a:pt x="860543" y="1494890"/>
                </a:lnTo>
                <a:lnTo>
                  <a:pt x="890766" y="1446825"/>
                </a:lnTo>
                <a:lnTo>
                  <a:pt x="921357" y="1399012"/>
                </a:lnTo>
                <a:lnTo>
                  <a:pt x="952309" y="1351449"/>
                </a:lnTo>
                <a:lnTo>
                  <a:pt x="983614" y="1304131"/>
                </a:lnTo>
                <a:lnTo>
                  <a:pt x="1015267" y="1257055"/>
                </a:lnTo>
                <a:lnTo>
                  <a:pt x="1047259" y="1210217"/>
                </a:lnTo>
                <a:lnTo>
                  <a:pt x="1079583" y="1163614"/>
                </a:lnTo>
                <a:lnTo>
                  <a:pt x="1112233" y="1117242"/>
                </a:lnTo>
                <a:lnTo>
                  <a:pt x="1145202" y="1071098"/>
                </a:lnTo>
                <a:lnTo>
                  <a:pt x="1178482" y="1025177"/>
                </a:lnTo>
                <a:lnTo>
                  <a:pt x="1212067" y="979477"/>
                </a:lnTo>
                <a:lnTo>
                  <a:pt x="1245949" y="933993"/>
                </a:lnTo>
                <a:lnTo>
                  <a:pt x="1280121" y="888722"/>
                </a:lnTo>
                <a:lnTo>
                  <a:pt x="1314577" y="843660"/>
                </a:lnTo>
                <a:lnTo>
                  <a:pt x="1349440" y="799401"/>
                </a:lnTo>
                <a:lnTo>
                  <a:pt x="1384803" y="755203"/>
                </a:lnTo>
                <a:lnTo>
                  <a:pt x="1420610" y="711122"/>
                </a:lnTo>
                <a:lnTo>
                  <a:pt x="1456804" y="667210"/>
                </a:lnTo>
                <a:lnTo>
                  <a:pt x="1493329" y="623522"/>
                </a:lnTo>
                <a:lnTo>
                  <a:pt x="1530128" y="580112"/>
                </a:lnTo>
                <a:lnTo>
                  <a:pt x="1567145" y="537035"/>
                </a:lnTo>
                <a:lnTo>
                  <a:pt x="1604323" y="494343"/>
                </a:lnTo>
                <a:lnTo>
                  <a:pt x="1641607" y="452093"/>
                </a:lnTo>
                <a:lnTo>
                  <a:pt x="1678939" y="410337"/>
                </a:lnTo>
                <a:lnTo>
                  <a:pt x="1688635" y="399922"/>
                </a:lnTo>
                <a:lnTo>
                  <a:pt x="1698329" y="389449"/>
                </a:lnTo>
                <a:lnTo>
                  <a:pt x="1708021" y="378928"/>
                </a:lnTo>
                <a:lnTo>
                  <a:pt x="1717712" y="368370"/>
                </a:lnTo>
                <a:lnTo>
                  <a:pt x="1727402" y="357784"/>
                </a:lnTo>
                <a:lnTo>
                  <a:pt x="1737091" y="347182"/>
                </a:lnTo>
                <a:lnTo>
                  <a:pt x="1746779" y="336574"/>
                </a:lnTo>
                <a:lnTo>
                  <a:pt x="1756466" y="325970"/>
                </a:lnTo>
                <a:lnTo>
                  <a:pt x="1766154" y="315380"/>
                </a:lnTo>
                <a:lnTo>
                  <a:pt x="1775840" y="304815"/>
                </a:lnTo>
                <a:lnTo>
                  <a:pt x="1785527" y="294286"/>
                </a:lnTo>
                <a:lnTo>
                  <a:pt x="1795215" y="283802"/>
                </a:lnTo>
                <a:lnTo>
                  <a:pt x="1804902" y="273374"/>
                </a:lnTo>
                <a:lnTo>
                  <a:pt x="1814590" y="263012"/>
                </a:lnTo>
                <a:lnTo>
                  <a:pt x="1824279" y="252728"/>
                </a:lnTo>
                <a:lnTo>
                  <a:pt x="1833969" y="242530"/>
                </a:lnTo>
                <a:lnTo>
                  <a:pt x="1843660" y="232430"/>
                </a:lnTo>
                <a:lnTo>
                  <a:pt x="1853352" y="222438"/>
                </a:lnTo>
                <a:lnTo>
                  <a:pt x="1863046" y="212564"/>
                </a:lnTo>
                <a:lnTo>
                  <a:pt x="1872741" y="202818"/>
                </a:lnTo>
                <a:lnTo>
                  <a:pt x="1883090" y="192489"/>
                </a:lnTo>
                <a:lnTo>
                  <a:pt x="1893374" y="182225"/>
                </a:lnTo>
                <a:lnTo>
                  <a:pt x="1903603" y="172022"/>
                </a:lnTo>
                <a:lnTo>
                  <a:pt x="1913782" y="161877"/>
                </a:lnTo>
                <a:lnTo>
                  <a:pt x="1923919" y="151786"/>
                </a:lnTo>
                <a:lnTo>
                  <a:pt x="1934020" y="141747"/>
                </a:lnTo>
                <a:lnTo>
                  <a:pt x="1944093" y="131755"/>
                </a:lnTo>
                <a:lnTo>
                  <a:pt x="1954145" y="121807"/>
                </a:lnTo>
                <a:lnTo>
                  <a:pt x="1964184" y="111899"/>
                </a:lnTo>
                <a:lnTo>
                  <a:pt x="1974214" y="102028"/>
                </a:lnTo>
                <a:lnTo>
                  <a:pt x="1984245" y="92191"/>
                </a:lnTo>
                <a:lnTo>
                  <a:pt x="1994284" y="82383"/>
                </a:lnTo>
                <a:lnTo>
                  <a:pt x="2004336" y="72601"/>
                </a:lnTo>
                <a:lnTo>
                  <a:pt x="2014409" y="62843"/>
                </a:lnTo>
                <a:lnTo>
                  <a:pt x="2024510" y="53103"/>
                </a:lnTo>
                <a:lnTo>
                  <a:pt x="2034647" y="43380"/>
                </a:lnTo>
                <a:lnTo>
                  <a:pt x="2044826" y="33668"/>
                </a:lnTo>
                <a:lnTo>
                  <a:pt x="2055055" y="23965"/>
                </a:lnTo>
                <a:lnTo>
                  <a:pt x="2065339" y="14268"/>
                </a:lnTo>
                <a:lnTo>
                  <a:pt x="2075688" y="4571"/>
                </a:lnTo>
                <a:lnTo>
                  <a:pt x="2075688" y="0"/>
                </a:lnTo>
                <a:lnTo>
                  <a:pt x="2064686" y="9677"/>
                </a:lnTo>
                <a:lnTo>
                  <a:pt x="2053812" y="19359"/>
                </a:lnTo>
                <a:lnTo>
                  <a:pt x="2043055" y="29048"/>
                </a:lnTo>
                <a:lnTo>
                  <a:pt x="2032404" y="38747"/>
                </a:lnTo>
                <a:lnTo>
                  <a:pt x="2021849" y="48460"/>
                </a:lnTo>
                <a:lnTo>
                  <a:pt x="2011381" y="58191"/>
                </a:lnTo>
                <a:lnTo>
                  <a:pt x="2000989" y="67943"/>
                </a:lnTo>
                <a:lnTo>
                  <a:pt x="1990663" y="77719"/>
                </a:lnTo>
                <a:lnTo>
                  <a:pt x="1980392" y="87524"/>
                </a:lnTo>
                <a:lnTo>
                  <a:pt x="1970166" y="97361"/>
                </a:lnTo>
                <a:lnTo>
                  <a:pt x="1959976" y="107233"/>
                </a:lnTo>
                <a:lnTo>
                  <a:pt x="1949811" y="117143"/>
                </a:lnTo>
                <a:lnTo>
                  <a:pt x="1939661" y="127096"/>
                </a:lnTo>
                <a:lnTo>
                  <a:pt x="1929515" y="137095"/>
                </a:lnTo>
                <a:lnTo>
                  <a:pt x="1919364" y="147143"/>
                </a:lnTo>
                <a:lnTo>
                  <a:pt x="1909198" y="157244"/>
                </a:lnTo>
                <a:lnTo>
                  <a:pt x="1899005" y="167401"/>
                </a:lnTo>
                <a:lnTo>
                  <a:pt x="1888776" y="177618"/>
                </a:lnTo>
                <a:lnTo>
                  <a:pt x="1878501" y="187899"/>
                </a:lnTo>
                <a:lnTo>
                  <a:pt x="1868170" y="198246"/>
                </a:lnTo>
                <a:lnTo>
                  <a:pt x="1858474" y="207959"/>
                </a:lnTo>
                <a:lnTo>
                  <a:pt x="1848780" y="217742"/>
                </a:lnTo>
                <a:lnTo>
                  <a:pt x="1839088" y="227595"/>
                </a:lnTo>
                <a:lnTo>
                  <a:pt x="1829397" y="237518"/>
                </a:lnTo>
                <a:lnTo>
                  <a:pt x="1819707" y="247511"/>
                </a:lnTo>
                <a:lnTo>
                  <a:pt x="1810018" y="257573"/>
                </a:lnTo>
                <a:lnTo>
                  <a:pt x="1800330" y="267704"/>
                </a:lnTo>
                <a:lnTo>
                  <a:pt x="1790643" y="277905"/>
                </a:lnTo>
                <a:lnTo>
                  <a:pt x="1780955" y="288175"/>
                </a:lnTo>
                <a:lnTo>
                  <a:pt x="1771268" y="298513"/>
                </a:lnTo>
                <a:lnTo>
                  <a:pt x="1761582" y="308920"/>
                </a:lnTo>
                <a:lnTo>
                  <a:pt x="1751894" y="319395"/>
                </a:lnTo>
                <a:lnTo>
                  <a:pt x="1742207" y="329939"/>
                </a:lnTo>
                <a:lnTo>
                  <a:pt x="1732519" y="340551"/>
                </a:lnTo>
                <a:lnTo>
                  <a:pt x="1722830" y="351230"/>
                </a:lnTo>
                <a:lnTo>
                  <a:pt x="1713140" y="361977"/>
                </a:lnTo>
                <a:lnTo>
                  <a:pt x="1703449" y="372791"/>
                </a:lnTo>
                <a:lnTo>
                  <a:pt x="1693757" y="383673"/>
                </a:lnTo>
                <a:lnTo>
                  <a:pt x="1684063" y="394622"/>
                </a:lnTo>
                <a:lnTo>
                  <a:pt x="1674367" y="405638"/>
                </a:lnTo>
                <a:lnTo>
                  <a:pt x="1655029" y="426418"/>
                </a:lnTo>
                <a:lnTo>
                  <a:pt x="1616578" y="468190"/>
                </a:lnTo>
                <a:lnTo>
                  <a:pt x="1578449" y="510242"/>
                </a:lnTo>
                <a:lnTo>
                  <a:pt x="1540668" y="552572"/>
                </a:lnTo>
                <a:lnTo>
                  <a:pt x="1503263" y="595178"/>
                </a:lnTo>
                <a:lnTo>
                  <a:pt x="1466259" y="638060"/>
                </a:lnTo>
                <a:lnTo>
                  <a:pt x="1429684" y="681215"/>
                </a:lnTo>
                <a:lnTo>
                  <a:pt x="1393565" y="724642"/>
                </a:lnTo>
                <a:lnTo>
                  <a:pt x="1357927" y="768339"/>
                </a:lnTo>
                <a:lnTo>
                  <a:pt x="1322798" y="812306"/>
                </a:lnTo>
                <a:lnTo>
                  <a:pt x="1270274" y="879451"/>
                </a:lnTo>
                <a:lnTo>
                  <a:pt x="1235403" y="924722"/>
                </a:lnTo>
                <a:lnTo>
                  <a:pt x="1200831" y="970206"/>
                </a:lnTo>
                <a:lnTo>
                  <a:pt x="1166569" y="1015906"/>
                </a:lnTo>
                <a:lnTo>
                  <a:pt x="1132625" y="1061827"/>
                </a:lnTo>
                <a:lnTo>
                  <a:pt x="1099011" y="1107971"/>
                </a:lnTo>
                <a:lnTo>
                  <a:pt x="1065737" y="1154343"/>
                </a:lnTo>
                <a:lnTo>
                  <a:pt x="1032813" y="1200946"/>
                </a:lnTo>
                <a:lnTo>
                  <a:pt x="1000250" y="1247784"/>
                </a:lnTo>
                <a:lnTo>
                  <a:pt x="968057" y="1294860"/>
                </a:lnTo>
                <a:lnTo>
                  <a:pt x="936245" y="1342178"/>
                </a:lnTo>
                <a:lnTo>
                  <a:pt x="904825" y="1389741"/>
                </a:lnTo>
                <a:lnTo>
                  <a:pt x="873806" y="1437554"/>
                </a:lnTo>
                <a:lnTo>
                  <a:pt x="843199" y="1485619"/>
                </a:lnTo>
                <a:lnTo>
                  <a:pt x="813014" y="1533941"/>
                </a:lnTo>
                <a:lnTo>
                  <a:pt x="783261" y="1582523"/>
                </a:lnTo>
                <a:lnTo>
                  <a:pt x="753952" y="1631369"/>
                </a:lnTo>
                <a:lnTo>
                  <a:pt x="725095" y="1680482"/>
                </a:lnTo>
                <a:lnTo>
                  <a:pt x="696701" y="1729865"/>
                </a:lnTo>
                <a:lnTo>
                  <a:pt x="668782" y="1779523"/>
                </a:lnTo>
                <a:lnTo>
                  <a:pt x="640665" y="1828787"/>
                </a:lnTo>
                <a:lnTo>
                  <a:pt x="613038" y="1878387"/>
                </a:lnTo>
                <a:lnTo>
                  <a:pt x="585909" y="1928313"/>
                </a:lnTo>
                <a:lnTo>
                  <a:pt x="559285" y="1978554"/>
                </a:lnTo>
                <a:lnTo>
                  <a:pt x="533171" y="2029100"/>
                </a:lnTo>
                <a:lnTo>
                  <a:pt x="507577" y="2079942"/>
                </a:lnTo>
                <a:lnTo>
                  <a:pt x="482507" y="2131067"/>
                </a:lnTo>
                <a:lnTo>
                  <a:pt x="457969" y="2182467"/>
                </a:lnTo>
                <a:lnTo>
                  <a:pt x="433971" y="2234130"/>
                </a:lnTo>
                <a:lnTo>
                  <a:pt x="410519" y="2286047"/>
                </a:lnTo>
                <a:lnTo>
                  <a:pt x="387620" y="2338207"/>
                </a:lnTo>
                <a:lnTo>
                  <a:pt x="365281" y="2390599"/>
                </a:lnTo>
                <a:lnTo>
                  <a:pt x="343509" y="2443213"/>
                </a:lnTo>
                <a:lnTo>
                  <a:pt x="322311" y="2496039"/>
                </a:lnTo>
                <a:lnTo>
                  <a:pt x="301695" y="2549066"/>
                </a:lnTo>
                <a:lnTo>
                  <a:pt x="281666" y="2602284"/>
                </a:lnTo>
                <a:lnTo>
                  <a:pt x="262232" y="2655683"/>
                </a:lnTo>
                <a:lnTo>
                  <a:pt x="243399" y="2709252"/>
                </a:lnTo>
                <a:lnTo>
                  <a:pt x="225176" y="2762981"/>
                </a:lnTo>
                <a:lnTo>
                  <a:pt x="207568" y="2816860"/>
                </a:lnTo>
                <a:lnTo>
                  <a:pt x="189927" y="2871546"/>
                </a:lnTo>
                <a:lnTo>
                  <a:pt x="172988" y="2926374"/>
                </a:lnTo>
                <a:lnTo>
                  <a:pt x="156762" y="2981342"/>
                </a:lnTo>
                <a:lnTo>
                  <a:pt x="141258" y="3036451"/>
                </a:lnTo>
                <a:lnTo>
                  <a:pt x="126489" y="3091699"/>
                </a:lnTo>
                <a:lnTo>
                  <a:pt x="112462" y="3147088"/>
                </a:lnTo>
                <a:lnTo>
                  <a:pt x="99190" y="3202617"/>
                </a:lnTo>
                <a:lnTo>
                  <a:pt x="86683" y="3258285"/>
                </a:lnTo>
                <a:lnTo>
                  <a:pt x="74950" y="3314093"/>
                </a:lnTo>
                <a:lnTo>
                  <a:pt x="64003" y="3370040"/>
                </a:lnTo>
                <a:lnTo>
                  <a:pt x="53851" y="3426126"/>
                </a:lnTo>
                <a:lnTo>
                  <a:pt x="44505" y="3482351"/>
                </a:lnTo>
                <a:lnTo>
                  <a:pt x="35976" y="3538714"/>
                </a:lnTo>
                <a:lnTo>
                  <a:pt x="28273" y="3595216"/>
                </a:lnTo>
                <a:lnTo>
                  <a:pt x="21408" y="3651857"/>
                </a:lnTo>
                <a:lnTo>
                  <a:pt x="15389" y="3708635"/>
                </a:lnTo>
                <a:lnTo>
                  <a:pt x="10229" y="3765552"/>
                </a:lnTo>
                <a:lnTo>
                  <a:pt x="5937" y="3822606"/>
                </a:lnTo>
                <a:lnTo>
                  <a:pt x="2524" y="3879797"/>
                </a:lnTo>
                <a:lnTo>
                  <a:pt x="0" y="3937127"/>
                </a:lnTo>
                <a:lnTo>
                  <a:pt x="0" y="3960114"/>
                </a:lnTo>
                <a:lnTo>
                  <a:pt x="3773" y="3971639"/>
                </a:lnTo>
                <a:close/>
              </a:path>
            </a:pathLst>
          </a:custGeom>
          <a:solidFill>
            <a:srgbClr val="766E53"/>
          </a:solidFill>
        </p:spPr>
        <p:txBody>
          <a:bodyPr wrap="square" lIns="0" tIns="0" rIns="0" bIns="0" rtlCol="0">
            <a:noAutofit/>
          </a:bodyPr>
          <a:lstStyle/>
          <a:p>
            <a:endParaRPr/>
          </a:p>
        </p:txBody>
      </p:sp>
      <p:sp>
        <p:nvSpPr>
          <p:cNvPr id="15" name="object 15"/>
          <p:cNvSpPr/>
          <p:nvPr/>
        </p:nvSpPr>
        <p:spPr>
          <a:xfrm>
            <a:off x="691514" y="6530355"/>
            <a:ext cx="122301" cy="336803"/>
          </a:xfrm>
          <a:custGeom>
            <a:avLst/>
            <a:gdLst/>
            <a:ahLst/>
            <a:cxnLst/>
            <a:rect l="l" t="t" r="r" b="b"/>
            <a:pathLst>
              <a:path w="163068" h="336803">
                <a:moveTo>
                  <a:pt x="154682" y="320160"/>
                </a:moveTo>
                <a:lnTo>
                  <a:pt x="146300" y="303455"/>
                </a:lnTo>
                <a:lnTo>
                  <a:pt x="137925" y="286694"/>
                </a:lnTo>
                <a:lnTo>
                  <a:pt x="129560" y="269885"/>
                </a:lnTo>
                <a:lnTo>
                  <a:pt x="121209" y="253035"/>
                </a:lnTo>
                <a:lnTo>
                  <a:pt x="112876" y="236149"/>
                </a:lnTo>
                <a:lnTo>
                  <a:pt x="104563" y="219237"/>
                </a:lnTo>
                <a:lnTo>
                  <a:pt x="96275" y="202303"/>
                </a:lnTo>
                <a:lnTo>
                  <a:pt x="88015" y="185356"/>
                </a:lnTo>
                <a:lnTo>
                  <a:pt x="79786" y="168401"/>
                </a:lnTo>
                <a:lnTo>
                  <a:pt x="71592" y="151447"/>
                </a:lnTo>
                <a:lnTo>
                  <a:pt x="63436" y="134500"/>
                </a:lnTo>
                <a:lnTo>
                  <a:pt x="55323" y="117566"/>
                </a:lnTo>
                <a:lnTo>
                  <a:pt x="47255" y="100653"/>
                </a:lnTo>
                <a:lnTo>
                  <a:pt x="39236" y="83768"/>
                </a:lnTo>
                <a:lnTo>
                  <a:pt x="31270" y="66918"/>
                </a:lnTo>
                <a:lnTo>
                  <a:pt x="23359" y="50109"/>
                </a:lnTo>
                <a:lnTo>
                  <a:pt x="15508" y="33348"/>
                </a:lnTo>
                <a:lnTo>
                  <a:pt x="7721" y="16643"/>
                </a:lnTo>
                <a:lnTo>
                  <a:pt x="0" y="0"/>
                </a:lnTo>
                <a:lnTo>
                  <a:pt x="4961" y="16643"/>
                </a:lnTo>
                <a:lnTo>
                  <a:pt x="10059" y="33348"/>
                </a:lnTo>
                <a:lnTo>
                  <a:pt x="15289" y="50109"/>
                </a:lnTo>
                <a:lnTo>
                  <a:pt x="20649" y="66918"/>
                </a:lnTo>
                <a:lnTo>
                  <a:pt x="26135" y="83768"/>
                </a:lnTo>
                <a:lnTo>
                  <a:pt x="31742" y="100653"/>
                </a:lnTo>
                <a:lnTo>
                  <a:pt x="37469" y="117566"/>
                </a:lnTo>
                <a:lnTo>
                  <a:pt x="43311" y="134500"/>
                </a:lnTo>
                <a:lnTo>
                  <a:pt x="49265" y="151447"/>
                </a:lnTo>
                <a:lnTo>
                  <a:pt x="55327" y="168401"/>
                </a:lnTo>
                <a:lnTo>
                  <a:pt x="61494" y="185356"/>
                </a:lnTo>
                <a:lnTo>
                  <a:pt x="67762" y="202303"/>
                </a:lnTo>
                <a:lnTo>
                  <a:pt x="74128" y="219237"/>
                </a:lnTo>
                <a:lnTo>
                  <a:pt x="80588" y="236149"/>
                </a:lnTo>
                <a:lnTo>
                  <a:pt x="87139" y="253035"/>
                </a:lnTo>
                <a:lnTo>
                  <a:pt x="93777" y="269885"/>
                </a:lnTo>
                <a:lnTo>
                  <a:pt x="100499" y="286694"/>
                </a:lnTo>
                <a:lnTo>
                  <a:pt x="107301" y="303455"/>
                </a:lnTo>
                <a:lnTo>
                  <a:pt x="114180" y="320160"/>
                </a:lnTo>
                <a:lnTo>
                  <a:pt x="117311" y="327656"/>
                </a:lnTo>
                <a:lnTo>
                  <a:pt x="158459" y="327656"/>
                </a:lnTo>
                <a:lnTo>
                  <a:pt x="154682" y="320160"/>
                </a:lnTo>
                <a:close/>
              </a:path>
            </a:pathLst>
          </a:custGeom>
          <a:solidFill>
            <a:srgbClr val="766E53"/>
          </a:solidFill>
        </p:spPr>
        <p:txBody>
          <a:bodyPr wrap="square" lIns="0" tIns="0" rIns="0" bIns="0" rtlCol="0">
            <a:noAutofit/>
          </a:bodyPr>
          <a:lstStyle/>
          <a:p>
            <a:endParaRPr/>
          </a:p>
        </p:txBody>
      </p:sp>
      <p:sp>
        <p:nvSpPr>
          <p:cNvPr id="16" name="object 16"/>
          <p:cNvSpPr/>
          <p:nvPr/>
        </p:nvSpPr>
        <p:spPr>
          <a:xfrm>
            <a:off x="577217" y="5359923"/>
            <a:ext cx="28575" cy="216407"/>
          </a:xfrm>
          <a:custGeom>
            <a:avLst/>
            <a:gdLst/>
            <a:ahLst/>
            <a:cxnLst/>
            <a:rect l="l" t="t" r="r" b="b"/>
            <a:pathLst>
              <a:path w="38100" h="216408">
                <a:moveTo>
                  <a:pt x="19107" y="166763"/>
                </a:moveTo>
                <a:lnTo>
                  <a:pt x="24096" y="178540"/>
                </a:lnTo>
                <a:lnTo>
                  <a:pt x="28843" y="190324"/>
                </a:lnTo>
                <a:lnTo>
                  <a:pt x="33183" y="202118"/>
                </a:lnTo>
                <a:lnTo>
                  <a:pt x="33337" y="202564"/>
                </a:lnTo>
                <a:lnTo>
                  <a:pt x="33337" y="211708"/>
                </a:lnTo>
                <a:lnTo>
                  <a:pt x="38100" y="216407"/>
                </a:lnTo>
                <a:lnTo>
                  <a:pt x="38100" y="87502"/>
                </a:lnTo>
                <a:lnTo>
                  <a:pt x="32537" y="76008"/>
                </a:lnTo>
                <a:lnTo>
                  <a:pt x="27429" y="64148"/>
                </a:lnTo>
                <a:lnTo>
                  <a:pt x="22704" y="52061"/>
                </a:lnTo>
                <a:lnTo>
                  <a:pt x="18291" y="39886"/>
                </a:lnTo>
                <a:lnTo>
                  <a:pt x="14118" y="27761"/>
                </a:lnTo>
                <a:lnTo>
                  <a:pt x="10114" y="15826"/>
                </a:lnTo>
                <a:lnTo>
                  <a:pt x="6209" y="4218"/>
                </a:lnTo>
                <a:lnTo>
                  <a:pt x="3402" y="13031"/>
                </a:lnTo>
                <a:lnTo>
                  <a:pt x="2329" y="25819"/>
                </a:lnTo>
                <a:lnTo>
                  <a:pt x="1509" y="38430"/>
                </a:lnTo>
                <a:lnTo>
                  <a:pt x="908" y="50928"/>
                </a:lnTo>
                <a:lnTo>
                  <a:pt x="493" y="63380"/>
                </a:lnTo>
                <a:lnTo>
                  <a:pt x="228" y="75851"/>
                </a:lnTo>
                <a:lnTo>
                  <a:pt x="81" y="88405"/>
                </a:lnTo>
                <a:lnTo>
                  <a:pt x="0" y="119633"/>
                </a:lnTo>
                <a:lnTo>
                  <a:pt x="4321" y="131428"/>
                </a:lnTo>
                <a:lnTo>
                  <a:pt x="9055" y="143212"/>
                </a:lnTo>
                <a:lnTo>
                  <a:pt x="14038" y="154989"/>
                </a:lnTo>
                <a:lnTo>
                  <a:pt x="19107" y="166763"/>
                </a:lnTo>
                <a:close/>
              </a:path>
            </a:pathLst>
          </a:custGeom>
          <a:solidFill>
            <a:srgbClr val="766E53"/>
          </a:solidFill>
        </p:spPr>
        <p:txBody>
          <a:bodyPr wrap="square" lIns="0" tIns="0" rIns="0" bIns="0" rtlCol="0">
            <a:noAutofit/>
          </a:bodyPr>
          <a:lstStyle/>
          <a:p>
            <a:endParaRPr/>
          </a:p>
        </p:txBody>
      </p:sp>
      <p:sp>
        <p:nvSpPr>
          <p:cNvPr id="17" name="object 17"/>
          <p:cNvSpPr/>
          <p:nvPr/>
        </p:nvSpPr>
        <p:spPr>
          <a:xfrm>
            <a:off x="637793" y="6245367"/>
            <a:ext cx="178308" cy="621791"/>
          </a:xfrm>
          <a:custGeom>
            <a:avLst/>
            <a:gdLst/>
            <a:ahLst/>
            <a:cxnLst/>
            <a:rect l="l" t="t" r="r" b="b"/>
            <a:pathLst>
              <a:path w="237744" h="621791">
                <a:moveTo>
                  <a:pt x="230268" y="603828"/>
                </a:moveTo>
                <a:lnTo>
                  <a:pt x="222926" y="585861"/>
                </a:lnTo>
                <a:lnTo>
                  <a:pt x="215714" y="567887"/>
                </a:lnTo>
                <a:lnTo>
                  <a:pt x="208629" y="549902"/>
                </a:lnTo>
                <a:lnTo>
                  <a:pt x="201668" y="531904"/>
                </a:lnTo>
                <a:lnTo>
                  <a:pt x="194826" y="513888"/>
                </a:lnTo>
                <a:lnTo>
                  <a:pt x="188101" y="495852"/>
                </a:lnTo>
                <a:lnTo>
                  <a:pt x="181490" y="477792"/>
                </a:lnTo>
                <a:lnTo>
                  <a:pt x="174988" y="459704"/>
                </a:lnTo>
                <a:lnTo>
                  <a:pt x="168592" y="441584"/>
                </a:lnTo>
                <a:lnTo>
                  <a:pt x="162299" y="423431"/>
                </a:lnTo>
                <a:lnTo>
                  <a:pt x="156106" y="405239"/>
                </a:lnTo>
                <a:lnTo>
                  <a:pt x="150009" y="387006"/>
                </a:lnTo>
                <a:lnTo>
                  <a:pt x="144004" y="368728"/>
                </a:lnTo>
                <a:lnTo>
                  <a:pt x="138088" y="350402"/>
                </a:lnTo>
                <a:lnTo>
                  <a:pt x="132258" y="332023"/>
                </a:lnTo>
                <a:lnTo>
                  <a:pt x="126511" y="313590"/>
                </a:lnTo>
                <a:lnTo>
                  <a:pt x="120842" y="295098"/>
                </a:lnTo>
                <a:lnTo>
                  <a:pt x="115249" y="276544"/>
                </a:lnTo>
                <a:lnTo>
                  <a:pt x="109728" y="257924"/>
                </a:lnTo>
                <a:lnTo>
                  <a:pt x="104327" y="246071"/>
                </a:lnTo>
                <a:lnTo>
                  <a:pt x="99032" y="234323"/>
                </a:lnTo>
                <a:lnTo>
                  <a:pt x="93825" y="222664"/>
                </a:lnTo>
                <a:lnTo>
                  <a:pt x="88691" y="211079"/>
                </a:lnTo>
                <a:lnTo>
                  <a:pt x="83614" y="199550"/>
                </a:lnTo>
                <a:lnTo>
                  <a:pt x="78577" y="188062"/>
                </a:lnTo>
                <a:lnTo>
                  <a:pt x="73565" y="176598"/>
                </a:lnTo>
                <a:lnTo>
                  <a:pt x="68561" y="165143"/>
                </a:lnTo>
                <a:lnTo>
                  <a:pt x="63550" y="153681"/>
                </a:lnTo>
                <a:lnTo>
                  <a:pt x="58516" y="142194"/>
                </a:lnTo>
                <a:lnTo>
                  <a:pt x="53442" y="130668"/>
                </a:lnTo>
                <a:lnTo>
                  <a:pt x="48313" y="119086"/>
                </a:lnTo>
                <a:lnTo>
                  <a:pt x="43112" y="107432"/>
                </a:lnTo>
                <a:lnTo>
                  <a:pt x="37824" y="95690"/>
                </a:lnTo>
                <a:lnTo>
                  <a:pt x="32433" y="83844"/>
                </a:lnTo>
                <a:lnTo>
                  <a:pt x="32004" y="82905"/>
                </a:lnTo>
                <a:lnTo>
                  <a:pt x="27830" y="71057"/>
                </a:lnTo>
                <a:lnTo>
                  <a:pt x="23256" y="59209"/>
                </a:lnTo>
                <a:lnTo>
                  <a:pt x="18442" y="47361"/>
                </a:lnTo>
                <a:lnTo>
                  <a:pt x="13549" y="35514"/>
                </a:lnTo>
                <a:lnTo>
                  <a:pt x="8735" y="23666"/>
                </a:lnTo>
                <a:lnTo>
                  <a:pt x="4162" y="11818"/>
                </a:lnTo>
                <a:lnTo>
                  <a:pt x="0" y="0"/>
                </a:lnTo>
                <a:lnTo>
                  <a:pt x="2336" y="12326"/>
                </a:lnTo>
                <a:lnTo>
                  <a:pt x="4758" y="24653"/>
                </a:lnTo>
                <a:lnTo>
                  <a:pt x="7266" y="36979"/>
                </a:lnTo>
                <a:lnTo>
                  <a:pt x="9858" y="49305"/>
                </a:lnTo>
                <a:lnTo>
                  <a:pt x="12536" y="61631"/>
                </a:lnTo>
                <a:lnTo>
                  <a:pt x="15299" y="73957"/>
                </a:lnTo>
                <a:lnTo>
                  <a:pt x="18148" y="86283"/>
                </a:lnTo>
                <a:lnTo>
                  <a:pt x="21081" y="98609"/>
                </a:lnTo>
                <a:lnTo>
                  <a:pt x="24100" y="110935"/>
                </a:lnTo>
                <a:lnTo>
                  <a:pt x="27205" y="123260"/>
                </a:lnTo>
                <a:lnTo>
                  <a:pt x="30394" y="135586"/>
                </a:lnTo>
                <a:lnTo>
                  <a:pt x="33669" y="147912"/>
                </a:lnTo>
                <a:lnTo>
                  <a:pt x="37029" y="160238"/>
                </a:lnTo>
                <a:lnTo>
                  <a:pt x="40474" y="172564"/>
                </a:lnTo>
                <a:lnTo>
                  <a:pt x="44005" y="184890"/>
                </a:lnTo>
                <a:lnTo>
                  <a:pt x="47621" y="197217"/>
                </a:lnTo>
                <a:lnTo>
                  <a:pt x="51322" y="209543"/>
                </a:lnTo>
                <a:lnTo>
                  <a:pt x="54864" y="221081"/>
                </a:lnTo>
                <a:lnTo>
                  <a:pt x="57494" y="233738"/>
                </a:lnTo>
                <a:lnTo>
                  <a:pt x="63501" y="257581"/>
                </a:lnTo>
                <a:lnTo>
                  <a:pt x="71747" y="281967"/>
                </a:lnTo>
                <a:lnTo>
                  <a:pt x="80729" y="302174"/>
                </a:lnTo>
                <a:lnTo>
                  <a:pt x="88372" y="318850"/>
                </a:lnTo>
                <a:lnTo>
                  <a:pt x="96076" y="335582"/>
                </a:lnTo>
                <a:lnTo>
                  <a:pt x="103839" y="352363"/>
                </a:lnTo>
                <a:lnTo>
                  <a:pt x="111656" y="369185"/>
                </a:lnTo>
                <a:lnTo>
                  <a:pt x="119525" y="386041"/>
                </a:lnTo>
                <a:lnTo>
                  <a:pt x="127442" y="402926"/>
                </a:lnTo>
                <a:lnTo>
                  <a:pt x="135404" y="419831"/>
                </a:lnTo>
                <a:lnTo>
                  <a:pt x="143407" y="436749"/>
                </a:lnTo>
                <a:lnTo>
                  <a:pt x="151447" y="453675"/>
                </a:lnTo>
                <a:lnTo>
                  <a:pt x="159522" y="470601"/>
                </a:lnTo>
                <a:lnTo>
                  <a:pt x="167627" y="487520"/>
                </a:lnTo>
                <a:lnTo>
                  <a:pt x="175760" y="504425"/>
                </a:lnTo>
                <a:lnTo>
                  <a:pt x="183917" y="521309"/>
                </a:lnTo>
                <a:lnTo>
                  <a:pt x="192095" y="538165"/>
                </a:lnTo>
                <a:lnTo>
                  <a:pt x="200290" y="554987"/>
                </a:lnTo>
                <a:lnTo>
                  <a:pt x="208498" y="571768"/>
                </a:lnTo>
                <a:lnTo>
                  <a:pt x="216717" y="588500"/>
                </a:lnTo>
                <a:lnTo>
                  <a:pt x="224942" y="605177"/>
                </a:lnTo>
                <a:lnTo>
                  <a:pt x="228642" y="612645"/>
                </a:lnTo>
                <a:lnTo>
                  <a:pt x="233937" y="612645"/>
                </a:lnTo>
                <a:lnTo>
                  <a:pt x="230268" y="603828"/>
                </a:lnTo>
                <a:close/>
              </a:path>
            </a:pathLst>
          </a:custGeom>
          <a:solidFill>
            <a:srgbClr val="766E53"/>
          </a:solidFill>
        </p:spPr>
        <p:txBody>
          <a:bodyPr wrap="square" lIns="0" tIns="0" rIns="0" bIns="0" rtlCol="0">
            <a:noAutofit/>
          </a:bodyPr>
          <a:lstStyle/>
          <a:p>
            <a:endParaRPr/>
          </a:p>
        </p:txBody>
      </p:sp>
      <p:sp>
        <p:nvSpPr>
          <p:cNvPr id="18" name="object 18"/>
          <p:cNvSpPr/>
          <p:nvPr/>
        </p:nvSpPr>
        <p:spPr>
          <a:xfrm>
            <a:off x="390503" y="4392161"/>
            <a:ext cx="402" cy="7641"/>
          </a:xfrm>
          <a:custGeom>
            <a:avLst/>
            <a:gdLst/>
            <a:ahLst/>
            <a:cxnLst/>
            <a:rect l="l" t="t" r="r" b="b"/>
            <a:pathLst>
              <a:path w="536" h="7641">
                <a:moveTo>
                  <a:pt x="536" y="7641"/>
                </a:moveTo>
                <a:lnTo>
                  <a:pt x="281" y="1777"/>
                </a:lnTo>
                <a:lnTo>
                  <a:pt x="0" y="0"/>
                </a:lnTo>
                <a:lnTo>
                  <a:pt x="536" y="7641"/>
                </a:lnTo>
                <a:close/>
              </a:path>
            </a:pathLst>
          </a:custGeom>
          <a:solidFill>
            <a:srgbClr val="766E53"/>
          </a:solidFill>
        </p:spPr>
        <p:txBody>
          <a:bodyPr wrap="square" lIns="0" tIns="0" rIns="0" bIns="0" rtlCol="0">
            <a:noAutofit/>
          </a:bodyPr>
          <a:lstStyle/>
          <a:p>
            <a:endParaRPr/>
          </a:p>
        </p:txBody>
      </p:sp>
      <p:sp>
        <p:nvSpPr>
          <p:cNvPr id="19" name="object 19"/>
          <p:cNvSpPr/>
          <p:nvPr/>
        </p:nvSpPr>
        <p:spPr>
          <a:xfrm>
            <a:off x="20582" y="-1524"/>
            <a:ext cx="369929" cy="4393670"/>
          </a:xfrm>
          <a:custGeom>
            <a:avLst/>
            <a:gdLst/>
            <a:ahLst/>
            <a:cxnLst/>
            <a:rect l="l" t="t" r="r" b="b"/>
            <a:pathLst>
              <a:path w="493239" h="4393670">
                <a:moveTo>
                  <a:pt x="492904" y="4388891"/>
                </a:moveTo>
                <a:lnTo>
                  <a:pt x="491948" y="4376386"/>
                </a:lnTo>
                <a:lnTo>
                  <a:pt x="490919" y="4363806"/>
                </a:lnTo>
                <a:lnTo>
                  <a:pt x="489828" y="4351165"/>
                </a:lnTo>
                <a:lnTo>
                  <a:pt x="488685" y="4338471"/>
                </a:lnTo>
                <a:lnTo>
                  <a:pt x="487501" y="4325737"/>
                </a:lnTo>
                <a:lnTo>
                  <a:pt x="486288" y="4312974"/>
                </a:lnTo>
                <a:lnTo>
                  <a:pt x="485057" y="4300191"/>
                </a:lnTo>
                <a:lnTo>
                  <a:pt x="483817" y="4287401"/>
                </a:lnTo>
                <a:lnTo>
                  <a:pt x="482581" y="4274614"/>
                </a:lnTo>
                <a:lnTo>
                  <a:pt x="481358" y="4261842"/>
                </a:lnTo>
                <a:lnTo>
                  <a:pt x="480161" y="4249095"/>
                </a:lnTo>
                <a:lnTo>
                  <a:pt x="479000" y="4236384"/>
                </a:lnTo>
                <a:lnTo>
                  <a:pt x="477886" y="4223720"/>
                </a:lnTo>
                <a:lnTo>
                  <a:pt x="476829" y="4211115"/>
                </a:lnTo>
                <a:lnTo>
                  <a:pt x="475841" y="4198580"/>
                </a:lnTo>
                <a:lnTo>
                  <a:pt x="474933" y="4186124"/>
                </a:lnTo>
                <a:lnTo>
                  <a:pt x="474599" y="4181221"/>
                </a:lnTo>
                <a:lnTo>
                  <a:pt x="474599" y="4142994"/>
                </a:lnTo>
                <a:lnTo>
                  <a:pt x="464603" y="4097822"/>
                </a:lnTo>
                <a:lnTo>
                  <a:pt x="454751" y="4052714"/>
                </a:lnTo>
                <a:lnTo>
                  <a:pt x="445043" y="4007662"/>
                </a:lnTo>
                <a:lnTo>
                  <a:pt x="435479" y="3962660"/>
                </a:lnTo>
                <a:lnTo>
                  <a:pt x="426059" y="3917699"/>
                </a:lnTo>
                <a:lnTo>
                  <a:pt x="416783" y="3872775"/>
                </a:lnTo>
                <a:lnTo>
                  <a:pt x="407650" y="3827878"/>
                </a:lnTo>
                <a:lnTo>
                  <a:pt x="398662" y="3783002"/>
                </a:lnTo>
                <a:lnTo>
                  <a:pt x="389818" y="3738141"/>
                </a:lnTo>
                <a:lnTo>
                  <a:pt x="381117" y="3693287"/>
                </a:lnTo>
                <a:lnTo>
                  <a:pt x="372560" y="3648432"/>
                </a:lnTo>
                <a:lnTo>
                  <a:pt x="364147" y="3603571"/>
                </a:lnTo>
                <a:lnTo>
                  <a:pt x="355878" y="3558695"/>
                </a:lnTo>
                <a:lnTo>
                  <a:pt x="347753" y="3513798"/>
                </a:lnTo>
                <a:lnTo>
                  <a:pt x="339771" y="3468874"/>
                </a:lnTo>
                <a:lnTo>
                  <a:pt x="331933" y="3423913"/>
                </a:lnTo>
                <a:lnTo>
                  <a:pt x="324239" y="3378911"/>
                </a:lnTo>
                <a:lnTo>
                  <a:pt x="316688" y="3333859"/>
                </a:lnTo>
                <a:lnTo>
                  <a:pt x="309281" y="3288751"/>
                </a:lnTo>
                <a:lnTo>
                  <a:pt x="302018" y="3243579"/>
                </a:lnTo>
                <a:lnTo>
                  <a:pt x="292742" y="3187644"/>
                </a:lnTo>
                <a:lnTo>
                  <a:pt x="283610" y="3131768"/>
                </a:lnTo>
                <a:lnTo>
                  <a:pt x="274622" y="3075942"/>
                </a:lnTo>
                <a:lnTo>
                  <a:pt x="265777" y="3020154"/>
                </a:lnTo>
                <a:lnTo>
                  <a:pt x="257077" y="2964394"/>
                </a:lnTo>
                <a:lnTo>
                  <a:pt x="248520" y="2908651"/>
                </a:lnTo>
                <a:lnTo>
                  <a:pt x="240107" y="2852914"/>
                </a:lnTo>
                <a:lnTo>
                  <a:pt x="231837" y="2797173"/>
                </a:lnTo>
                <a:lnTo>
                  <a:pt x="223712" y="2741418"/>
                </a:lnTo>
                <a:lnTo>
                  <a:pt x="215730" y="2685637"/>
                </a:lnTo>
                <a:lnTo>
                  <a:pt x="207891" y="2629819"/>
                </a:lnTo>
                <a:lnTo>
                  <a:pt x="200197" y="2573955"/>
                </a:lnTo>
                <a:lnTo>
                  <a:pt x="192646" y="2518034"/>
                </a:lnTo>
                <a:lnTo>
                  <a:pt x="185239" y="2462044"/>
                </a:lnTo>
                <a:lnTo>
                  <a:pt x="177976" y="2405975"/>
                </a:lnTo>
                <a:lnTo>
                  <a:pt x="170856" y="2349816"/>
                </a:lnTo>
                <a:lnTo>
                  <a:pt x="163880" y="2293558"/>
                </a:lnTo>
                <a:lnTo>
                  <a:pt x="157048" y="2237189"/>
                </a:lnTo>
                <a:lnTo>
                  <a:pt x="150359" y="2180698"/>
                </a:lnTo>
                <a:lnTo>
                  <a:pt x="143814" y="2124075"/>
                </a:lnTo>
                <a:lnTo>
                  <a:pt x="137415" y="2068105"/>
                </a:lnTo>
                <a:lnTo>
                  <a:pt x="131159" y="2012132"/>
                </a:lnTo>
                <a:lnTo>
                  <a:pt x="125047" y="1956152"/>
                </a:lnTo>
                <a:lnTo>
                  <a:pt x="119079" y="1900160"/>
                </a:lnTo>
                <a:lnTo>
                  <a:pt x="113255" y="1844155"/>
                </a:lnTo>
                <a:lnTo>
                  <a:pt x="107575" y="1788131"/>
                </a:lnTo>
                <a:lnTo>
                  <a:pt x="102038" y="1732085"/>
                </a:lnTo>
                <a:lnTo>
                  <a:pt x="96645" y="1676014"/>
                </a:lnTo>
                <a:lnTo>
                  <a:pt x="91396" y="1619915"/>
                </a:lnTo>
                <a:lnTo>
                  <a:pt x="86290" y="1563782"/>
                </a:lnTo>
                <a:lnTo>
                  <a:pt x="81329" y="1507614"/>
                </a:lnTo>
                <a:lnTo>
                  <a:pt x="76511" y="1451405"/>
                </a:lnTo>
                <a:lnTo>
                  <a:pt x="71837" y="1395153"/>
                </a:lnTo>
                <a:lnTo>
                  <a:pt x="67307" y="1338855"/>
                </a:lnTo>
                <a:lnTo>
                  <a:pt x="62920" y="1282505"/>
                </a:lnTo>
                <a:lnTo>
                  <a:pt x="58678" y="1226101"/>
                </a:lnTo>
                <a:lnTo>
                  <a:pt x="54579" y="1169639"/>
                </a:lnTo>
                <a:lnTo>
                  <a:pt x="50624" y="1113116"/>
                </a:lnTo>
                <a:lnTo>
                  <a:pt x="46813" y="1056528"/>
                </a:lnTo>
                <a:lnTo>
                  <a:pt x="43145" y="999871"/>
                </a:lnTo>
                <a:lnTo>
                  <a:pt x="40269" y="943902"/>
                </a:lnTo>
                <a:lnTo>
                  <a:pt x="37392" y="887933"/>
                </a:lnTo>
                <a:lnTo>
                  <a:pt x="34516" y="831964"/>
                </a:lnTo>
                <a:lnTo>
                  <a:pt x="31639" y="775995"/>
                </a:lnTo>
                <a:lnTo>
                  <a:pt x="28763" y="720026"/>
                </a:lnTo>
                <a:lnTo>
                  <a:pt x="27325" y="692042"/>
                </a:lnTo>
                <a:lnTo>
                  <a:pt x="25887" y="664057"/>
                </a:lnTo>
                <a:lnTo>
                  <a:pt x="24449" y="636073"/>
                </a:lnTo>
                <a:lnTo>
                  <a:pt x="23010" y="608088"/>
                </a:lnTo>
                <a:lnTo>
                  <a:pt x="21572" y="580104"/>
                </a:lnTo>
                <a:lnTo>
                  <a:pt x="20134" y="552119"/>
                </a:lnTo>
                <a:lnTo>
                  <a:pt x="18696" y="524135"/>
                </a:lnTo>
                <a:lnTo>
                  <a:pt x="17257" y="496150"/>
                </a:lnTo>
                <a:lnTo>
                  <a:pt x="15819" y="468166"/>
                </a:lnTo>
                <a:lnTo>
                  <a:pt x="14381" y="440182"/>
                </a:lnTo>
                <a:lnTo>
                  <a:pt x="13663" y="417966"/>
                </a:lnTo>
                <a:lnTo>
                  <a:pt x="12948" y="395816"/>
                </a:lnTo>
                <a:lnTo>
                  <a:pt x="12240" y="373723"/>
                </a:lnTo>
                <a:lnTo>
                  <a:pt x="11543" y="351682"/>
                </a:lnTo>
                <a:lnTo>
                  <a:pt x="10861" y="329684"/>
                </a:lnTo>
                <a:lnTo>
                  <a:pt x="10196" y="307722"/>
                </a:lnTo>
                <a:lnTo>
                  <a:pt x="9553" y="285788"/>
                </a:lnTo>
                <a:lnTo>
                  <a:pt x="8936" y="263877"/>
                </a:lnTo>
                <a:lnTo>
                  <a:pt x="8347" y="241980"/>
                </a:lnTo>
                <a:lnTo>
                  <a:pt x="7790" y="220091"/>
                </a:lnTo>
                <a:lnTo>
                  <a:pt x="7269" y="198201"/>
                </a:lnTo>
                <a:lnTo>
                  <a:pt x="6788" y="176304"/>
                </a:lnTo>
                <a:lnTo>
                  <a:pt x="6350" y="154393"/>
                </a:lnTo>
                <a:lnTo>
                  <a:pt x="5959" y="132459"/>
                </a:lnTo>
                <a:lnTo>
                  <a:pt x="5618" y="110497"/>
                </a:lnTo>
                <a:lnTo>
                  <a:pt x="5331" y="88499"/>
                </a:lnTo>
                <a:lnTo>
                  <a:pt x="5101" y="66458"/>
                </a:lnTo>
                <a:lnTo>
                  <a:pt x="4933" y="44365"/>
                </a:lnTo>
                <a:lnTo>
                  <a:pt x="4799" y="1524"/>
                </a:lnTo>
                <a:lnTo>
                  <a:pt x="4" y="1524"/>
                </a:lnTo>
                <a:lnTo>
                  <a:pt x="134" y="44365"/>
                </a:lnTo>
                <a:lnTo>
                  <a:pt x="291" y="66458"/>
                </a:lnTo>
                <a:lnTo>
                  <a:pt x="498" y="88499"/>
                </a:lnTo>
                <a:lnTo>
                  <a:pt x="749" y="110497"/>
                </a:lnTo>
                <a:lnTo>
                  <a:pt x="1035" y="132459"/>
                </a:lnTo>
                <a:lnTo>
                  <a:pt x="1350" y="154393"/>
                </a:lnTo>
                <a:lnTo>
                  <a:pt x="1687" y="176304"/>
                </a:lnTo>
                <a:lnTo>
                  <a:pt x="2038" y="198201"/>
                </a:lnTo>
                <a:lnTo>
                  <a:pt x="2397" y="220091"/>
                </a:lnTo>
                <a:lnTo>
                  <a:pt x="2755" y="241980"/>
                </a:lnTo>
                <a:lnTo>
                  <a:pt x="3106" y="263877"/>
                </a:lnTo>
                <a:lnTo>
                  <a:pt x="3443" y="285788"/>
                </a:lnTo>
                <a:lnTo>
                  <a:pt x="3758" y="307722"/>
                </a:lnTo>
                <a:lnTo>
                  <a:pt x="4045" y="329684"/>
                </a:lnTo>
                <a:lnTo>
                  <a:pt x="4295" y="351682"/>
                </a:lnTo>
                <a:lnTo>
                  <a:pt x="4502" y="373723"/>
                </a:lnTo>
                <a:lnTo>
                  <a:pt x="4660" y="395816"/>
                </a:lnTo>
                <a:lnTo>
                  <a:pt x="4794" y="440182"/>
                </a:lnTo>
                <a:lnTo>
                  <a:pt x="6198" y="468167"/>
                </a:lnTo>
                <a:lnTo>
                  <a:pt x="7541" y="496155"/>
                </a:lnTo>
                <a:lnTo>
                  <a:pt x="8833" y="524151"/>
                </a:lnTo>
                <a:lnTo>
                  <a:pt x="10086" y="552158"/>
                </a:lnTo>
                <a:lnTo>
                  <a:pt x="11310" y="580179"/>
                </a:lnTo>
                <a:lnTo>
                  <a:pt x="12516" y="608219"/>
                </a:lnTo>
                <a:lnTo>
                  <a:pt x="13715" y="636280"/>
                </a:lnTo>
                <a:lnTo>
                  <a:pt x="14918" y="664366"/>
                </a:lnTo>
                <a:lnTo>
                  <a:pt x="16135" y="692481"/>
                </a:lnTo>
                <a:lnTo>
                  <a:pt x="17377" y="720629"/>
                </a:lnTo>
                <a:lnTo>
                  <a:pt x="18656" y="748813"/>
                </a:lnTo>
                <a:lnTo>
                  <a:pt x="19980" y="777037"/>
                </a:lnTo>
                <a:lnTo>
                  <a:pt x="21363" y="805305"/>
                </a:lnTo>
                <a:lnTo>
                  <a:pt x="22814" y="833619"/>
                </a:lnTo>
                <a:lnTo>
                  <a:pt x="24344" y="861984"/>
                </a:lnTo>
                <a:lnTo>
                  <a:pt x="25963" y="890404"/>
                </a:lnTo>
                <a:lnTo>
                  <a:pt x="27684" y="918881"/>
                </a:lnTo>
                <a:lnTo>
                  <a:pt x="29516" y="947420"/>
                </a:lnTo>
                <a:lnTo>
                  <a:pt x="31470" y="976024"/>
                </a:lnTo>
                <a:lnTo>
                  <a:pt x="33557" y="1004697"/>
                </a:lnTo>
                <a:lnTo>
                  <a:pt x="36506" y="1060700"/>
                </a:lnTo>
                <a:lnTo>
                  <a:pt x="39602" y="1116769"/>
                </a:lnTo>
                <a:lnTo>
                  <a:pt x="42849" y="1172896"/>
                </a:lnTo>
                <a:lnTo>
                  <a:pt x="46251" y="1229074"/>
                </a:lnTo>
                <a:lnTo>
                  <a:pt x="49811" y="1285295"/>
                </a:lnTo>
                <a:lnTo>
                  <a:pt x="53533" y="1341552"/>
                </a:lnTo>
                <a:lnTo>
                  <a:pt x="57420" y="1397839"/>
                </a:lnTo>
                <a:lnTo>
                  <a:pt x="61476" y="1454146"/>
                </a:lnTo>
                <a:lnTo>
                  <a:pt x="65705" y="1510469"/>
                </a:lnTo>
                <a:lnTo>
                  <a:pt x="70110" y="1566799"/>
                </a:lnTo>
                <a:lnTo>
                  <a:pt x="74695" y="1623128"/>
                </a:lnTo>
                <a:lnTo>
                  <a:pt x="79463" y="1679451"/>
                </a:lnTo>
                <a:lnTo>
                  <a:pt x="84418" y="1735758"/>
                </a:lnTo>
                <a:lnTo>
                  <a:pt x="89563" y="1792045"/>
                </a:lnTo>
                <a:lnTo>
                  <a:pt x="94903" y="1848302"/>
                </a:lnTo>
                <a:lnTo>
                  <a:pt x="100440" y="1904523"/>
                </a:lnTo>
                <a:lnTo>
                  <a:pt x="106178" y="1960701"/>
                </a:lnTo>
                <a:lnTo>
                  <a:pt x="112122" y="2016828"/>
                </a:lnTo>
                <a:lnTo>
                  <a:pt x="118273" y="2072897"/>
                </a:lnTo>
                <a:lnTo>
                  <a:pt x="124637" y="2128901"/>
                </a:lnTo>
                <a:lnTo>
                  <a:pt x="130463" y="2184869"/>
                </a:lnTo>
                <a:lnTo>
                  <a:pt x="136436" y="2240838"/>
                </a:lnTo>
                <a:lnTo>
                  <a:pt x="142560" y="2296808"/>
                </a:lnTo>
                <a:lnTo>
                  <a:pt x="148839" y="2352777"/>
                </a:lnTo>
                <a:lnTo>
                  <a:pt x="155275" y="2408747"/>
                </a:lnTo>
                <a:lnTo>
                  <a:pt x="161874" y="2464717"/>
                </a:lnTo>
                <a:lnTo>
                  <a:pt x="168638" y="2520688"/>
                </a:lnTo>
                <a:lnTo>
                  <a:pt x="175571" y="2576660"/>
                </a:lnTo>
                <a:lnTo>
                  <a:pt x="182677" y="2632632"/>
                </a:lnTo>
                <a:lnTo>
                  <a:pt x="189958" y="2688605"/>
                </a:lnTo>
                <a:lnTo>
                  <a:pt x="197420" y="2744580"/>
                </a:lnTo>
                <a:lnTo>
                  <a:pt x="205064" y="2800555"/>
                </a:lnTo>
                <a:lnTo>
                  <a:pt x="212896" y="2856531"/>
                </a:lnTo>
                <a:lnTo>
                  <a:pt x="220918" y="2912509"/>
                </a:lnTo>
                <a:lnTo>
                  <a:pt x="229134" y="2968488"/>
                </a:lnTo>
                <a:lnTo>
                  <a:pt x="237548" y="3024468"/>
                </a:lnTo>
                <a:lnTo>
                  <a:pt x="246163" y="3080450"/>
                </a:lnTo>
                <a:lnTo>
                  <a:pt x="254984" y="3136433"/>
                </a:lnTo>
                <a:lnTo>
                  <a:pt x="264012" y="3192418"/>
                </a:lnTo>
                <a:lnTo>
                  <a:pt x="273253" y="3248406"/>
                </a:lnTo>
                <a:lnTo>
                  <a:pt x="281990" y="3304339"/>
                </a:lnTo>
                <a:lnTo>
                  <a:pt x="290939" y="3360203"/>
                </a:lnTo>
                <a:lnTo>
                  <a:pt x="300096" y="3416003"/>
                </a:lnTo>
                <a:lnTo>
                  <a:pt x="309458" y="3471742"/>
                </a:lnTo>
                <a:lnTo>
                  <a:pt x="319022" y="3527423"/>
                </a:lnTo>
                <a:lnTo>
                  <a:pt x="328783" y="3583050"/>
                </a:lnTo>
                <a:lnTo>
                  <a:pt x="338738" y="3638627"/>
                </a:lnTo>
                <a:lnTo>
                  <a:pt x="348884" y="3694157"/>
                </a:lnTo>
                <a:lnTo>
                  <a:pt x="359217" y="3749645"/>
                </a:lnTo>
                <a:lnTo>
                  <a:pt x="369733" y="3805094"/>
                </a:lnTo>
                <a:lnTo>
                  <a:pt x="380429" y="3860508"/>
                </a:lnTo>
                <a:lnTo>
                  <a:pt x="391301" y="3915890"/>
                </a:lnTo>
                <a:lnTo>
                  <a:pt x="402345" y="3971244"/>
                </a:lnTo>
                <a:lnTo>
                  <a:pt x="413559" y="4026575"/>
                </a:lnTo>
                <a:lnTo>
                  <a:pt x="424938" y="4081885"/>
                </a:lnTo>
                <a:lnTo>
                  <a:pt x="436478" y="4137178"/>
                </a:lnTo>
                <a:lnTo>
                  <a:pt x="448177" y="4192458"/>
                </a:lnTo>
                <a:lnTo>
                  <a:pt x="460031" y="4247729"/>
                </a:lnTo>
                <a:lnTo>
                  <a:pt x="472035" y="4302995"/>
                </a:lnTo>
                <a:lnTo>
                  <a:pt x="484187" y="4358259"/>
                </a:lnTo>
                <a:lnTo>
                  <a:pt x="488217" y="4370655"/>
                </a:lnTo>
                <a:lnTo>
                  <a:pt x="491556" y="4383051"/>
                </a:lnTo>
                <a:lnTo>
                  <a:pt x="493239" y="4393670"/>
                </a:lnTo>
                <a:lnTo>
                  <a:pt x="492904" y="4388891"/>
                </a:lnTo>
                <a:close/>
              </a:path>
            </a:pathLst>
          </a:custGeom>
          <a:solidFill>
            <a:srgbClr val="766E53"/>
          </a:solidFill>
        </p:spPr>
        <p:txBody>
          <a:bodyPr wrap="square" lIns="0" tIns="0" rIns="0" bIns="0" rtlCol="0">
            <a:noAutofit/>
          </a:bodyPr>
          <a:lstStyle/>
          <a:p>
            <a:endParaRPr/>
          </a:p>
        </p:txBody>
      </p:sp>
      <p:sp>
        <p:nvSpPr>
          <p:cNvPr id="20" name="object 20"/>
          <p:cNvSpPr/>
          <p:nvPr/>
        </p:nvSpPr>
        <p:spPr>
          <a:xfrm>
            <a:off x="412623" y="4315968"/>
            <a:ext cx="317754" cy="1581912"/>
          </a:xfrm>
          <a:custGeom>
            <a:avLst/>
            <a:gdLst/>
            <a:ahLst/>
            <a:cxnLst/>
            <a:rect l="l" t="t" r="r" b="b"/>
            <a:pathLst>
              <a:path w="423672" h="1581912">
                <a:moveTo>
                  <a:pt x="25127" y="109295"/>
                </a:moveTo>
                <a:lnTo>
                  <a:pt x="12421" y="54652"/>
                </a:lnTo>
                <a:lnTo>
                  <a:pt x="0" y="0"/>
                </a:lnTo>
                <a:lnTo>
                  <a:pt x="1444" y="15105"/>
                </a:lnTo>
                <a:lnTo>
                  <a:pt x="5814" y="60413"/>
                </a:lnTo>
                <a:lnTo>
                  <a:pt x="10314" y="105710"/>
                </a:lnTo>
                <a:lnTo>
                  <a:pt x="15043" y="151003"/>
                </a:lnTo>
                <a:lnTo>
                  <a:pt x="20097" y="196295"/>
                </a:lnTo>
                <a:lnTo>
                  <a:pt x="25574" y="241592"/>
                </a:lnTo>
                <a:lnTo>
                  <a:pt x="31573" y="286900"/>
                </a:lnTo>
                <a:lnTo>
                  <a:pt x="43852" y="342242"/>
                </a:lnTo>
                <a:lnTo>
                  <a:pt x="54074" y="382409"/>
                </a:lnTo>
                <a:lnTo>
                  <a:pt x="64376" y="422511"/>
                </a:lnTo>
                <a:lnTo>
                  <a:pt x="74761" y="462552"/>
                </a:lnTo>
                <a:lnTo>
                  <a:pt x="85232" y="502535"/>
                </a:lnTo>
                <a:lnTo>
                  <a:pt x="95794" y="542463"/>
                </a:lnTo>
                <a:lnTo>
                  <a:pt x="106450" y="582341"/>
                </a:lnTo>
                <a:lnTo>
                  <a:pt x="117203" y="622171"/>
                </a:lnTo>
                <a:lnTo>
                  <a:pt x="128058" y="661959"/>
                </a:lnTo>
                <a:lnTo>
                  <a:pt x="139017" y="701706"/>
                </a:lnTo>
                <a:lnTo>
                  <a:pt x="150084" y="741418"/>
                </a:lnTo>
                <a:lnTo>
                  <a:pt x="161264" y="781096"/>
                </a:lnTo>
                <a:lnTo>
                  <a:pt x="172559" y="820746"/>
                </a:lnTo>
                <a:lnTo>
                  <a:pt x="183974" y="860370"/>
                </a:lnTo>
                <a:lnTo>
                  <a:pt x="195511" y="899973"/>
                </a:lnTo>
                <a:lnTo>
                  <a:pt x="207175" y="939558"/>
                </a:lnTo>
                <a:lnTo>
                  <a:pt x="218969" y="979128"/>
                </a:lnTo>
                <a:lnTo>
                  <a:pt x="230897" y="1018687"/>
                </a:lnTo>
                <a:lnTo>
                  <a:pt x="242962" y="1058239"/>
                </a:lnTo>
                <a:lnTo>
                  <a:pt x="255168" y="1097787"/>
                </a:lnTo>
                <a:lnTo>
                  <a:pt x="271065" y="1146666"/>
                </a:lnTo>
                <a:lnTo>
                  <a:pt x="287020" y="1195519"/>
                </a:lnTo>
                <a:lnTo>
                  <a:pt x="303091" y="1244317"/>
                </a:lnTo>
                <a:lnTo>
                  <a:pt x="319335" y="1293031"/>
                </a:lnTo>
                <a:lnTo>
                  <a:pt x="335810" y="1341631"/>
                </a:lnTo>
                <a:lnTo>
                  <a:pt x="352573" y="1390088"/>
                </a:lnTo>
                <a:lnTo>
                  <a:pt x="369684" y="1438374"/>
                </a:lnTo>
                <a:lnTo>
                  <a:pt x="387198" y="1486460"/>
                </a:lnTo>
                <a:lnTo>
                  <a:pt x="405175" y="1534315"/>
                </a:lnTo>
                <a:lnTo>
                  <a:pt x="423672" y="1581911"/>
                </a:lnTo>
                <a:lnTo>
                  <a:pt x="423672" y="1457274"/>
                </a:lnTo>
                <a:lnTo>
                  <a:pt x="417172" y="1438578"/>
                </a:lnTo>
                <a:lnTo>
                  <a:pt x="410677" y="1419883"/>
                </a:lnTo>
                <a:lnTo>
                  <a:pt x="404188" y="1401188"/>
                </a:lnTo>
                <a:lnTo>
                  <a:pt x="397711" y="1382493"/>
                </a:lnTo>
                <a:lnTo>
                  <a:pt x="391248" y="1363798"/>
                </a:lnTo>
                <a:lnTo>
                  <a:pt x="384803" y="1345103"/>
                </a:lnTo>
                <a:lnTo>
                  <a:pt x="378379" y="1326408"/>
                </a:lnTo>
                <a:lnTo>
                  <a:pt x="371981" y="1307712"/>
                </a:lnTo>
                <a:lnTo>
                  <a:pt x="365613" y="1289017"/>
                </a:lnTo>
                <a:lnTo>
                  <a:pt x="359276" y="1270320"/>
                </a:lnTo>
                <a:lnTo>
                  <a:pt x="352976" y="1251623"/>
                </a:lnTo>
                <a:lnTo>
                  <a:pt x="346716" y="1232926"/>
                </a:lnTo>
                <a:lnTo>
                  <a:pt x="340499" y="1214227"/>
                </a:lnTo>
                <a:lnTo>
                  <a:pt x="334329" y="1195528"/>
                </a:lnTo>
                <a:lnTo>
                  <a:pt x="328210" y="1176828"/>
                </a:lnTo>
                <a:lnTo>
                  <a:pt x="322145" y="1158127"/>
                </a:lnTo>
                <a:lnTo>
                  <a:pt x="316138" y="1139424"/>
                </a:lnTo>
                <a:lnTo>
                  <a:pt x="310192" y="1120721"/>
                </a:lnTo>
                <a:lnTo>
                  <a:pt x="304312" y="1102016"/>
                </a:lnTo>
                <a:lnTo>
                  <a:pt x="298500" y="1083309"/>
                </a:lnTo>
                <a:lnTo>
                  <a:pt x="281276" y="1030033"/>
                </a:lnTo>
                <a:lnTo>
                  <a:pt x="264272" y="976620"/>
                </a:lnTo>
                <a:lnTo>
                  <a:pt x="247492" y="923078"/>
                </a:lnTo>
                <a:lnTo>
                  <a:pt x="230940" y="869415"/>
                </a:lnTo>
                <a:lnTo>
                  <a:pt x="214619" y="815637"/>
                </a:lnTo>
                <a:lnTo>
                  <a:pt x="198533" y="761752"/>
                </a:lnTo>
                <a:lnTo>
                  <a:pt x="182686" y="707765"/>
                </a:lnTo>
                <a:lnTo>
                  <a:pt x="167080" y="653686"/>
                </a:lnTo>
                <a:lnTo>
                  <a:pt x="151721" y="599520"/>
                </a:lnTo>
                <a:lnTo>
                  <a:pt x="136610" y="545274"/>
                </a:lnTo>
                <a:lnTo>
                  <a:pt x="121752" y="490956"/>
                </a:lnTo>
                <a:lnTo>
                  <a:pt x="107151" y="436573"/>
                </a:lnTo>
                <a:lnTo>
                  <a:pt x="92810" y="382131"/>
                </a:lnTo>
                <a:lnTo>
                  <a:pt x="78732" y="327638"/>
                </a:lnTo>
                <a:lnTo>
                  <a:pt x="64921" y="273101"/>
                </a:lnTo>
                <a:lnTo>
                  <a:pt x="51381" y="218527"/>
                </a:lnTo>
                <a:lnTo>
                  <a:pt x="38115" y="163923"/>
                </a:lnTo>
                <a:lnTo>
                  <a:pt x="25127" y="109295"/>
                </a:lnTo>
                <a:close/>
              </a:path>
            </a:pathLst>
          </a:custGeom>
          <a:solidFill>
            <a:srgbClr val="766E53"/>
          </a:solidFill>
        </p:spPr>
        <p:txBody>
          <a:bodyPr wrap="square" lIns="0" tIns="0" rIns="0" bIns="0" rtlCol="0">
            <a:noAutofit/>
          </a:bodyPr>
          <a:lstStyle/>
          <a:p>
            <a:endParaRPr/>
          </a:p>
        </p:txBody>
      </p:sp>
      <p:sp>
        <p:nvSpPr>
          <p:cNvPr id="21" name="object 21"/>
          <p:cNvSpPr/>
          <p:nvPr/>
        </p:nvSpPr>
        <p:spPr>
          <a:xfrm>
            <a:off x="754381" y="5862843"/>
            <a:ext cx="323468" cy="990599"/>
          </a:xfrm>
          <a:custGeom>
            <a:avLst/>
            <a:gdLst/>
            <a:ahLst/>
            <a:cxnLst/>
            <a:rect l="l" t="t" r="r" b="b"/>
            <a:pathLst>
              <a:path w="431291" h="990599">
                <a:moveTo>
                  <a:pt x="5141" y="12833"/>
                </a:moveTo>
                <a:lnTo>
                  <a:pt x="418" y="1044"/>
                </a:lnTo>
                <a:lnTo>
                  <a:pt x="0" y="0"/>
                </a:lnTo>
                <a:lnTo>
                  <a:pt x="98" y="36429"/>
                </a:lnTo>
                <a:lnTo>
                  <a:pt x="457" y="61624"/>
                </a:lnTo>
                <a:lnTo>
                  <a:pt x="1256" y="87342"/>
                </a:lnTo>
                <a:lnTo>
                  <a:pt x="2669" y="113408"/>
                </a:lnTo>
                <a:lnTo>
                  <a:pt x="4787" y="138785"/>
                </a:lnTo>
                <a:lnTo>
                  <a:pt x="14134" y="162471"/>
                </a:lnTo>
                <a:lnTo>
                  <a:pt x="23488" y="186154"/>
                </a:lnTo>
                <a:lnTo>
                  <a:pt x="32857" y="209830"/>
                </a:lnTo>
                <a:lnTo>
                  <a:pt x="42246" y="233495"/>
                </a:lnTo>
                <a:lnTo>
                  <a:pt x="51665" y="257146"/>
                </a:lnTo>
                <a:lnTo>
                  <a:pt x="61119" y="280780"/>
                </a:lnTo>
                <a:lnTo>
                  <a:pt x="70616" y="304391"/>
                </a:lnTo>
                <a:lnTo>
                  <a:pt x="80163" y="327978"/>
                </a:lnTo>
                <a:lnTo>
                  <a:pt x="89768" y="351536"/>
                </a:lnTo>
                <a:lnTo>
                  <a:pt x="99437" y="375062"/>
                </a:lnTo>
                <a:lnTo>
                  <a:pt x="109179" y="398552"/>
                </a:lnTo>
                <a:lnTo>
                  <a:pt x="118999" y="422003"/>
                </a:lnTo>
                <a:lnTo>
                  <a:pt x="128905" y="445411"/>
                </a:lnTo>
                <a:lnTo>
                  <a:pt x="138905" y="468772"/>
                </a:lnTo>
                <a:lnTo>
                  <a:pt x="149005" y="492083"/>
                </a:lnTo>
                <a:lnTo>
                  <a:pt x="159214" y="515340"/>
                </a:lnTo>
                <a:lnTo>
                  <a:pt x="169537" y="538540"/>
                </a:lnTo>
                <a:lnTo>
                  <a:pt x="179983" y="561678"/>
                </a:lnTo>
                <a:lnTo>
                  <a:pt x="190558" y="584752"/>
                </a:lnTo>
                <a:lnTo>
                  <a:pt x="201269" y="607758"/>
                </a:lnTo>
                <a:lnTo>
                  <a:pt x="209930" y="627139"/>
                </a:lnTo>
                <a:lnTo>
                  <a:pt x="218659" y="646516"/>
                </a:lnTo>
                <a:lnTo>
                  <a:pt x="227453" y="665886"/>
                </a:lnTo>
                <a:lnTo>
                  <a:pt x="236308" y="685246"/>
                </a:lnTo>
                <a:lnTo>
                  <a:pt x="245220" y="704591"/>
                </a:lnTo>
                <a:lnTo>
                  <a:pt x="254187" y="723918"/>
                </a:lnTo>
                <a:lnTo>
                  <a:pt x="263203" y="743223"/>
                </a:lnTo>
                <a:lnTo>
                  <a:pt x="272267" y="762503"/>
                </a:lnTo>
                <a:lnTo>
                  <a:pt x="281374" y="781755"/>
                </a:lnTo>
                <a:lnTo>
                  <a:pt x="290522" y="800974"/>
                </a:lnTo>
                <a:lnTo>
                  <a:pt x="299705" y="820157"/>
                </a:lnTo>
                <a:lnTo>
                  <a:pt x="308921" y="839301"/>
                </a:lnTo>
                <a:lnTo>
                  <a:pt x="318167" y="858402"/>
                </a:lnTo>
                <a:lnTo>
                  <a:pt x="327439" y="877456"/>
                </a:lnTo>
                <a:lnTo>
                  <a:pt x="336732" y="896460"/>
                </a:lnTo>
                <a:lnTo>
                  <a:pt x="346045" y="915410"/>
                </a:lnTo>
                <a:lnTo>
                  <a:pt x="355373" y="934302"/>
                </a:lnTo>
                <a:lnTo>
                  <a:pt x="364712" y="953134"/>
                </a:lnTo>
                <a:lnTo>
                  <a:pt x="374060" y="971900"/>
                </a:lnTo>
                <a:lnTo>
                  <a:pt x="383413" y="990599"/>
                </a:lnTo>
                <a:lnTo>
                  <a:pt x="431291" y="990599"/>
                </a:lnTo>
                <a:lnTo>
                  <a:pt x="421268" y="971182"/>
                </a:lnTo>
                <a:lnTo>
                  <a:pt x="411311" y="951692"/>
                </a:lnTo>
                <a:lnTo>
                  <a:pt x="401418" y="932132"/>
                </a:lnTo>
                <a:lnTo>
                  <a:pt x="391585" y="912499"/>
                </a:lnTo>
                <a:lnTo>
                  <a:pt x="381809" y="892794"/>
                </a:lnTo>
                <a:lnTo>
                  <a:pt x="372085" y="873018"/>
                </a:lnTo>
                <a:lnTo>
                  <a:pt x="362412" y="853170"/>
                </a:lnTo>
                <a:lnTo>
                  <a:pt x="352785" y="833250"/>
                </a:lnTo>
                <a:lnTo>
                  <a:pt x="343200" y="813259"/>
                </a:lnTo>
                <a:lnTo>
                  <a:pt x="333655" y="793195"/>
                </a:lnTo>
                <a:lnTo>
                  <a:pt x="324146" y="773060"/>
                </a:lnTo>
                <a:lnTo>
                  <a:pt x="314670" y="752854"/>
                </a:lnTo>
                <a:lnTo>
                  <a:pt x="305222" y="732575"/>
                </a:lnTo>
                <a:lnTo>
                  <a:pt x="295800" y="712225"/>
                </a:lnTo>
                <a:lnTo>
                  <a:pt x="286400" y="691803"/>
                </a:lnTo>
                <a:lnTo>
                  <a:pt x="277019" y="671310"/>
                </a:lnTo>
                <a:lnTo>
                  <a:pt x="267653" y="650745"/>
                </a:lnTo>
                <a:lnTo>
                  <a:pt x="258298" y="630108"/>
                </a:lnTo>
                <a:lnTo>
                  <a:pt x="248952" y="609399"/>
                </a:lnTo>
                <a:lnTo>
                  <a:pt x="239610" y="588619"/>
                </a:lnTo>
                <a:lnTo>
                  <a:pt x="228179" y="563424"/>
                </a:lnTo>
                <a:lnTo>
                  <a:pt x="216884" y="538096"/>
                </a:lnTo>
                <a:lnTo>
                  <a:pt x="205719" y="512647"/>
                </a:lnTo>
                <a:lnTo>
                  <a:pt x="194676" y="487086"/>
                </a:lnTo>
                <a:lnTo>
                  <a:pt x="183748" y="461425"/>
                </a:lnTo>
                <a:lnTo>
                  <a:pt x="172929" y="435674"/>
                </a:lnTo>
                <a:lnTo>
                  <a:pt x="162210" y="409845"/>
                </a:lnTo>
                <a:lnTo>
                  <a:pt x="151585" y="383947"/>
                </a:lnTo>
                <a:lnTo>
                  <a:pt x="141046" y="357992"/>
                </a:lnTo>
                <a:lnTo>
                  <a:pt x="130586" y="331990"/>
                </a:lnTo>
                <a:lnTo>
                  <a:pt x="120198" y="305953"/>
                </a:lnTo>
                <a:lnTo>
                  <a:pt x="109874" y="279890"/>
                </a:lnTo>
                <a:lnTo>
                  <a:pt x="99609" y="253813"/>
                </a:lnTo>
                <a:lnTo>
                  <a:pt x="89393" y="227733"/>
                </a:lnTo>
                <a:lnTo>
                  <a:pt x="79221" y="201660"/>
                </a:lnTo>
                <a:lnTo>
                  <a:pt x="69084" y="175605"/>
                </a:lnTo>
                <a:lnTo>
                  <a:pt x="58976" y="149579"/>
                </a:lnTo>
                <a:lnTo>
                  <a:pt x="48890" y="123592"/>
                </a:lnTo>
                <a:lnTo>
                  <a:pt x="38818" y="97655"/>
                </a:lnTo>
                <a:lnTo>
                  <a:pt x="28752" y="71780"/>
                </a:lnTo>
                <a:lnTo>
                  <a:pt x="24029" y="59991"/>
                </a:lnTo>
                <a:lnTo>
                  <a:pt x="19307" y="48201"/>
                </a:lnTo>
                <a:lnTo>
                  <a:pt x="14585" y="36412"/>
                </a:lnTo>
                <a:lnTo>
                  <a:pt x="9864" y="24622"/>
                </a:lnTo>
                <a:lnTo>
                  <a:pt x="5141" y="12833"/>
                </a:lnTo>
                <a:close/>
              </a:path>
            </a:pathLst>
          </a:custGeom>
          <a:solidFill>
            <a:srgbClr val="766E53"/>
          </a:solidFill>
        </p:spPr>
        <p:txBody>
          <a:bodyPr wrap="square" lIns="0" tIns="0" rIns="0" bIns="0" rtlCol="0">
            <a:noAutofit/>
          </a:bodyPr>
          <a:lstStyle/>
          <a:p>
            <a:endParaRPr/>
          </a:p>
        </p:txBody>
      </p:sp>
      <p:sp>
        <p:nvSpPr>
          <p:cNvPr id="22" name="object 22"/>
          <p:cNvSpPr/>
          <p:nvPr/>
        </p:nvSpPr>
        <p:spPr>
          <a:xfrm>
            <a:off x="390906" y="4364736"/>
            <a:ext cx="413766" cy="2235708"/>
          </a:xfrm>
          <a:custGeom>
            <a:avLst/>
            <a:gdLst/>
            <a:ahLst/>
            <a:cxnLst/>
            <a:rect l="l" t="t" r="r" b="b"/>
            <a:pathLst>
              <a:path w="551688" h="2235708">
                <a:moveTo>
                  <a:pt x="3670" y="36614"/>
                </a:moveTo>
                <a:lnTo>
                  <a:pt x="11442" y="109834"/>
                </a:lnTo>
                <a:lnTo>
                  <a:pt x="19790" y="183016"/>
                </a:lnTo>
                <a:lnTo>
                  <a:pt x="28714" y="256133"/>
                </a:lnTo>
                <a:lnTo>
                  <a:pt x="38213" y="329152"/>
                </a:lnTo>
                <a:lnTo>
                  <a:pt x="48287" y="402046"/>
                </a:lnTo>
                <a:lnTo>
                  <a:pt x="58937" y="474784"/>
                </a:lnTo>
                <a:lnTo>
                  <a:pt x="70164" y="547336"/>
                </a:lnTo>
                <a:lnTo>
                  <a:pt x="81966" y="619673"/>
                </a:lnTo>
                <a:lnTo>
                  <a:pt x="94344" y="691765"/>
                </a:lnTo>
                <a:lnTo>
                  <a:pt x="109526" y="775070"/>
                </a:lnTo>
                <a:lnTo>
                  <a:pt x="118592" y="822357"/>
                </a:lnTo>
                <a:lnTo>
                  <a:pt x="127945" y="869572"/>
                </a:lnTo>
                <a:lnTo>
                  <a:pt x="137587" y="916715"/>
                </a:lnTo>
                <a:lnTo>
                  <a:pt x="147516" y="963786"/>
                </a:lnTo>
                <a:lnTo>
                  <a:pt x="157734" y="1010784"/>
                </a:lnTo>
                <a:lnTo>
                  <a:pt x="168239" y="1057710"/>
                </a:lnTo>
                <a:lnTo>
                  <a:pt x="179033" y="1104565"/>
                </a:lnTo>
                <a:lnTo>
                  <a:pt x="190114" y="1151347"/>
                </a:lnTo>
                <a:lnTo>
                  <a:pt x="201483" y="1198057"/>
                </a:lnTo>
                <a:lnTo>
                  <a:pt x="213141" y="1244696"/>
                </a:lnTo>
                <a:lnTo>
                  <a:pt x="225086" y="1291262"/>
                </a:lnTo>
                <a:lnTo>
                  <a:pt x="237319" y="1337758"/>
                </a:lnTo>
                <a:lnTo>
                  <a:pt x="249840" y="1384181"/>
                </a:lnTo>
                <a:lnTo>
                  <a:pt x="262649" y="1430533"/>
                </a:lnTo>
                <a:lnTo>
                  <a:pt x="275746" y="1476814"/>
                </a:lnTo>
                <a:lnTo>
                  <a:pt x="289131" y="1523023"/>
                </a:lnTo>
                <a:lnTo>
                  <a:pt x="302803" y="1569161"/>
                </a:lnTo>
                <a:lnTo>
                  <a:pt x="316764" y="1615227"/>
                </a:lnTo>
                <a:lnTo>
                  <a:pt x="331012" y="1661223"/>
                </a:lnTo>
                <a:lnTo>
                  <a:pt x="345552" y="1705880"/>
                </a:lnTo>
                <a:lnTo>
                  <a:pt x="360409" y="1750767"/>
                </a:lnTo>
                <a:lnTo>
                  <a:pt x="375612" y="1795825"/>
                </a:lnTo>
                <a:lnTo>
                  <a:pt x="391189" y="1840999"/>
                </a:lnTo>
                <a:lnTo>
                  <a:pt x="407169" y="1886229"/>
                </a:lnTo>
                <a:lnTo>
                  <a:pt x="423582" y="1931459"/>
                </a:lnTo>
                <a:lnTo>
                  <a:pt x="440454" y="1976632"/>
                </a:lnTo>
                <a:lnTo>
                  <a:pt x="457815" y="2021691"/>
                </a:lnTo>
                <a:lnTo>
                  <a:pt x="475694" y="2066577"/>
                </a:lnTo>
                <a:lnTo>
                  <a:pt x="494118" y="2111235"/>
                </a:lnTo>
                <a:lnTo>
                  <a:pt x="499450" y="2121995"/>
                </a:lnTo>
                <a:lnTo>
                  <a:pt x="504781" y="2132978"/>
                </a:lnTo>
                <a:lnTo>
                  <a:pt x="510112" y="2144162"/>
                </a:lnTo>
                <a:lnTo>
                  <a:pt x="515443" y="2155523"/>
                </a:lnTo>
                <a:lnTo>
                  <a:pt x="520774" y="2167040"/>
                </a:lnTo>
                <a:lnTo>
                  <a:pt x="526106" y="2178688"/>
                </a:lnTo>
                <a:lnTo>
                  <a:pt x="531437" y="2190446"/>
                </a:lnTo>
                <a:lnTo>
                  <a:pt x="536768" y="2202291"/>
                </a:lnTo>
                <a:lnTo>
                  <a:pt x="542099" y="2214200"/>
                </a:lnTo>
                <a:lnTo>
                  <a:pt x="547431" y="2226150"/>
                </a:lnTo>
                <a:lnTo>
                  <a:pt x="551688" y="2235708"/>
                </a:lnTo>
                <a:lnTo>
                  <a:pt x="547664" y="2223661"/>
                </a:lnTo>
                <a:lnTo>
                  <a:pt x="543643" y="2211615"/>
                </a:lnTo>
                <a:lnTo>
                  <a:pt x="539621" y="2199569"/>
                </a:lnTo>
                <a:lnTo>
                  <a:pt x="537298" y="2192616"/>
                </a:lnTo>
                <a:lnTo>
                  <a:pt x="534258" y="2180441"/>
                </a:lnTo>
                <a:lnTo>
                  <a:pt x="531223" y="2168194"/>
                </a:lnTo>
                <a:lnTo>
                  <a:pt x="528195" y="2155883"/>
                </a:lnTo>
                <a:lnTo>
                  <a:pt x="525181" y="2143518"/>
                </a:lnTo>
                <a:lnTo>
                  <a:pt x="522183" y="2131107"/>
                </a:lnTo>
                <a:lnTo>
                  <a:pt x="519207" y="2118657"/>
                </a:lnTo>
                <a:lnTo>
                  <a:pt x="516256" y="2106178"/>
                </a:lnTo>
                <a:lnTo>
                  <a:pt x="513335" y="2093679"/>
                </a:lnTo>
                <a:lnTo>
                  <a:pt x="510447" y="2081166"/>
                </a:lnTo>
                <a:lnTo>
                  <a:pt x="507598" y="2068650"/>
                </a:lnTo>
                <a:lnTo>
                  <a:pt x="504792" y="2056138"/>
                </a:lnTo>
                <a:lnTo>
                  <a:pt x="502032" y="2043639"/>
                </a:lnTo>
                <a:lnTo>
                  <a:pt x="499323" y="2031161"/>
                </a:lnTo>
                <a:lnTo>
                  <a:pt x="496669" y="2018714"/>
                </a:lnTo>
                <a:lnTo>
                  <a:pt x="494075" y="2006304"/>
                </a:lnTo>
                <a:lnTo>
                  <a:pt x="491544" y="1993941"/>
                </a:lnTo>
                <a:lnTo>
                  <a:pt x="489081" y="1981633"/>
                </a:lnTo>
                <a:lnTo>
                  <a:pt x="486691" y="1969389"/>
                </a:lnTo>
                <a:lnTo>
                  <a:pt x="484530" y="1958035"/>
                </a:lnTo>
                <a:lnTo>
                  <a:pt x="478774" y="1942919"/>
                </a:lnTo>
                <a:lnTo>
                  <a:pt x="473021" y="1927736"/>
                </a:lnTo>
                <a:lnTo>
                  <a:pt x="467275" y="1912488"/>
                </a:lnTo>
                <a:lnTo>
                  <a:pt x="461541" y="1897179"/>
                </a:lnTo>
                <a:lnTo>
                  <a:pt x="455820" y="1881812"/>
                </a:lnTo>
                <a:lnTo>
                  <a:pt x="450118" y="1866391"/>
                </a:lnTo>
                <a:lnTo>
                  <a:pt x="444437" y="1850921"/>
                </a:lnTo>
                <a:lnTo>
                  <a:pt x="438782" y="1835403"/>
                </a:lnTo>
                <a:lnTo>
                  <a:pt x="433155" y="1819843"/>
                </a:lnTo>
                <a:lnTo>
                  <a:pt x="427561" y="1804242"/>
                </a:lnTo>
                <a:lnTo>
                  <a:pt x="422003" y="1788606"/>
                </a:lnTo>
                <a:lnTo>
                  <a:pt x="416484" y="1772938"/>
                </a:lnTo>
                <a:lnTo>
                  <a:pt x="411008" y="1757241"/>
                </a:lnTo>
                <a:lnTo>
                  <a:pt x="405580" y="1741519"/>
                </a:lnTo>
                <a:lnTo>
                  <a:pt x="400202" y="1725775"/>
                </a:lnTo>
                <a:lnTo>
                  <a:pt x="394877" y="1710014"/>
                </a:lnTo>
                <a:lnTo>
                  <a:pt x="389611" y="1694238"/>
                </a:lnTo>
                <a:lnTo>
                  <a:pt x="384405" y="1678451"/>
                </a:lnTo>
                <a:lnTo>
                  <a:pt x="379265" y="1662657"/>
                </a:lnTo>
                <a:lnTo>
                  <a:pt x="374192" y="1646859"/>
                </a:lnTo>
                <a:lnTo>
                  <a:pt x="359259" y="1601548"/>
                </a:lnTo>
                <a:lnTo>
                  <a:pt x="344682" y="1556100"/>
                </a:lnTo>
                <a:lnTo>
                  <a:pt x="330458" y="1510522"/>
                </a:lnTo>
                <a:lnTo>
                  <a:pt x="316583" y="1464822"/>
                </a:lnTo>
                <a:lnTo>
                  <a:pt x="303054" y="1419006"/>
                </a:lnTo>
                <a:lnTo>
                  <a:pt x="289866" y="1373082"/>
                </a:lnTo>
                <a:lnTo>
                  <a:pt x="277016" y="1327058"/>
                </a:lnTo>
                <a:lnTo>
                  <a:pt x="264501" y="1280940"/>
                </a:lnTo>
                <a:lnTo>
                  <a:pt x="252318" y="1234736"/>
                </a:lnTo>
                <a:lnTo>
                  <a:pt x="240461" y="1188453"/>
                </a:lnTo>
                <a:lnTo>
                  <a:pt x="228929" y="1142098"/>
                </a:lnTo>
                <a:lnTo>
                  <a:pt x="217717" y="1095679"/>
                </a:lnTo>
                <a:lnTo>
                  <a:pt x="206821" y="1049203"/>
                </a:lnTo>
                <a:lnTo>
                  <a:pt x="196238" y="1002677"/>
                </a:lnTo>
                <a:lnTo>
                  <a:pt x="185965" y="956109"/>
                </a:lnTo>
                <a:lnTo>
                  <a:pt x="175998" y="909505"/>
                </a:lnTo>
                <a:lnTo>
                  <a:pt x="166333" y="862873"/>
                </a:lnTo>
                <a:lnTo>
                  <a:pt x="156967" y="816221"/>
                </a:lnTo>
                <a:lnTo>
                  <a:pt x="147895" y="769555"/>
                </a:lnTo>
                <a:lnTo>
                  <a:pt x="139115" y="722883"/>
                </a:lnTo>
                <a:lnTo>
                  <a:pt x="134150" y="699874"/>
                </a:lnTo>
                <a:lnTo>
                  <a:pt x="129325" y="676795"/>
                </a:lnTo>
                <a:lnTo>
                  <a:pt x="124637" y="653651"/>
                </a:lnTo>
                <a:lnTo>
                  <a:pt x="120082" y="630446"/>
                </a:lnTo>
                <a:lnTo>
                  <a:pt x="115656" y="607183"/>
                </a:lnTo>
                <a:lnTo>
                  <a:pt x="111357" y="583865"/>
                </a:lnTo>
                <a:lnTo>
                  <a:pt x="107180" y="560497"/>
                </a:lnTo>
                <a:lnTo>
                  <a:pt x="103121" y="537081"/>
                </a:lnTo>
                <a:lnTo>
                  <a:pt x="99178" y="513623"/>
                </a:lnTo>
                <a:lnTo>
                  <a:pt x="95346" y="490124"/>
                </a:lnTo>
                <a:lnTo>
                  <a:pt x="91623" y="466590"/>
                </a:lnTo>
                <a:lnTo>
                  <a:pt x="88003" y="443022"/>
                </a:lnTo>
                <a:lnTo>
                  <a:pt x="84484" y="419426"/>
                </a:lnTo>
                <a:lnTo>
                  <a:pt x="81063" y="395804"/>
                </a:lnTo>
                <a:lnTo>
                  <a:pt x="77734" y="372161"/>
                </a:lnTo>
                <a:lnTo>
                  <a:pt x="74496" y="348500"/>
                </a:lnTo>
                <a:lnTo>
                  <a:pt x="71344" y="324824"/>
                </a:lnTo>
                <a:lnTo>
                  <a:pt x="68275" y="301137"/>
                </a:lnTo>
                <a:lnTo>
                  <a:pt x="65284" y="277443"/>
                </a:lnTo>
                <a:lnTo>
                  <a:pt x="62369" y="253745"/>
                </a:lnTo>
                <a:lnTo>
                  <a:pt x="59456" y="240846"/>
                </a:lnTo>
                <a:lnTo>
                  <a:pt x="56478" y="228014"/>
                </a:lnTo>
                <a:lnTo>
                  <a:pt x="53442" y="215242"/>
                </a:lnTo>
                <a:lnTo>
                  <a:pt x="50356" y="202521"/>
                </a:lnTo>
                <a:lnTo>
                  <a:pt x="47227" y="189845"/>
                </a:lnTo>
                <a:lnTo>
                  <a:pt x="44062" y="177206"/>
                </a:lnTo>
                <a:lnTo>
                  <a:pt x="40867" y="164596"/>
                </a:lnTo>
                <a:lnTo>
                  <a:pt x="37652" y="152009"/>
                </a:lnTo>
                <a:lnTo>
                  <a:pt x="34422" y="139437"/>
                </a:lnTo>
                <a:lnTo>
                  <a:pt x="31184" y="126873"/>
                </a:lnTo>
                <a:lnTo>
                  <a:pt x="27947" y="114308"/>
                </a:lnTo>
                <a:lnTo>
                  <a:pt x="24717" y="101736"/>
                </a:lnTo>
                <a:lnTo>
                  <a:pt x="21501" y="89149"/>
                </a:lnTo>
                <a:lnTo>
                  <a:pt x="18307" y="76539"/>
                </a:lnTo>
                <a:lnTo>
                  <a:pt x="15142" y="63900"/>
                </a:lnTo>
                <a:lnTo>
                  <a:pt x="12013" y="51224"/>
                </a:lnTo>
                <a:lnTo>
                  <a:pt x="8927" y="38503"/>
                </a:lnTo>
                <a:lnTo>
                  <a:pt x="5891" y="25731"/>
                </a:lnTo>
                <a:lnTo>
                  <a:pt x="2913" y="12899"/>
                </a:lnTo>
                <a:lnTo>
                  <a:pt x="0" y="0"/>
                </a:lnTo>
                <a:lnTo>
                  <a:pt x="3670" y="36614"/>
                </a:lnTo>
                <a:close/>
              </a:path>
            </a:pathLst>
          </a:custGeom>
          <a:solidFill>
            <a:srgbClr val="766E53"/>
          </a:solidFill>
        </p:spPr>
        <p:txBody>
          <a:bodyPr wrap="square" lIns="0" tIns="0" rIns="0" bIns="0" rtlCol="0">
            <a:noAutofit/>
          </a:bodyPr>
          <a:lstStyle/>
          <a:p>
            <a:endParaRPr/>
          </a:p>
        </p:txBody>
      </p:sp>
      <p:sp>
        <p:nvSpPr>
          <p:cNvPr id="23" name="object 23"/>
          <p:cNvSpPr/>
          <p:nvPr/>
        </p:nvSpPr>
        <p:spPr>
          <a:xfrm>
            <a:off x="353624" y="1289303"/>
            <a:ext cx="127578" cy="3026664"/>
          </a:xfrm>
          <a:custGeom>
            <a:avLst/>
            <a:gdLst/>
            <a:ahLst/>
            <a:cxnLst/>
            <a:rect l="l" t="t" r="r" b="b"/>
            <a:pathLst>
              <a:path w="170104" h="3026664">
                <a:moveTo>
                  <a:pt x="24277" y="2187133"/>
                </a:moveTo>
                <a:lnTo>
                  <a:pt x="23137" y="2139739"/>
                </a:lnTo>
                <a:lnTo>
                  <a:pt x="22197" y="2092363"/>
                </a:lnTo>
                <a:lnTo>
                  <a:pt x="21459" y="2045002"/>
                </a:lnTo>
                <a:lnTo>
                  <a:pt x="20927" y="1997651"/>
                </a:lnTo>
                <a:lnTo>
                  <a:pt x="20606" y="1950307"/>
                </a:lnTo>
                <a:lnTo>
                  <a:pt x="20606" y="1854957"/>
                </a:lnTo>
                <a:lnTo>
                  <a:pt x="20927" y="1807011"/>
                </a:lnTo>
                <a:lnTo>
                  <a:pt x="21459" y="1759121"/>
                </a:lnTo>
                <a:lnTo>
                  <a:pt x="22197" y="1711280"/>
                </a:lnTo>
                <a:lnTo>
                  <a:pt x="23137" y="1663481"/>
                </a:lnTo>
                <a:lnTo>
                  <a:pt x="24277" y="1615718"/>
                </a:lnTo>
                <a:lnTo>
                  <a:pt x="25612" y="1567983"/>
                </a:lnTo>
                <a:lnTo>
                  <a:pt x="27139" y="1520269"/>
                </a:lnTo>
                <a:lnTo>
                  <a:pt x="28854" y="1472569"/>
                </a:lnTo>
                <a:lnTo>
                  <a:pt x="30753" y="1424876"/>
                </a:lnTo>
                <a:lnTo>
                  <a:pt x="32834" y="1377183"/>
                </a:lnTo>
                <a:lnTo>
                  <a:pt x="35092" y="1329483"/>
                </a:lnTo>
                <a:lnTo>
                  <a:pt x="37523" y="1281769"/>
                </a:lnTo>
                <a:lnTo>
                  <a:pt x="40125" y="1234034"/>
                </a:lnTo>
                <a:lnTo>
                  <a:pt x="42894" y="1186271"/>
                </a:lnTo>
                <a:lnTo>
                  <a:pt x="45825" y="1138472"/>
                </a:lnTo>
                <a:lnTo>
                  <a:pt x="48915" y="1090631"/>
                </a:lnTo>
                <a:lnTo>
                  <a:pt x="52161" y="1042741"/>
                </a:lnTo>
                <a:lnTo>
                  <a:pt x="55559" y="994795"/>
                </a:lnTo>
                <a:lnTo>
                  <a:pt x="59106" y="946785"/>
                </a:lnTo>
                <a:lnTo>
                  <a:pt x="60590" y="923106"/>
                </a:lnTo>
                <a:lnTo>
                  <a:pt x="63775" y="875755"/>
                </a:lnTo>
                <a:lnTo>
                  <a:pt x="67250" y="828409"/>
                </a:lnTo>
                <a:lnTo>
                  <a:pt x="71014" y="781066"/>
                </a:lnTo>
                <a:lnTo>
                  <a:pt x="75068" y="733726"/>
                </a:lnTo>
                <a:lnTo>
                  <a:pt x="79411" y="686387"/>
                </a:lnTo>
                <a:lnTo>
                  <a:pt x="84044" y="639047"/>
                </a:lnTo>
                <a:lnTo>
                  <a:pt x="88967" y="591704"/>
                </a:lnTo>
                <a:lnTo>
                  <a:pt x="94179" y="544358"/>
                </a:lnTo>
                <a:lnTo>
                  <a:pt x="99681" y="497007"/>
                </a:lnTo>
                <a:lnTo>
                  <a:pt x="105437" y="449667"/>
                </a:lnTo>
                <a:lnTo>
                  <a:pt x="111259" y="402340"/>
                </a:lnTo>
                <a:lnTo>
                  <a:pt x="117169" y="355008"/>
                </a:lnTo>
                <a:lnTo>
                  <a:pt x="123223" y="307672"/>
                </a:lnTo>
                <a:lnTo>
                  <a:pt x="129480" y="260334"/>
                </a:lnTo>
                <a:lnTo>
                  <a:pt x="135997" y="212994"/>
                </a:lnTo>
                <a:lnTo>
                  <a:pt x="142833" y="165656"/>
                </a:lnTo>
                <a:lnTo>
                  <a:pt x="150046" y="118320"/>
                </a:lnTo>
                <a:lnTo>
                  <a:pt x="157693" y="70988"/>
                </a:lnTo>
                <a:lnTo>
                  <a:pt x="165832" y="23661"/>
                </a:lnTo>
                <a:lnTo>
                  <a:pt x="170104" y="0"/>
                </a:lnTo>
                <a:lnTo>
                  <a:pt x="165278" y="0"/>
                </a:lnTo>
                <a:lnTo>
                  <a:pt x="156736" y="47323"/>
                </a:lnTo>
                <a:lnTo>
                  <a:pt x="148483" y="94653"/>
                </a:lnTo>
                <a:lnTo>
                  <a:pt x="140521" y="141988"/>
                </a:lnTo>
                <a:lnTo>
                  <a:pt x="132847" y="189325"/>
                </a:lnTo>
                <a:lnTo>
                  <a:pt x="125463" y="236664"/>
                </a:lnTo>
                <a:lnTo>
                  <a:pt x="118369" y="284003"/>
                </a:lnTo>
                <a:lnTo>
                  <a:pt x="111565" y="331340"/>
                </a:lnTo>
                <a:lnTo>
                  <a:pt x="105049" y="378675"/>
                </a:lnTo>
                <a:lnTo>
                  <a:pt x="98824" y="426005"/>
                </a:lnTo>
                <a:lnTo>
                  <a:pt x="92888" y="473329"/>
                </a:lnTo>
                <a:lnTo>
                  <a:pt x="87237" y="520683"/>
                </a:lnTo>
                <a:lnTo>
                  <a:pt x="81846" y="568032"/>
                </a:lnTo>
                <a:lnTo>
                  <a:pt x="76687" y="615376"/>
                </a:lnTo>
                <a:lnTo>
                  <a:pt x="71731" y="662717"/>
                </a:lnTo>
                <a:lnTo>
                  <a:pt x="66948" y="710057"/>
                </a:lnTo>
                <a:lnTo>
                  <a:pt x="62310" y="757396"/>
                </a:lnTo>
                <a:lnTo>
                  <a:pt x="57788" y="804737"/>
                </a:lnTo>
                <a:lnTo>
                  <a:pt x="53353" y="852081"/>
                </a:lnTo>
                <a:lnTo>
                  <a:pt x="48976" y="899430"/>
                </a:lnTo>
                <a:lnTo>
                  <a:pt x="44628" y="946785"/>
                </a:lnTo>
                <a:lnTo>
                  <a:pt x="40393" y="994141"/>
                </a:lnTo>
                <a:lnTo>
                  <a:pt x="36375" y="1041568"/>
                </a:lnTo>
                <a:lnTo>
                  <a:pt x="32575" y="1089062"/>
                </a:lnTo>
                <a:lnTo>
                  <a:pt x="28992" y="1136619"/>
                </a:lnTo>
                <a:lnTo>
                  <a:pt x="25626" y="1184235"/>
                </a:lnTo>
                <a:lnTo>
                  <a:pt x="22477" y="1231906"/>
                </a:lnTo>
                <a:lnTo>
                  <a:pt x="19545" y="1279628"/>
                </a:lnTo>
                <a:lnTo>
                  <a:pt x="16830" y="1327398"/>
                </a:lnTo>
                <a:lnTo>
                  <a:pt x="14333" y="1375212"/>
                </a:lnTo>
                <a:lnTo>
                  <a:pt x="12052" y="1423066"/>
                </a:lnTo>
                <a:lnTo>
                  <a:pt x="9989" y="1470956"/>
                </a:lnTo>
                <a:lnTo>
                  <a:pt x="8143" y="1518879"/>
                </a:lnTo>
                <a:lnTo>
                  <a:pt x="6515" y="1566830"/>
                </a:lnTo>
                <a:lnTo>
                  <a:pt x="5103" y="1614806"/>
                </a:lnTo>
                <a:lnTo>
                  <a:pt x="3909" y="1662803"/>
                </a:lnTo>
                <a:lnTo>
                  <a:pt x="2931" y="1710817"/>
                </a:lnTo>
                <a:lnTo>
                  <a:pt x="2171" y="1758844"/>
                </a:lnTo>
                <a:lnTo>
                  <a:pt x="1628" y="1806881"/>
                </a:lnTo>
                <a:lnTo>
                  <a:pt x="1303" y="1854923"/>
                </a:lnTo>
                <a:lnTo>
                  <a:pt x="1194" y="1902968"/>
                </a:lnTo>
                <a:lnTo>
                  <a:pt x="579" y="1948190"/>
                </a:lnTo>
                <a:lnTo>
                  <a:pt x="180" y="1993481"/>
                </a:lnTo>
                <a:lnTo>
                  <a:pt x="0" y="2038836"/>
                </a:lnTo>
                <a:lnTo>
                  <a:pt x="36" y="2084253"/>
                </a:lnTo>
                <a:lnTo>
                  <a:pt x="289" y="2129728"/>
                </a:lnTo>
                <a:lnTo>
                  <a:pt x="760" y="2175256"/>
                </a:lnTo>
                <a:lnTo>
                  <a:pt x="1447" y="2220835"/>
                </a:lnTo>
                <a:lnTo>
                  <a:pt x="2352" y="2266460"/>
                </a:lnTo>
                <a:lnTo>
                  <a:pt x="3474" y="2312127"/>
                </a:lnTo>
                <a:lnTo>
                  <a:pt x="4813" y="2357834"/>
                </a:lnTo>
                <a:lnTo>
                  <a:pt x="6370" y="2403576"/>
                </a:lnTo>
                <a:lnTo>
                  <a:pt x="8143" y="2449349"/>
                </a:lnTo>
                <a:lnTo>
                  <a:pt x="10134" y="2495150"/>
                </a:lnTo>
                <a:lnTo>
                  <a:pt x="12342" y="2540975"/>
                </a:lnTo>
                <a:lnTo>
                  <a:pt x="14767" y="2586821"/>
                </a:lnTo>
                <a:lnTo>
                  <a:pt x="17409" y="2632683"/>
                </a:lnTo>
                <a:lnTo>
                  <a:pt x="20269" y="2678558"/>
                </a:lnTo>
                <a:lnTo>
                  <a:pt x="23345" y="2724443"/>
                </a:lnTo>
                <a:lnTo>
                  <a:pt x="26639" y="2770333"/>
                </a:lnTo>
                <a:lnTo>
                  <a:pt x="30150" y="2816225"/>
                </a:lnTo>
                <a:lnTo>
                  <a:pt x="32775" y="2828430"/>
                </a:lnTo>
                <a:lnTo>
                  <a:pt x="35400" y="2840723"/>
                </a:lnTo>
                <a:lnTo>
                  <a:pt x="38024" y="2853092"/>
                </a:lnTo>
                <a:lnTo>
                  <a:pt x="40649" y="2865524"/>
                </a:lnTo>
                <a:lnTo>
                  <a:pt x="43274" y="2878007"/>
                </a:lnTo>
                <a:lnTo>
                  <a:pt x="45899" y="2890529"/>
                </a:lnTo>
                <a:lnTo>
                  <a:pt x="48524" y="2903077"/>
                </a:lnTo>
                <a:lnTo>
                  <a:pt x="51149" y="2915640"/>
                </a:lnTo>
                <a:lnTo>
                  <a:pt x="53774" y="2928205"/>
                </a:lnTo>
                <a:lnTo>
                  <a:pt x="56398" y="2940759"/>
                </a:lnTo>
                <a:lnTo>
                  <a:pt x="59023" y="2953291"/>
                </a:lnTo>
                <a:lnTo>
                  <a:pt x="61648" y="2965788"/>
                </a:lnTo>
                <a:lnTo>
                  <a:pt x="64273" y="2978238"/>
                </a:lnTo>
                <a:lnTo>
                  <a:pt x="66898" y="2990628"/>
                </a:lnTo>
                <a:lnTo>
                  <a:pt x="69523" y="3002947"/>
                </a:lnTo>
                <a:lnTo>
                  <a:pt x="72147" y="3015182"/>
                </a:lnTo>
                <a:lnTo>
                  <a:pt x="73584" y="3021838"/>
                </a:lnTo>
                <a:lnTo>
                  <a:pt x="78410" y="3026664"/>
                </a:lnTo>
                <a:lnTo>
                  <a:pt x="76362" y="3014033"/>
                </a:lnTo>
                <a:lnTo>
                  <a:pt x="74459" y="3001404"/>
                </a:lnTo>
                <a:lnTo>
                  <a:pt x="69501" y="2963519"/>
                </a:lnTo>
                <a:lnTo>
                  <a:pt x="65430" y="2925648"/>
                </a:lnTo>
                <a:lnTo>
                  <a:pt x="61939" y="2887798"/>
                </a:lnTo>
                <a:lnTo>
                  <a:pt x="59106" y="2854579"/>
                </a:lnTo>
                <a:lnTo>
                  <a:pt x="55559" y="2806551"/>
                </a:lnTo>
                <a:lnTo>
                  <a:pt x="52161" y="2758592"/>
                </a:lnTo>
                <a:lnTo>
                  <a:pt x="48915" y="2710699"/>
                </a:lnTo>
                <a:lnTo>
                  <a:pt x="45825" y="2662866"/>
                </a:lnTo>
                <a:lnTo>
                  <a:pt x="42894" y="2615092"/>
                </a:lnTo>
                <a:lnTo>
                  <a:pt x="40125" y="2567372"/>
                </a:lnTo>
                <a:lnTo>
                  <a:pt x="37523" y="2519703"/>
                </a:lnTo>
                <a:lnTo>
                  <a:pt x="35092" y="2472081"/>
                </a:lnTo>
                <a:lnTo>
                  <a:pt x="32834" y="2424502"/>
                </a:lnTo>
                <a:lnTo>
                  <a:pt x="30753" y="2376963"/>
                </a:lnTo>
                <a:lnTo>
                  <a:pt x="28854" y="2329461"/>
                </a:lnTo>
                <a:lnTo>
                  <a:pt x="27139" y="2281990"/>
                </a:lnTo>
                <a:lnTo>
                  <a:pt x="25612" y="2234549"/>
                </a:lnTo>
                <a:lnTo>
                  <a:pt x="24277" y="2187133"/>
                </a:lnTo>
                <a:close/>
              </a:path>
            </a:pathLst>
          </a:custGeom>
          <a:solidFill>
            <a:srgbClr val="766E53"/>
          </a:solidFill>
        </p:spPr>
        <p:txBody>
          <a:bodyPr wrap="square" lIns="0" tIns="0" rIns="0" bIns="0" rtlCol="0">
            <a:noAutofit/>
          </a:bodyPr>
          <a:lstStyle/>
          <a:p>
            <a:endParaRPr/>
          </a:p>
        </p:txBody>
      </p:sp>
      <p:sp>
        <p:nvSpPr>
          <p:cNvPr id="24" name="object 24"/>
          <p:cNvSpPr/>
          <p:nvPr/>
        </p:nvSpPr>
        <p:spPr>
          <a:xfrm>
            <a:off x="833247" y="6571503"/>
            <a:ext cx="100584" cy="281939"/>
          </a:xfrm>
          <a:custGeom>
            <a:avLst/>
            <a:gdLst/>
            <a:ahLst/>
            <a:cxnLst/>
            <a:rect l="l" t="t" r="r" b="b"/>
            <a:pathLst>
              <a:path w="134112" h="281939">
                <a:moveTo>
                  <a:pt x="105371" y="281939"/>
                </a:moveTo>
                <a:lnTo>
                  <a:pt x="134112" y="281939"/>
                </a:lnTo>
                <a:lnTo>
                  <a:pt x="126963" y="268284"/>
                </a:lnTo>
                <a:lnTo>
                  <a:pt x="119882" y="254562"/>
                </a:lnTo>
                <a:lnTo>
                  <a:pt x="112866" y="240775"/>
                </a:lnTo>
                <a:lnTo>
                  <a:pt x="105911" y="226927"/>
                </a:lnTo>
                <a:lnTo>
                  <a:pt x="99014" y="213021"/>
                </a:lnTo>
                <a:lnTo>
                  <a:pt x="92170" y="199062"/>
                </a:lnTo>
                <a:lnTo>
                  <a:pt x="85376" y="185053"/>
                </a:lnTo>
                <a:lnTo>
                  <a:pt x="78629" y="170997"/>
                </a:lnTo>
                <a:lnTo>
                  <a:pt x="71925" y="156898"/>
                </a:lnTo>
                <a:lnTo>
                  <a:pt x="65260" y="142759"/>
                </a:lnTo>
                <a:lnTo>
                  <a:pt x="58631" y="128585"/>
                </a:lnTo>
                <a:lnTo>
                  <a:pt x="52035" y="114379"/>
                </a:lnTo>
                <a:lnTo>
                  <a:pt x="45467" y="100144"/>
                </a:lnTo>
                <a:lnTo>
                  <a:pt x="38925" y="85884"/>
                </a:lnTo>
                <a:lnTo>
                  <a:pt x="32404" y="71602"/>
                </a:lnTo>
                <a:lnTo>
                  <a:pt x="25901" y="57303"/>
                </a:lnTo>
                <a:lnTo>
                  <a:pt x="19413" y="42989"/>
                </a:lnTo>
                <a:lnTo>
                  <a:pt x="12936" y="28665"/>
                </a:lnTo>
                <a:lnTo>
                  <a:pt x="6466" y="14334"/>
                </a:lnTo>
                <a:lnTo>
                  <a:pt x="0" y="0"/>
                </a:lnTo>
                <a:lnTo>
                  <a:pt x="4347" y="14334"/>
                </a:lnTo>
                <a:lnTo>
                  <a:pt x="8770" y="28665"/>
                </a:lnTo>
                <a:lnTo>
                  <a:pt x="13272" y="42989"/>
                </a:lnTo>
                <a:lnTo>
                  <a:pt x="17856" y="57303"/>
                </a:lnTo>
                <a:lnTo>
                  <a:pt x="22527" y="71602"/>
                </a:lnTo>
                <a:lnTo>
                  <a:pt x="27288" y="85884"/>
                </a:lnTo>
                <a:lnTo>
                  <a:pt x="32141" y="100144"/>
                </a:lnTo>
                <a:lnTo>
                  <a:pt x="37092" y="114379"/>
                </a:lnTo>
                <a:lnTo>
                  <a:pt x="42144" y="128585"/>
                </a:lnTo>
                <a:lnTo>
                  <a:pt x="47299" y="142759"/>
                </a:lnTo>
                <a:lnTo>
                  <a:pt x="52562" y="156898"/>
                </a:lnTo>
                <a:lnTo>
                  <a:pt x="57937" y="170997"/>
                </a:lnTo>
                <a:lnTo>
                  <a:pt x="63426" y="185053"/>
                </a:lnTo>
                <a:lnTo>
                  <a:pt x="69034" y="199062"/>
                </a:lnTo>
                <a:lnTo>
                  <a:pt x="74764" y="213021"/>
                </a:lnTo>
                <a:lnTo>
                  <a:pt x="80620" y="226927"/>
                </a:lnTo>
                <a:lnTo>
                  <a:pt x="86605" y="240775"/>
                </a:lnTo>
                <a:lnTo>
                  <a:pt x="92723" y="254562"/>
                </a:lnTo>
                <a:lnTo>
                  <a:pt x="98977" y="268284"/>
                </a:lnTo>
                <a:lnTo>
                  <a:pt x="105371" y="281939"/>
                </a:lnTo>
                <a:close/>
              </a:path>
            </a:pathLst>
          </a:custGeom>
          <a:solidFill>
            <a:srgbClr val="766E53"/>
          </a:solidFill>
        </p:spPr>
        <p:txBody>
          <a:bodyPr wrap="square" lIns="0" tIns="0" rIns="0" bIns="0" rtlCol="0">
            <a:noAutofit/>
          </a:bodyPr>
          <a:lstStyle/>
          <a:p>
            <a:endParaRPr/>
          </a:p>
        </p:txBody>
      </p:sp>
      <p:sp>
        <p:nvSpPr>
          <p:cNvPr id="25" name="object 25"/>
          <p:cNvSpPr/>
          <p:nvPr/>
        </p:nvSpPr>
        <p:spPr>
          <a:xfrm>
            <a:off x="377198" y="4107194"/>
            <a:ext cx="61721" cy="512063"/>
          </a:xfrm>
          <a:custGeom>
            <a:avLst/>
            <a:gdLst/>
            <a:ahLst/>
            <a:cxnLst/>
            <a:rect l="l" t="t" r="r" b="b"/>
            <a:pathLst>
              <a:path w="82295" h="512063">
                <a:moveTo>
                  <a:pt x="5140" y="101106"/>
                </a:moveTo>
                <a:lnTo>
                  <a:pt x="6335" y="113842"/>
                </a:lnTo>
                <a:lnTo>
                  <a:pt x="7560" y="126606"/>
                </a:lnTo>
                <a:lnTo>
                  <a:pt x="8803" y="139388"/>
                </a:lnTo>
                <a:lnTo>
                  <a:pt x="10054" y="152175"/>
                </a:lnTo>
                <a:lnTo>
                  <a:pt x="11302" y="164958"/>
                </a:lnTo>
                <a:lnTo>
                  <a:pt x="12536" y="177726"/>
                </a:lnTo>
                <a:lnTo>
                  <a:pt x="13745" y="190468"/>
                </a:lnTo>
                <a:lnTo>
                  <a:pt x="14917" y="203172"/>
                </a:lnTo>
                <a:lnTo>
                  <a:pt x="16041" y="215829"/>
                </a:lnTo>
                <a:lnTo>
                  <a:pt x="17107" y="228427"/>
                </a:lnTo>
                <a:lnTo>
                  <a:pt x="18104" y="240956"/>
                </a:lnTo>
                <a:lnTo>
                  <a:pt x="19020" y="253404"/>
                </a:lnTo>
                <a:lnTo>
                  <a:pt x="19367" y="258445"/>
                </a:lnTo>
                <a:lnTo>
                  <a:pt x="22305" y="271326"/>
                </a:lnTo>
                <a:lnTo>
                  <a:pt x="25309" y="284145"/>
                </a:lnTo>
                <a:lnTo>
                  <a:pt x="28371" y="296907"/>
                </a:lnTo>
                <a:lnTo>
                  <a:pt x="31485" y="309619"/>
                </a:lnTo>
                <a:lnTo>
                  <a:pt x="34641" y="322290"/>
                </a:lnTo>
                <a:lnTo>
                  <a:pt x="37835" y="334925"/>
                </a:lnTo>
                <a:lnTo>
                  <a:pt x="41057" y="347532"/>
                </a:lnTo>
                <a:lnTo>
                  <a:pt x="44301" y="360118"/>
                </a:lnTo>
                <a:lnTo>
                  <a:pt x="47560" y="372689"/>
                </a:lnTo>
                <a:lnTo>
                  <a:pt x="50826" y="385254"/>
                </a:lnTo>
                <a:lnTo>
                  <a:pt x="54093" y="397819"/>
                </a:lnTo>
                <a:lnTo>
                  <a:pt x="57352" y="410390"/>
                </a:lnTo>
                <a:lnTo>
                  <a:pt x="60597" y="422976"/>
                </a:lnTo>
                <a:lnTo>
                  <a:pt x="63820" y="435583"/>
                </a:lnTo>
                <a:lnTo>
                  <a:pt x="67014" y="448218"/>
                </a:lnTo>
                <a:lnTo>
                  <a:pt x="70172" y="460889"/>
                </a:lnTo>
                <a:lnTo>
                  <a:pt x="73286" y="473601"/>
                </a:lnTo>
                <a:lnTo>
                  <a:pt x="76350" y="486363"/>
                </a:lnTo>
                <a:lnTo>
                  <a:pt x="79355" y="499182"/>
                </a:lnTo>
                <a:lnTo>
                  <a:pt x="82295" y="512064"/>
                </a:lnTo>
                <a:lnTo>
                  <a:pt x="80152" y="496994"/>
                </a:lnTo>
                <a:lnTo>
                  <a:pt x="78078" y="481923"/>
                </a:lnTo>
                <a:lnTo>
                  <a:pt x="76069" y="466850"/>
                </a:lnTo>
                <a:lnTo>
                  <a:pt x="74122" y="451776"/>
                </a:lnTo>
                <a:lnTo>
                  <a:pt x="72233" y="436701"/>
                </a:lnTo>
                <a:lnTo>
                  <a:pt x="70398" y="421625"/>
                </a:lnTo>
                <a:lnTo>
                  <a:pt x="68615" y="406548"/>
                </a:lnTo>
                <a:lnTo>
                  <a:pt x="66879" y="391470"/>
                </a:lnTo>
                <a:lnTo>
                  <a:pt x="65187" y="376393"/>
                </a:lnTo>
                <a:lnTo>
                  <a:pt x="63534" y="361315"/>
                </a:lnTo>
                <a:lnTo>
                  <a:pt x="61918" y="346236"/>
                </a:lnTo>
                <a:lnTo>
                  <a:pt x="60335" y="331159"/>
                </a:lnTo>
                <a:lnTo>
                  <a:pt x="58781" y="316081"/>
                </a:lnTo>
                <a:lnTo>
                  <a:pt x="57253" y="301004"/>
                </a:lnTo>
                <a:lnTo>
                  <a:pt x="55746" y="285928"/>
                </a:lnTo>
                <a:lnTo>
                  <a:pt x="54257" y="270853"/>
                </a:lnTo>
                <a:lnTo>
                  <a:pt x="52783" y="255779"/>
                </a:lnTo>
                <a:lnTo>
                  <a:pt x="51320" y="240706"/>
                </a:lnTo>
                <a:lnTo>
                  <a:pt x="49864" y="225635"/>
                </a:lnTo>
                <a:lnTo>
                  <a:pt x="48412" y="210566"/>
                </a:lnTo>
                <a:lnTo>
                  <a:pt x="43573" y="205740"/>
                </a:lnTo>
                <a:lnTo>
                  <a:pt x="40941" y="193563"/>
                </a:lnTo>
                <a:lnTo>
                  <a:pt x="38309" y="181294"/>
                </a:lnTo>
                <a:lnTo>
                  <a:pt x="35678" y="168945"/>
                </a:lnTo>
                <a:lnTo>
                  <a:pt x="33047" y="156528"/>
                </a:lnTo>
                <a:lnTo>
                  <a:pt x="30415" y="144055"/>
                </a:lnTo>
                <a:lnTo>
                  <a:pt x="27784" y="131540"/>
                </a:lnTo>
                <a:lnTo>
                  <a:pt x="25153" y="118995"/>
                </a:lnTo>
                <a:lnTo>
                  <a:pt x="22522" y="106432"/>
                </a:lnTo>
                <a:lnTo>
                  <a:pt x="19891" y="93864"/>
                </a:lnTo>
                <a:lnTo>
                  <a:pt x="17260" y="81304"/>
                </a:lnTo>
                <a:lnTo>
                  <a:pt x="14629" y="68765"/>
                </a:lnTo>
                <a:lnTo>
                  <a:pt x="11998" y="56258"/>
                </a:lnTo>
                <a:lnTo>
                  <a:pt x="9367" y="43796"/>
                </a:lnTo>
                <a:lnTo>
                  <a:pt x="6735" y="31393"/>
                </a:lnTo>
                <a:lnTo>
                  <a:pt x="4104" y="19060"/>
                </a:lnTo>
                <a:lnTo>
                  <a:pt x="1472" y="6810"/>
                </a:lnTo>
                <a:lnTo>
                  <a:pt x="0" y="0"/>
                </a:lnTo>
                <a:lnTo>
                  <a:pt x="0" y="38227"/>
                </a:lnTo>
                <a:lnTo>
                  <a:pt x="880" y="50660"/>
                </a:lnTo>
                <a:lnTo>
                  <a:pt x="1845" y="63175"/>
                </a:lnTo>
                <a:lnTo>
                  <a:pt x="2884" y="75762"/>
                </a:lnTo>
                <a:lnTo>
                  <a:pt x="3986" y="88409"/>
                </a:lnTo>
                <a:lnTo>
                  <a:pt x="5140" y="101106"/>
                </a:lnTo>
                <a:close/>
              </a:path>
            </a:pathLst>
          </a:custGeom>
          <a:solidFill>
            <a:srgbClr val="766E53"/>
          </a:solidFill>
        </p:spPr>
        <p:txBody>
          <a:bodyPr wrap="square" lIns="0" tIns="0" rIns="0" bIns="0" rtlCol="0">
            <a:noAutofit/>
          </a:bodyPr>
          <a:lstStyle/>
          <a:p>
            <a:endParaRPr/>
          </a:p>
        </p:txBody>
      </p:sp>
      <p:sp>
        <p:nvSpPr>
          <p:cNvPr id="26" name="object 26"/>
          <p:cNvSpPr/>
          <p:nvPr/>
        </p:nvSpPr>
        <p:spPr>
          <a:xfrm>
            <a:off x="730379" y="3145551"/>
            <a:ext cx="1057275" cy="2717291"/>
          </a:xfrm>
          <a:custGeom>
            <a:avLst/>
            <a:gdLst/>
            <a:ahLst/>
            <a:cxnLst/>
            <a:rect l="l" t="t" r="r" b="b"/>
            <a:pathLst>
              <a:path w="1409700" h="2717291">
                <a:moveTo>
                  <a:pt x="2410" y="2589076"/>
                </a:moveTo>
                <a:lnTo>
                  <a:pt x="0" y="2626398"/>
                </a:lnTo>
                <a:lnTo>
                  <a:pt x="5421" y="2637694"/>
                </a:lnTo>
                <a:lnTo>
                  <a:pt x="10412" y="2649056"/>
                </a:lnTo>
                <a:lnTo>
                  <a:pt x="15039" y="2660547"/>
                </a:lnTo>
                <a:lnTo>
                  <a:pt x="19365" y="2672232"/>
                </a:lnTo>
                <a:lnTo>
                  <a:pt x="23455" y="2684175"/>
                </a:lnTo>
                <a:lnTo>
                  <a:pt x="27375" y="2696443"/>
                </a:lnTo>
                <a:lnTo>
                  <a:pt x="31190" y="2709098"/>
                </a:lnTo>
                <a:lnTo>
                  <a:pt x="33566" y="2717291"/>
                </a:lnTo>
                <a:lnTo>
                  <a:pt x="33592" y="2704621"/>
                </a:lnTo>
                <a:lnTo>
                  <a:pt x="33777" y="2691949"/>
                </a:lnTo>
                <a:lnTo>
                  <a:pt x="34278" y="2679276"/>
                </a:lnTo>
                <a:lnTo>
                  <a:pt x="35253" y="2666603"/>
                </a:lnTo>
                <a:lnTo>
                  <a:pt x="36862" y="2653931"/>
                </a:lnTo>
                <a:lnTo>
                  <a:pt x="38353" y="2645537"/>
                </a:lnTo>
                <a:lnTo>
                  <a:pt x="39395" y="2608184"/>
                </a:lnTo>
                <a:lnTo>
                  <a:pt x="43377" y="2533310"/>
                </a:lnTo>
                <a:lnTo>
                  <a:pt x="49819" y="2458283"/>
                </a:lnTo>
                <a:lnTo>
                  <a:pt x="58633" y="2383187"/>
                </a:lnTo>
                <a:lnTo>
                  <a:pt x="69734" y="2308107"/>
                </a:lnTo>
                <a:lnTo>
                  <a:pt x="83036" y="2233130"/>
                </a:lnTo>
                <a:lnTo>
                  <a:pt x="90485" y="2195707"/>
                </a:lnTo>
                <a:lnTo>
                  <a:pt x="98452" y="2158340"/>
                </a:lnTo>
                <a:lnTo>
                  <a:pt x="106927" y="2121043"/>
                </a:lnTo>
                <a:lnTo>
                  <a:pt x="115897" y="2083823"/>
                </a:lnTo>
                <a:lnTo>
                  <a:pt x="125353" y="2046694"/>
                </a:lnTo>
                <a:lnTo>
                  <a:pt x="135284" y="2009665"/>
                </a:lnTo>
                <a:lnTo>
                  <a:pt x="145679" y="1972746"/>
                </a:lnTo>
                <a:lnTo>
                  <a:pt x="156527" y="1935949"/>
                </a:lnTo>
                <a:lnTo>
                  <a:pt x="167817" y="1899284"/>
                </a:lnTo>
                <a:lnTo>
                  <a:pt x="191687" y="1827659"/>
                </a:lnTo>
                <a:lnTo>
                  <a:pt x="217224" y="1756380"/>
                </a:lnTo>
                <a:lnTo>
                  <a:pt x="244372" y="1685507"/>
                </a:lnTo>
                <a:lnTo>
                  <a:pt x="273075" y="1615097"/>
                </a:lnTo>
                <a:lnTo>
                  <a:pt x="303274" y="1545209"/>
                </a:lnTo>
                <a:lnTo>
                  <a:pt x="334913" y="1475899"/>
                </a:lnTo>
                <a:lnTo>
                  <a:pt x="351255" y="1441480"/>
                </a:lnTo>
                <a:lnTo>
                  <a:pt x="384946" y="1373147"/>
                </a:lnTo>
                <a:lnTo>
                  <a:pt x="419935" y="1305539"/>
                </a:lnTo>
                <a:lnTo>
                  <a:pt x="456164" y="1238712"/>
                </a:lnTo>
                <a:lnTo>
                  <a:pt x="474725" y="1205611"/>
                </a:lnTo>
                <a:lnTo>
                  <a:pt x="492887" y="1171981"/>
                </a:lnTo>
                <a:lnTo>
                  <a:pt x="511399" y="1138565"/>
                </a:lnTo>
                <a:lnTo>
                  <a:pt x="530255" y="1105358"/>
                </a:lnTo>
                <a:lnTo>
                  <a:pt x="549448" y="1072358"/>
                </a:lnTo>
                <a:lnTo>
                  <a:pt x="568971" y="1039560"/>
                </a:lnTo>
                <a:lnTo>
                  <a:pt x="588817" y="1006961"/>
                </a:lnTo>
                <a:lnTo>
                  <a:pt x="608979" y="974556"/>
                </a:lnTo>
                <a:lnTo>
                  <a:pt x="629450" y="942343"/>
                </a:lnTo>
                <a:lnTo>
                  <a:pt x="650223" y="910317"/>
                </a:lnTo>
                <a:lnTo>
                  <a:pt x="671290" y="878474"/>
                </a:lnTo>
                <a:lnTo>
                  <a:pt x="692645" y="846812"/>
                </a:lnTo>
                <a:lnTo>
                  <a:pt x="714280" y="815326"/>
                </a:lnTo>
                <a:lnTo>
                  <a:pt x="736189" y="784013"/>
                </a:lnTo>
                <a:lnTo>
                  <a:pt x="758365" y="752869"/>
                </a:lnTo>
                <a:lnTo>
                  <a:pt x="780799" y="721889"/>
                </a:lnTo>
                <a:lnTo>
                  <a:pt x="803487" y="691072"/>
                </a:lnTo>
                <a:lnTo>
                  <a:pt x="826420" y="660411"/>
                </a:lnTo>
                <a:lnTo>
                  <a:pt x="849591" y="629905"/>
                </a:lnTo>
                <a:lnTo>
                  <a:pt x="872993" y="599550"/>
                </a:lnTo>
                <a:lnTo>
                  <a:pt x="896619" y="569340"/>
                </a:lnTo>
                <a:lnTo>
                  <a:pt x="908162" y="554273"/>
                </a:lnTo>
                <a:lnTo>
                  <a:pt x="919777" y="539213"/>
                </a:lnTo>
                <a:lnTo>
                  <a:pt x="931464" y="524167"/>
                </a:lnTo>
                <a:lnTo>
                  <a:pt x="943223" y="509142"/>
                </a:lnTo>
                <a:lnTo>
                  <a:pt x="955055" y="494147"/>
                </a:lnTo>
                <a:lnTo>
                  <a:pt x="966960" y="479186"/>
                </a:lnTo>
                <a:lnTo>
                  <a:pt x="978936" y="464269"/>
                </a:lnTo>
                <a:lnTo>
                  <a:pt x="990986" y="449402"/>
                </a:lnTo>
                <a:lnTo>
                  <a:pt x="1003107" y="434592"/>
                </a:lnTo>
                <a:lnTo>
                  <a:pt x="1015301" y="419846"/>
                </a:lnTo>
                <a:lnTo>
                  <a:pt x="1027567" y="405171"/>
                </a:lnTo>
                <a:lnTo>
                  <a:pt x="1039906" y="390575"/>
                </a:lnTo>
                <a:lnTo>
                  <a:pt x="1052317" y="376065"/>
                </a:lnTo>
                <a:lnTo>
                  <a:pt x="1064801" y="361648"/>
                </a:lnTo>
                <a:lnTo>
                  <a:pt x="1077356" y="347331"/>
                </a:lnTo>
                <a:lnTo>
                  <a:pt x="1089985" y="333120"/>
                </a:lnTo>
                <a:lnTo>
                  <a:pt x="1102685" y="319025"/>
                </a:lnTo>
                <a:lnTo>
                  <a:pt x="1115458" y="305050"/>
                </a:lnTo>
                <a:lnTo>
                  <a:pt x="1128304" y="291205"/>
                </a:lnTo>
                <a:lnTo>
                  <a:pt x="1141221" y="277494"/>
                </a:lnTo>
                <a:lnTo>
                  <a:pt x="1149733" y="268055"/>
                </a:lnTo>
                <a:lnTo>
                  <a:pt x="1158242" y="258615"/>
                </a:lnTo>
                <a:lnTo>
                  <a:pt x="1166749" y="249176"/>
                </a:lnTo>
                <a:lnTo>
                  <a:pt x="1175253" y="239737"/>
                </a:lnTo>
                <a:lnTo>
                  <a:pt x="1183756" y="230300"/>
                </a:lnTo>
                <a:lnTo>
                  <a:pt x="1192258" y="220863"/>
                </a:lnTo>
                <a:lnTo>
                  <a:pt x="1200760" y="211428"/>
                </a:lnTo>
                <a:lnTo>
                  <a:pt x="1209260" y="201994"/>
                </a:lnTo>
                <a:lnTo>
                  <a:pt x="1217762" y="192562"/>
                </a:lnTo>
                <a:lnTo>
                  <a:pt x="1226263" y="183132"/>
                </a:lnTo>
                <a:lnTo>
                  <a:pt x="1234766" y="173704"/>
                </a:lnTo>
                <a:lnTo>
                  <a:pt x="1243270" y="164278"/>
                </a:lnTo>
                <a:lnTo>
                  <a:pt x="1251776" y="154855"/>
                </a:lnTo>
                <a:lnTo>
                  <a:pt x="1260285" y="145435"/>
                </a:lnTo>
                <a:lnTo>
                  <a:pt x="1268796" y="136018"/>
                </a:lnTo>
                <a:lnTo>
                  <a:pt x="1279213" y="125430"/>
                </a:lnTo>
                <a:lnTo>
                  <a:pt x="1287907" y="116767"/>
                </a:lnTo>
                <a:lnTo>
                  <a:pt x="1296706" y="108012"/>
                </a:lnTo>
                <a:lnTo>
                  <a:pt x="1305604" y="99181"/>
                </a:lnTo>
                <a:lnTo>
                  <a:pt x="1314593" y="90291"/>
                </a:lnTo>
                <a:lnTo>
                  <a:pt x="1323665" y="81358"/>
                </a:lnTo>
                <a:lnTo>
                  <a:pt x="1332811" y="72398"/>
                </a:lnTo>
                <a:lnTo>
                  <a:pt x="1342025" y="63428"/>
                </a:lnTo>
                <a:lnTo>
                  <a:pt x="1351299" y="54465"/>
                </a:lnTo>
                <a:lnTo>
                  <a:pt x="1360624" y="45525"/>
                </a:lnTo>
                <a:lnTo>
                  <a:pt x="1369994" y="36625"/>
                </a:lnTo>
                <a:lnTo>
                  <a:pt x="1379399" y="27780"/>
                </a:lnTo>
                <a:lnTo>
                  <a:pt x="1388833" y="19008"/>
                </a:lnTo>
                <a:lnTo>
                  <a:pt x="1398287" y="10325"/>
                </a:lnTo>
                <a:lnTo>
                  <a:pt x="1407754" y="1747"/>
                </a:lnTo>
                <a:lnTo>
                  <a:pt x="1409700" y="0"/>
                </a:lnTo>
                <a:lnTo>
                  <a:pt x="1404874" y="0"/>
                </a:lnTo>
                <a:lnTo>
                  <a:pt x="1395262" y="8642"/>
                </a:lnTo>
                <a:lnTo>
                  <a:pt x="1385656" y="17285"/>
                </a:lnTo>
                <a:lnTo>
                  <a:pt x="1376064" y="25928"/>
                </a:lnTo>
                <a:lnTo>
                  <a:pt x="1366495" y="34570"/>
                </a:lnTo>
                <a:lnTo>
                  <a:pt x="1356959" y="43213"/>
                </a:lnTo>
                <a:lnTo>
                  <a:pt x="1347464" y="51856"/>
                </a:lnTo>
                <a:lnTo>
                  <a:pt x="1338018" y="60498"/>
                </a:lnTo>
                <a:lnTo>
                  <a:pt x="1328632" y="69141"/>
                </a:lnTo>
                <a:lnTo>
                  <a:pt x="1319314" y="77784"/>
                </a:lnTo>
                <a:lnTo>
                  <a:pt x="1310072" y="86427"/>
                </a:lnTo>
                <a:lnTo>
                  <a:pt x="1300916" y="95069"/>
                </a:lnTo>
                <a:lnTo>
                  <a:pt x="1291854" y="103712"/>
                </a:lnTo>
                <a:lnTo>
                  <a:pt x="1282896" y="112355"/>
                </a:lnTo>
                <a:lnTo>
                  <a:pt x="1274050" y="120997"/>
                </a:lnTo>
                <a:lnTo>
                  <a:pt x="1265808" y="129159"/>
                </a:lnTo>
                <a:lnTo>
                  <a:pt x="1257159" y="138772"/>
                </a:lnTo>
                <a:lnTo>
                  <a:pt x="1248507" y="148374"/>
                </a:lnTo>
                <a:lnTo>
                  <a:pt x="1239852" y="157957"/>
                </a:lnTo>
                <a:lnTo>
                  <a:pt x="1231194" y="167511"/>
                </a:lnTo>
                <a:lnTo>
                  <a:pt x="1222533" y="177029"/>
                </a:lnTo>
                <a:lnTo>
                  <a:pt x="1213870" y="186502"/>
                </a:lnTo>
                <a:lnTo>
                  <a:pt x="1205205" y="195922"/>
                </a:lnTo>
                <a:lnTo>
                  <a:pt x="1196538" y="205282"/>
                </a:lnTo>
                <a:lnTo>
                  <a:pt x="1187870" y="214572"/>
                </a:lnTo>
                <a:lnTo>
                  <a:pt x="1179201" y="223784"/>
                </a:lnTo>
                <a:lnTo>
                  <a:pt x="1170530" y="232911"/>
                </a:lnTo>
                <a:lnTo>
                  <a:pt x="1161858" y="241944"/>
                </a:lnTo>
                <a:lnTo>
                  <a:pt x="1153186" y="250874"/>
                </a:lnTo>
                <a:lnTo>
                  <a:pt x="1144513" y="259695"/>
                </a:lnTo>
                <a:lnTo>
                  <a:pt x="1136395" y="267842"/>
                </a:lnTo>
                <a:lnTo>
                  <a:pt x="1122808" y="282206"/>
                </a:lnTo>
                <a:lnTo>
                  <a:pt x="1109359" y="296571"/>
                </a:lnTo>
                <a:lnTo>
                  <a:pt x="1096046" y="310942"/>
                </a:lnTo>
                <a:lnTo>
                  <a:pt x="1082866" y="325322"/>
                </a:lnTo>
                <a:lnTo>
                  <a:pt x="1069814" y="339715"/>
                </a:lnTo>
                <a:lnTo>
                  <a:pt x="1056887" y="354124"/>
                </a:lnTo>
                <a:lnTo>
                  <a:pt x="1044083" y="368554"/>
                </a:lnTo>
                <a:lnTo>
                  <a:pt x="1031396" y="383008"/>
                </a:lnTo>
                <a:lnTo>
                  <a:pt x="1018824" y="397490"/>
                </a:lnTo>
                <a:lnTo>
                  <a:pt x="1006363" y="412003"/>
                </a:lnTo>
                <a:lnTo>
                  <a:pt x="994010" y="426552"/>
                </a:lnTo>
                <a:lnTo>
                  <a:pt x="981761" y="441140"/>
                </a:lnTo>
                <a:lnTo>
                  <a:pt x="969613" y="455770"/>
                </a:lnTo>
                <a:lnTo>
                  <a:pt x="957562" y="470446"/>
                </a:lnTo>
                <a:lnTo>
                  <a:pt x="945604" y="485173"/>
                </a:lnTo>
                <a:lnTo>
                  <a:pt x="933736" y="499954"/>
                </a:lnTo>
                <a:lnTo>
                  <a:pt x="921955" y="514792"/>
                </a:lnTo>
                <a:lnTo>
                  <a:pt x="910256" y="529691"/>
                </a:lnTo>
                <a:lnTo>
                  <a:pt x="898637" y="544656"/>
                </a:lnTo>
                <a:lnTo>
                  <a:pt x="887094" y="559688"/>
                </a:lnTo>
                <a:lnTo>
                  <a:pt x="862778" y="589898"/>
                </a:lnTo>
                <a:lnTo>
                  <a:pt x="838750" y="620252"/>
                </a:lnTo>
                <a:lnTo>
                  <a:pt x="815009" y="650751"/>
                </a:lnTo>
                <a:lnTo>
                  <a:pt x="791556" y="681394"/>
                </a:lnTo>
                <a:lnTo>
                  <a:pt x="768391" y="712182"/>
                </a:lnTo>
                <a:lnTo>
                  <a:pt x="745515" y="743114"/>
                </a:lnTo>
                <a:lnTo>
                  <a:pt x="722926" y="774190"/>
                </a:lnTo>
                <a:lnTo>
                  <a:pt x="700626" y="805410"/>
                </a:lnTo>
                <a:lnTo>
                  <a:pt x="678614" y="836774"/>
                </a:lnTo>
                <a:lnTo>
                  <a:pt x="656891" y="868283"/>
                </a:lnTo>
                <a:lnTo>
                  <a:pt x="635457" y="899935"/>
                </a:lnTo>
                <a:lnTo>
                  <a:pt x="614311" y="931730"/>
                </a:lnTo>
                <a:lnTo>
                  <a:pt x="593454" y="963670"/>
                </a:lnTo>
                <a:lnTo>
                  <a:pt x="572885" y="995753"/>
                </a:lnTo>
                <a:lnTo>
                  <a:pt x="532616" y="1060349"/>
                </a:lnTo>
                <a:lnTo>
                  <a:pt x="493504" y="1125518"/>
                </a:lnTo>
                <a:lnTo>
                  <a:pt x="455548" y="1191259"/>
                </a:lnTo>
                <a:lnTo>
                  <a:pt x="436299" y="1225050"/>
                </a:lnTo>
                <a:lnTo>
                  <a:pt x="417414" y="1258986"/>
                </a:lnTo>
                <a:lnTo>
                  <a:pt x="398897" y="1293066"/>
                </a:lnTo>
                <a:lnTo>
                  <a:pt x="380753" y="1327291"/>
                </a:lnTo>
                <a:lnTo>
                  <a:pt x="362983" y="1361660"/>
                </a:lnTo>
                <a:lnTo>
                  <a:pt x="345593" y="1396173"/>
                </a:lnTo>
                <a:lnTo>
                  <a:pt x="328585" y="1430831"/>
                </a:lnTo>
                <a:lnTo>
                  <a:pt x="311962" y="1465632"/>
                </a:lnTo>
                <a:lnTo>
                  <a:pt x="295729" y="1500578"/>
                </a:lnTo>
                <a:lnTo>
                  <a:pt x="279888" y="1535668"/>
                </a:lnTo>
                <a:lnTo>
                  <a:pt x="264444" y="1570901"/>
                </a:lnTo>
                <a:lnTo>
                  <a:pt x="249400" y="1606278"/>
                </a:lnTo>
                <a:lnTo>
                  <a:pt x="234758" y="1641799"/>
                </a:lnTo>
                <a:lnTo>
                  <a:pt x="220524" y="1677463"/>
                </a:lnTo>
                <a:lnTo>
                  <a:pt x="206700" y="1713271"/>
                </a:lnTo>
                <a:lnTo>
                  <a:pt x="193289" y="1749222"/>
                </a:lnTo>
                <a:lnTo>
                  <a:pt x="180295" y="1785317"/>
                </a:lnTo>
                <a:lnTo>
                  <a:pt x="167722" y="1821554"/>
                </a:lnTo>
                <a:lnTo>
                  <a:pt x="155574" y="1857935"/>
                </a:lnTo>
                <a:lnTo>
                  <a:pt x="143852" y="1894458"/>
                </a:lnTo>
                <a:lnTo>
                  <a:pt x="131876" y="1929730"/>
                </a:lnTo>
                <a:lnTo>
                  <a:pt x="120403" y="1965204"/>
                </a:lnTo>
                <a:lnTo>
                  <a:pt x="109434" y="2000870"/>
                </a:lnTo>
                <a:lnTo>
                  <a:pt x="98969" y="2036718"/>
                </a:lnTo>
                <a:lnTo>
                  <a:pt x="89007" y="2072737"/>
                </a:lnTo>
                <a:lnTo>
                  <a:pt x="79549" y="2108917"/>
                </a:lnTo>
                <a:lnTo>
                  <a:pt x="70594" y="2145247"/>
                </a:lnTo>
                <a:lnTo>
                  <a:pt x="62143" y="2181717"/>
                </a:lnTo>
                <a:lnTo>
                  <a:pt x="54195" y="2218315"/>
                </a:lnTo>
                <a:lnTo>
                  <a:pt x="46751" y="2255032"/>
                </a:lnTo>
                <a:lnTo>
                  <a:pt x="39811" y="2291857"/>
                </a:lnTo>
                <a:lnTo>
                  <a:pt x="33374" y="2328779"/>
                </a:lnTo>
                <a:lnTo>
                  <a:pt x="27440" y="2365788"/>
                </a:lnTo>
                <a:lnTo>
                  <a:pt x="22010" y="2402874"/>
                </a:lnTo>
                <a:lnTo>
                  <a:pt x="17083" y="2440025"/>
                </a:lnTo>
                <a:lnTo>
                  <a:pt x="12660" y="2477231"/>
                </a:lnTo>
                <a:lnTo>
                  <a:pt x="8740" y="2514482"/>
                </a:lnTo>
                <a:lnTo>
                  <a:pt x="5323" y="2551767"/>
                </a:lnTo>
                <a:lnTo>
                  <a:pt x="2410" y="2589076"/>
                </a:lnTo>
                <a:close/>
              </a:path>
            </a:pathLst>
          </a:custGeom>
          <a:solidFill>
            <a:srgbClr val="766E53"/>
          </a:solidFill>
        </p:spPr>
        <p:txBody>
          <a:bodyPr wrap="square" lIns="0" tIns="0" rIns="0" bIns="0" rtlCol="0">
            <a:noAutofit/>
          </a:bodyPr>
          <a:lstStyle/>
          <a:p>
            <a:endParaRPr/>
          </a:p>
        </p:txBody>
      </p:sp>
      <p:sp>
        <p:nvSpPr>
          <p:cNvPr id="27" name="object 27"/>
          <p:cNvSpPr/>
          <p:nvPr/>
        </p:nvSpPr>
        <p:spPr>
          <a:xfrm>
            <a:off x="804680" y="6600459"/>
            <a:ext cx="91439" cy="252983"/>
          </a:xfrm>
          <a:custGeom>
            <a:avLst/>
            <a:gdLst/>
            <a:ahLst/>
            <a:cxnLst/>
            <a:rect l="l" t="t" r="r" b="b"/>
            <a:pathLst>
              <a:path w="121919" h="252983">
                <a:moveTo>
                  <a:pt x="7598" y="25770"/>
                </a:moveTo>
                <a:lnTo>
                  <a:pt x="11598" y="38646"/>
                </a:lnTo>
                <a:lnTo>
                  <a:pt x="15722" y="51511"/>
                </a:lnTo>
                <a:lnTo>
                  <a:pt x="19964" y="64363"/>
                </a:lnTo>
                <a:lnTo>
                  <a:pt x="24315" y="77196"/>
                </a:lnTo>
                <a:lnTo>
                  <a:pt x="28769" y="90008"/>
                </a:lnTo>
                <a:lnTo>
                  <a:pt x="33318" y="102795"/>
                </a:lnTo>
                <a:lnTo>
                  <a:pt x="37954" y="115554"/>
                </a:lnTo>
                <a:lnTo>
                  <a:pt x="42671" y="128280"/>
                </a:lnTo>
                <a:lnTo>
                  <a:pt x="47462" y="140970"/>
                </a:lnTo>
                <a:lnTo>
                  <a:pt x="52318" y="153621"/>
                </a:lnTo>
                <a:lnTo>
                  <a:pt x="57232" y="166229"/>
                </a:lnTo>
                <a:lnTo>
                  <a:pt x="62198" y="178791"/>
                </a:lnTo>
                <a:lnTo>
                  <a:pt x="67208" y="191303"/>
                </a:lnTo>
                <a:lnTo>
                  <a:pt x="72254" y="203760"/>
                </a:lnTo>
                <a:lnTo>
                  <a:pt x="77330" y="216161"/>
                </a:lnTo>
                <a:lnTo>
                  <a:pt x="82427" y="228501"/>
                </a:lnTo>
                <a:lnTo>
                  <a:pt x="87539" y="240776"/>
                </a:lnTo>
                <a:lnTo>
                  <a:pt x="92659" y="252983"/>
                </a:lnTo>
                <a:lnTo>
                  <a:pt x="121919" y="252983"/>
                </a:lnTo>
                <a:lnTo>
                  <a:pt x="115372" y="240776"/>
                </a:lnTo>
                <a:lnTo>
                  <a:pt x="108894" y="228501"/>
                </a:lnTo>
                <a:lnTo>
                  <a:pt x="102481" y="216161"/>
                </a:lnTo>
                <a:lnTo>
                  <a:pt x="96131" y="203760"/>
                </a:lnTo>
                <a:lnTo>
                  <a:pt x="89839" y="191303"/>
                </a:lnTo>
                <a:lnTo>
                  <a:pt x="83602" y="178791"/>
                </a:lnTo>
                <a:lnTo>
                  <a:pt x="77417" y="166229"/>
                </a:lnTo>
                <a:lnTo>
                  <a:pt x="71279" y="153621"/>
                </a:lnTo>
                <a:lnTo>
                  <a:pt x="65185" y="140970"/>
                </a:lnTo>
                <a:lnTo>
                  <a:pt x="59131" y="128280"/>
                </a:lnTo>
                <a:lnTo>
                  <a:pt x="53113" y="115554"/>
                </a:lnTo>
                <a:lnTo>
                  <a:pt x="47129" y="102795"/>
                </a:lnTo>
                <a:lnTo>
                  <a:pt x="41174" y="90008"/>
                </a:lnTo>
                <a:lnTo>
                  <a:pt x="35244" y="77196"/>
                </a:lnTo>
                <a:lnTo>
                  <a:pt x="29337" y="64363"/>
                </a:lnTo>
                <a:lnTo>
                  <a:pt x="23447" y="51511"/>
                </a:lnTo>
                <a:lnTo>
                  <a:pt x="17572" y="38646"/>
                </a:lnTo>
                <a:lnTo>
                  <a:pt x="11709" y="25770"/>
                </a:lnTo>
                <a:lnTo>
                  <a:pt x="5852" y="12886"/>
                </a:lnTo>
                <a:lnTo>
                  <a:pt x="0" y="0"/>
                </a:lnTo>
                <a:lnTo>
                  <a:pt x="3729" y="12886"/>
                </a:lnTo>
                <a:lnTo>
                  <a:pt x="7598" y="25770"/>
                </a:lnTo>
                <a:close/>
              </a:path>
            </a:pathLst>
          </a:custGeom>
          <a:solidFill>
            <a:srgbClr val="766E53"/>
          </a:solidFill>
        </p:spPr>
        <p:txBody>
          <a:bodyPr wrap="square" lIns="0" tIns="0" rIns="0" bIns="0" rtlCol="0">
            <a:noAutofit/>
          </a:bodyPr>
          <a:lstStyle/>
          <a:p>
            <a:endParaRPr/>
          </a:p>
        </p:txBody>
      </p:sp>
      <p:sp>
        <p:nvSpPr>
          <p:cNvPr id="28" name="object 28"/>
          <p:cNvSpPr/>
          <p:nvPr/>
        </p:nvSpPr>
        <p:spPr>
          <a:xfrm>
            <a:off x="730385" y="5897895"/>
            <a:ext cx="102869" cy="673607"/>
          </a:xfrm>
          <a:custGeom>
            <a:avLst/>
            <a:gdLst/>
            <a:ahLst/>
            <a:cxnLst/>
            <a:rect l="l" t="t" r="r" b="b"/>
            <a:pathLst>
              <a:path w="137159" h="673607">
                <a:moveTo>
                  <a:pt x="4660" y="14959"/>
                </a:moveTo>
                <a:lnTo>
                  <a:pt x="1286" y="4004"/>
                </a:lnTo>
                <a:lnTo>
                  <a:pt x="0" y="0"/>
                </a:lnTo>
                <a:lnTo>
                  <a:pt x="71" y="21497"/>
                </a:lnTo>
                <a:lnTo>
                  <a:pt x="288" y="42991"/>
                </a:lnTo>
                <a:lnTo>
                  <a:pt x="654" y="64477"/>
                </a:lnTo>
                <a:lnTo>
                  <a:pt x="1173" y="85953"/>
                </a:lnTo>
                <a:lnTo>
                  <a:pt x="1847" y="107415"/>
                </a:lnTo>
                <a:lnTo>
                  <a:pt x="2682" y="128858"/>
                </a:lnTo>
                <a:lnTo>
                  <a:pt x="3679" y="150280"/>
                </a:lnTo>
                <a:lnTo>
                  <a:pt x="4843" y="171677"/>
                </a:lnTo>
                <a:lnTo>
                  <a:pt x="6178" y="193046"/>
                </a:lnTo>
                <a:lnTo>
                  <a:pt x="7686" y="214382"/>
                </a:lnTo>
                <a:lnTo>
                  <a:pt x="9372" y="235682"/>
                </a:lnTo>
                <a:lnTo>
                  <a:pt x="11238" y="256943"/>
                </a:lnTo>
                <a:lnTo>
                  <a:pt x="13289" y="278161"/>
                </a:lnTo>
                <a:lnTo>
                  <a:pt x="15528" y="299333"/>
                </a:lnTo>
                <a:lnTo>
                  <a:pt x="17959" y="320454"/>
                </a:lnTo>
                <a:lnTo>
                  <a:pt x="20584" y="341521"/>
                </a:lnTo>
                <a:lnTo>
                  <a:pt x="23409" y="362532"/>
                </a:lnTo>
                <a:lnTo>
                  <a:pt x="26435" y="383481"/>
                </a:lnTo>
                <a:lnTo>
                  <a:pt x="29667" y="404366"/>
                </a:lnTo>
                <a:lnTo>
                  <a:pt x="33108" y="425183"/>
                </a:lnTo>
                <a:lnTo>
                  <a:pt x="38027" y="436703"/>
                </a:lnTo>
                <a:lnTo>
                  <a:pt x="42762" y="448408"/>
                </a:lnTo>
                <a:lnTo>
                  <a:pt x="47354" y="460257"/>
                </a:lnTo>
                <a:lnTo>
                  <a:pt x="51840" y="472211"/>
                </a:lnTo>
                <a:lnTo>
                  <a:pt x="56262" y="484230"/>
                </a:lnTo>
                <a:lnTo>
                  <a:pt x="60658" y="496275"/>
                </a:lnTo>
                <a:lnTo>
                  <a:pt x="65067" y="508307"/>
                </a:lnTo>
                <a:lnTo>
                  <a:pt x="69529" y="520284"/>
                </a:lnTo>
                <a:lnTo>
                  <a:pt x="74083" y="532169"/>
                </a:lnTo>
                <a:lnTo>
                  <a:pt x="78768" y="543922"/>
                </a:lnTo>
                <a:lnTo>
                  <a:pt x="83625" y="555502"/>
                </a:lnTo>
                <a:lnTo>
                  <a:pt x="85128" y="558952"/>
                </a:lnTo>
                <a:lnTo>
                  <a:pt x="90719" y="570516"/>
                </a:lnTo>
                <a:lnTo>
                  <a:pt x="96079" y="582080"/>
                </a:lnTo>
                <a:lnTo>
                  <a:pt x="101267" y="593645"/>
                </a:lnTo>
                <a:lnTo>
                  <a:pt x="106341" y="605211"/>
                </a:lnTo>
                <a:lnTo>
                  <a:pt x="111359" y="616776"/>
                </a:lnTo>
                <a:lnTo>
                  <a:pt x="116379" y="628342"/>
                </a:lnTo>
                <a:lnTo>
                  <a:pt x="121460" y="639907"/>
                </a:lnTo>
                <a:lnTo>
                  <a:pt x="126661" y="651472"/>
                </a:lnTo>
                <a:lnTo>
                  <a:pt x="132038" y="663036"/>
                </a:lnTo>
                <a:lnTo>
                  <a:pt x="137159" y="673608"/>
                </a:lnTo>
                <a:lnTo>
                  <a:pt x="133001" y="661548"/>
                </a:lnTo>
                <a:lnTo>
                  <a:pt x="129631" y="649486"/>
                </a:lnTo>
                <a:lnTo>
                  <a:pt x="120072" y="618395"/>
                </a:lnTo>
                <a:lnTo>
                  <a:pt x="112797" y="591777"/>
                </a:lnTo>
                <a:lnTo>
                  <a:pt x="105869" y="565095"/>
                </a:lnTo>
                <a:lnTo>
                  <a:pt x="99285" y="538352"/>
                </a:lnTo>
                <a:lnTo>
                  <a:pt x="93041" y="511552"/>
                </a:lnTo>
                <a:lnTo>
                  <a:pt x="87135" y="484698"/>
                </a:lnTo>
                <a:lnTo>
                  <a:pt x="81562" y="457793"/>
                </a:lnTo>
                <a:lnTo>
                  <a:pt x="76318" y="430842"/>
                </a:lnTo>
                <a:lnTo>
                  <a:pt x="71401" y="403848"/>
                </a:lnTo>
                <a:lnTo>
                  <a:pt x="66806" y="376815"/>
                </a:lnTo>
                <a:lnTo>
                  <a:pt x="62531" y="349746"/>
                </a:lnTo>
                <a:lnTo>
                  <a:pt x="58571" y="322644"/>
                </a:lnTo>
                <a:lnTo>
                  <a:pt x="54924" y="295514"/>
                </a:lnTo>
                <a:lnTo>
                  <a:pt x="51585" y="268359"/>
                </a:lnTo>
                <a:lnTo>
                  <a:pt x="48551" y="241182"/>
                </a:lnTo>
                <a:lnTo>
                  <a:pt x="45818" y="213988"/>
                </a:lnTo>
                <a:lnTo>
                  <a:pt x="43384" y="186780"/>
                </a:lnTo>
                <a:lnTo>
                  <a:pt x="41244" y="159560"/>
                </a:lnTo>
                <a:lnTo>
                  <a:pt x="39395" y="132334"/>
                </a:lnTo>
                <a:lnTo>
                  <a:pt x="37833" y="105105"/>
                </a:lnTo>
                <a:lnTo>
                  <a:pt x="33987" y="92696"/>
                </a:lnTo>
                <a:lnTo>
                  <a:pt x="29339" y="81098"/>
                </a:lnTo>
                <a:lnTo>
                  <a:pt x="24559" y="69633"/>
                </a:lnTo>
                <a:lnTo>
                  <a:pt x="20314" y="57628"/>
                </a:lnTo>
                <a:lnTo>
                  <a:pt x="18922" y="52552"/>
                </a:lnTo>
                <a:lnTo>
                  <a:pt x="13146" y="39571"/>
                </a:lnTo>
                <a:lnTo>
                  <a:pt x="8503" y="26927"/>
                </a:lnTo>
                <a:lnTo>
                  <a:pt x="4660" y="14959"/>
                </a:lnTo>
                <a:close/>
              </a:path>
            </a:pathLst>
          </a:custGeom>
          <a:solidFill>
            <a:srgbClr val="766E53"/>
          </a:solidFill>
        </p:spPr>
        <p:txBody>
          <a:bodyPr wrap="square" lIns="0" tIns="0" rIns="0" bIns="0" rtlCol="0">
            <a:noAutofit/>
          </a:bodyPr>
          <a:lstStyle/>
          <a:p>
            <a:endParaRPr/>
          </a:p>
        </p:txBody>
      </p:sp>
      <p:sp>
        <p:nvSpPr>
          <p:cNvPr id="29" name="object 29"/>
          <p:cNvSpPr/>
          <p:nvPr/>
        </p:nvSpPr>
        <p:spPr>
          <a:xfrm>
            <a:off x="730379" y="5772927"/>
            <a:ext cx="28575" cy="227075"/>
          </a:xfrm>
          <a:custGeom>
            <a:avLst/>
            <a:gdLst/>
            <a:ahLst/>
            <a:cxnLst/>
            <a:rect l="l" t="t" r="r" b="b"/>
            <a:pathLst>
              <a:path w="38100" h="227075">
                <a:moveTo>
                  <a:pt x="0" y="56724"/>
                </a:moveTo>
                <a:lnTo>
                  <a:pt x="0" y="122999"/>
                </a:lnTo>
                <a:lnTo>
                  <a:pt x="3332" y="133443"/>
                </a:lnTo>
                <a:lnTo>
                  <a:pt x="7008" y="145038"/>
                </a:lnTo>
                <a:lnTo>
                  <a:pt x="11372" y="157441"/>
                </a:lnTo>
                <a:lnTo>
                  <a:pt x="16768" y="170311"/>
                </a:lnTo>
                <a:lnTo>
                  <a:pt x="19050" y="175031"/>
                </a:lnTo>
                <a:lnTo>
                  <a:pt x="22959" y="187409"/>
                </a:lnTo>
                <a:lnTo>
                  <a:pt x="27682" y="198981"/>
                </a:lnTo>
                <a:lnTo>
                  <a:pt x="32529" y="210429"/>
                </a:lnTo>
                <a:lnTo>
                  <a:pt x="36814" y="222435"/>
                </a:lnTo>
                <a:lnTo>
                  <a:pt x="38100" y="227075"/>
                </a:lnTo>
                <a:lnTo>
                  <a:pt x="36896" y="213950"/>
                </a:lnTo>
                <a:lnTo>
                  <a:pt x="35915" y="200847"/>
                </a:lnTo>
                <a:lnTo>
                  <a:pt x="35133" y="187788"/>
                </a:lnTo>
                <a:lnTo>
                  <a:pt x="34528" y="174797"/>
                </a:lnTo>
                <a:lnTo>
                  <a:pt x="34076" y="161896"/>
                </a:lnTo>
                <a:lnTo>
                  <a:pt x="33756" y="149107"/>
                </a:lnTo>
                <a:lnTo>
                  <a:pt x="33545" y="136453"/>
                </a:lnTo>
                <a:lnTo>
                  <a:pt x="33359" y="111638"/>
                </a:lnTo>
                <a:lnTo>
                  <a:pt x="33337" y="89877"/>
                </a:lnTo>
                <a:lnTo>
                  <a:pt x="29540" y="76956"/>
                </a:lnTo>
                <a:lnTo>
                  <a:pt x="25677" y="64466"/>
                </a:lnTo>
                <a:lnTo>
                  <a:pt x="21681" y="52342"/>
                </a:lnTo>
                <a:lnTo>
                  <a:pt x="17485" y="40518"/>
                </a:lnTo>
                <a:lnTo>
                  <a:pt x="13024" y="28928"/>
                </a:lnTo>
                <a:lnTo>
                  <a:pt x="8231" y="17506"/>
                </a:lnTo>
                <a:lnTo>
                  <a:pt x="3039" y="6185"/>
                </a:lnTo>
                <a:lnTo>
                  <a:pt x="0" y="0"/>
                </a:lnTo>
                <a:lnTo>
                  <a:pt x="0" y="56724"/>
                </a:lnTo>
                <a:close/>
              </a:path>
            </a:pathLst>
          </a:custGeom>
          <a:solidFill>
            <a:srgbClr val="766E53"/>
          </a:solidFill>
        </p:spPr>
        <p:txBody>
          <a:bodyPr wrap="square" lIns="0" tIns="0" rIns="0" bIns="0" rtlCol="0">
            <a:noAutofit/>
          </a:bodyPr>
          <a:lstStyle/>
          <a:p>
            <a:endParaRPr/>
          </a:p>
        </p:txBody>
      </p:sp>
      <p:sp>
        <p:nvSpPr>
          <p:cNvPr id="30" name="object 30"/>
          <p:cNvSpPr/>
          <p:nvPr/>
        </p:nvSpPr>
        <p:spPr>
          <a:xfrm>
            <a:off x="754381" y="6323091"/>
            <a:ext cx="158876" cy="530351"/>
          </a:xfrm>
          <a:custGeom>
            <a:avLst/>
            <a:gdLst/>
            <a:ahLst/>
            <a:cxnLst/>
            <a:rect l="l" t="t" r="r" b="b"/>
            <a:pathLst>
              <a:path w="211835" h="530351">
                <a:moveTo>
                  <a:pt x="6594" y="15318"/>
                </a:moveTo>
                <a:lnTo>
                  <a:pt x="1667" y="3762"/>
                </a:lnTo>
                <a:lnTo>
                  <a:pt x="0" y="0"/>
                </a:lnTo>
                <a:lnTo>
                  <a:pt x="2331" y="12171"/>
                </a:lnTo>
                <a:lnTo>
                  <a:pt x="4740" y="24415"/>
                </a:lnTo>
                <a:lnTo>
                  <a:pt x="7221" y="36722"/>
                </a:lnTo>
                <a:lnTo>
                  <a:pt x="9770" y="49084"/>
                </a:lnTo>
                <a:lnTo>
                  <a:pt x="12383" y="61493"/>
                </a:lnTo>
                <a:lnTo>
                  <a:pt x="15055" y="73939"/>
                </a:lnTo>
                <a:lnTo>
                  <a:pt x="17783" y="86415"/>
                </a:lnTo>
                <a:lnTo>
                  <a:pt x="20562" y="98912"/>
                </a:lnTo>
                <a:lnTo>
                  <a:pt x="23387" y="111421"/>
                </a:lnTo>
                <a:lnTo>
                  <a:pt x="26255" y="123935"/>
                </a:lnTo>
                <a:lnTo>
                  <a:pt x="29161" y="136443"/>
                </a:lnTo>
                <a:lnTo>
                  <a:pt x="32101" y="148939"/>
                </a:lnTo>
                <a:lnTo>
                  <a:pt x="35070" y="161413"/>
                </a:lnTo>
                <a:lnTo>
                  <a:pt x="38064" y="173857"/>
                </a:lnTo>
                <a:lnTo>
                  <a:pt x="41079" y="186262"/>
                </a:lnTo>
                <a:lnTo>
                  <a:pt x="44111" y="198620"/>
                </a:lnTo>
                <a:lnTo>
                  <a:pt x="47154" y="210923"/>
                </a:lnTo>
                <a:lnTo>
                  <a:pt x="50206" y="223162"/>
                </a:lnTo>
                <a:lnTo>
                  <a:pt x="52959" y="234124"/>
                </a:lnTo>
                <a:lnTo>
                  <a:pt x="57001" y="246159"/>
                </a:lnTo>
                <a:lnTo>
                  <a:pt x="61044" y="258198"/>
                </a:lnTo>
                <a:lnTo>
                  <a:pt x="65087" y="270240"/>
                </a:lnTo>
                <a:lnTo>
                  <a:pt x="67398" y="277126"/>
                </a:lnTo>
                <a:lnTo>
                  <a:pt x="73177" y="290024"/>
                </a:lnTo>
                <a:lnTo>
                  <a:pt x="78959" y="302919"/>
                </a:lnTo>
                <a:lnTo>
                  <a:pt x="84748" y="315807"/>
                </a:lnTo>
                <a:lnTo>
                  <a:pt x="90548" y="328685"/>
                </a:lnTo>
                <a:lnTo>
                  <a:pt x="96363" y="341548"/>
                </a:lnTo>
                <a:lnTo>
                  <a:pt x="102196" y="354394"/>
                </a:lnTo>
                <a:lnTo>
                  <a:pt x="108050" y="367218"/>
                </a:lnTo>
                <a:lnTo>
                  <a:pt x="113929" y="380017"/>
                </a:lnTo>
                <a:lnTo>
                  <a:pt x="119838" y="392788"/>
                </a:lnTo>
                <a:lnTo>
                  <a:pt x="125779" y="405526"/>
                </a:lnTo>
                <a:lnTo>
                  <a:pt x="131756" y="418229"/>
                </a:lnTo>
                <a:lnTo>
                  <a:pt x="137772" y="430892"/>
                </a:lnTo>
                <a:lnTo>
                  <a:pt x="143832" y="443513"/>
                </a:lnTo>
                <a:lnTo>
                  <a:pt x="149939" y="456087"/>
                </a:lnTo>
                <a:lnTo>
                  <a:pt x="156097" y="468610"/>
                </a:lnTo>
                <a:lnTo>
                  <a:pt x="162309" y="481080"/>
                </a:lnTo>
                <a:lnTo>
                  <a:pt x="168578" y="493493"/>
                </a:lnTo>
                <a:lnTo>
                  <a:pt x="174909" y="505845"/>
                </a:lnTo>
                <a:lnTo>
                  <a:pt x="181305" y="518132"/>
                </a:lnTo>
                <a:lnTo>
                  <a:pt x="187769" y="530351"/>
                </a:lnTo>
                <a:lnTo>
                  <a:pt x="211835" y="530351"/>
                </a:lnTo>
                <a:lnTo>
                  <a:pt x="205407" y="516699"/>
                </a:lnTo>
                <a:lnTo>
                  <a:pt x="199120" y="502978"/>
                </a:lnTo>
                <a:lnTo>
                  <a:pt x="192970" y="489194"/>
                </a:lnTo>
                <a:lnTo>
                  <a:pt x="186954" y="475348"/>
                </a:lnTo>
                <a:lnTo>
                  <a:pt x="181068" y="461445"/>
                </a:lnTo>
                <a:lnTo>
                  <a:pt x="175308" y="447488"/>
                </a:lnTo>
                <a:lnTo>
                  <a:pt x="169671" y="433481"/>
                </a:lnTo>
                <a:lnTo>
                  <a:pt x="164154" y="419428"/>
                </a:lnTo>
                <a:lnTo>
                  <a:pt x="158752" y="405331"/>
                </a:lnTo>
                <a:lnTo>
                  <a:pt x="153462" y="391195"/>
                </a:lnTo>
                <a:lnTo>
                  <a:pt x="148280" y="377024"/>
                </a:lnTo>
                <a:lnTo>
                  <a:pt x="143202" y="362819"/>
                </a:lnTo>
                <a:lnTo>
                  <a:pt x="138226" y="348586"/>
                </a:lnTo>
                <a:lnTo>
                  <a:pt x="133348" y="334328"/>
                </a:lnTo>
                <a:lnTo>
                  <a:pt x="128563" y="320048"/>
                </a:lnTo>
                <a:lnTo>
                  <a:pt x="123868" y="305750"/>
                </a:lnTo>
                <a:lnTo>
                  <a:pt x="119259" y="291438"/>
                </a:lnTo>
                <a:lnTo>
                  <a:pt x="114734" y="277115"/>
                </a:lnTo>
                <a:lnTo>
                  <a:pt x="110288" y="262784"/>
                </a:lnTo>
                <a:lnTo>
                  <a:pt x="105918" y="248450"/>
                </a:lnTo>
                <a:lnTo>
                  <a:pt x="100246" y="236919"/>
                </a:lnTo>
                <a:lnTo>
                  <a:pt x="94807" y="225389"/>
                </a:lnTo>
                <a:lnTo>
                  <a:pt x="89541" y="213859"/>
                </a:lnTo>
                <a:lnTo>
                  <a:pt x="84392" y="202330"/>
                </a:lnTo>
                <a:lnTo>
                  <a:pt x="79299" y="190801"/>
                </a:lnTo>
                <a:lnTo>
                  <a:pt x="74205" y="179272"/>
                </a:lnTo>
                <a:lnTo>
                  <a:pt x="69051" y="167743"/>
                </a:lnTo>
                <a:lnTo>
                  <a:pt x="63778" y="156213"/>
                </a:lnTo>
                <a:lnTo>
                  <a:pt x="58327" y="144683"/>
                </a:lnTo>
                <a:lnTo>
                  <a:pt x="52959" y="133781"/>
                </a:lnTo>
                <a:lnTo>
                  <a:pt x="47966" y="122289"/>
                </a:lnTo>
                <a:lnTo>
                  <a:pt x="43158" y="110614"/>
                </a:lnTo>
                <a:lnTo>
                  <a:pt x="38495" y="98793"/>
                </a:lnTo>
                <a:lnTo>
                  <a:pt x="33938" y="86868"/>
                </a:lnTo>
                <a:lnTo>
                  <a:pt x="29447" y="74877"/>
                </a:lnTo>
                <a:lnTo>
                  <a:pt x="24982" y="62860"/>
                </a:lnTo>
                <a:lnTo>
                  <a:pt x="20504" y="50856"/>
                </a:lnTo>
                <a:lnTo>
                  <a:pt x="15973" y="38905"/>
                </a:lnTo>
                <a:lnTo>
                  <a:pt x="11350" y="27046"/>
                </a:lnTo>
                <a:lnTo>
                  <a:pt x="6594" y="15318"/>
                </a:lnTo>
                <a:close/>
              </a:path>
            </a:pathLst>
          </a:custGeom>
          <a:solidFill>
            <a:srgbClr val="766E53"/>
          </a:solidFill>
        </p:spPr>
        <p:txBody>
          <a:bodyPr wrap="square" lIns="0" tIns="0" rIns="0" bIns="0" rtlCol="0">
            <a:noAutofit/>
          </a:bodyPr>
          <a:lstStyle/>
          <a:p>
            <a:endParaRPr/>
          </a:p>
        </p:txBody>
      </p:sp>
      <p:sp>
        <p:nvSpPr>
          <p:cNvPr id="31" name="object 31"/>
          <p:cNvSpPr/>
          <p:nvPr/>
        </p:nvSpPr>
        <p:spPr>
          <a:xfrm>
            <a:off x="0" y="0"/>
            <a:ext cx="137160" cy="6858000"/>
          </a:xfrm>
          <a:custGeom>
            <a:avLst/>
            <a:gdLst/>
            <a:ahLst/>
            <a:cxnLst/>
            <a:rect l="l" t="t" r="r" b="b"/>
            <a:pathLst>
              <a:path w="182880" h="6858000">
                <a:moveTo>
                  <a:pt x="182880" y="0"/>
                </a:moveTo>
                <a:lnTo>
                  <a:pt x="0" y="0"/>
                </a:lnTo>
                <a:lnTo>
                  <a:pt x="0" y="6857999"/>
                </a:lnTo>
                <a:lnTo>
                  <a:pt x="182880" y="6857999"/>
                </a:lnTo>
                <a:lnTo>
                  <a:pt x="182880" y="0"/>
                </a:lnTo>
                <a:close/>
              </a:path>
            </a:pathLst>
          </a:custGeom>
          <a:solidFill>
            <a:srgbClr val="766E53"/>
          </a:solidFill>
        </p:spPr>
        <p:txBody>
          <a:bodyPr wrap="square" lIns="0" tIns="0" rIns="0" bIns="0" rtlCol="0">
            <a:noAutofit/>
          </a:bodyPr>
          <a:lstStyle/>
          <a:p>
            <a:endParaRPr/>
          </a:p>
        </p:txBody>
      </p:sp>
      <p:sp>
        <p:nvSpPr>
          <p:cNvPr id="32" name="object 32"/>
          <p:cNvSpPr/>
          <p:nvPr/>
        </p:nvSpPr>
        <p:spPr>
          <a:xfrm>
            <a:off x="-3427" y="714755"/>
            <a:ext cx="1197085" cy="507492"/>
          </a:xfrm>
          <a:custGeom>
            <a:avLst/>
            <a:gdLst/>
            <a:ahLst/>
            <a:cxnLst/>
            <a:rect l="l" t="t" r="r" b="b"/>
            <a:pathLst>
              <a:path w="1596113" h="507492">
                <a:moveTo>
                  <a:pt x="1355471" y="502666"/>
                </a:moveTo>
                <a:lnTo>
                  <a:pt x="1356995" y="501142"/>
                </a:lnTo>
                <a:lnTo>
                  <a:pt x="1360424" y="497967"/>
                </a:lnTo>
                <a:lnTo>
                  <a:pt x="1589532" y="268859"/>
                </a:lnTo>
                <a:lnTo>
                  <a:pt x="1594920" y="261504"/>
                </a:lnTo>
                <a:lnTo>
                  <a:pt x="1596113" y="250894"/>
                </a:lnTo>
                <a:lnTo>
                  <a:pt x="1589532" y="240284"/>
                </a:lnTo>
                <a:lnTo>
                  <a:pt x="1360424" y="11303"/>
                </a:lnTo>
                <a:lnTo>
                  <a:pt x="1355471" y="11303"/>
                </a:lnTo>
                <a:lnTo>
                  <a:pt x="1355471" y="6477"/>
                </a:lnTo>
                <a:lnTo>
                  <a:pt x="1350772" y="6477"/>
                </a:lnTo>
                <a:lnTo>
                  <a:pt x="1345946" y="1778"/>
                </a:lnTo>
                <a:lnTo>
                  <a:pt x="1250416" y="1778"/>
                </a:lnTo>
                <a:lnTo>
                  <a:pt x="4572" y="0"/>
                </a:lnTo>
                <a:lnTo>
                  <a:pt x="4572" y="503949"/>
                </a:lnTo>
                <a:lnTo>
                  <a:pt x="1250416" y="507492"/>
                </a:lnTo>
                <a:lnTo>
                  <a:pt x="1350772" y="507492"/>
                </a:lnTo>
                <a:lnTo>
                  <a:pt x="1355471" y="502666"/>
                </a:lnTo>
                <a:close/>
              </a:path>
            </a:pathLst>
          </a:custGeom>
          <a:solidFill>
            <a:srgbClr val="A42F0F"/>
          </a:solidFill>
        </p:spPr>
        <p:txBody>
          <a:bodyPr wrap="square" lIns="0" tIns="0" rIns="0" bIns="0" rtlCol="0">
            <a:noAutofit/>
          </a:bodyPr>
          <a:lstStyle/>
          <a:p>
            <a:endParaRPr/>
          </a:p>
        </p:txBody>
      </p:sp>
      <p:sp>
        <p:nvSpPr>
          <p:cNvPr id="4" name="object 4"/>
          <p:cNvSpPr txBox="1"/>
          <p:nvPr/>
        </p:nvSpPr>
        <p:spPr>
          <a:xfrm>
            <a:off x="2003965" y="720930"/>
            <a:ext cx="6129878" cy="920619"/>
          </a:xfrm>
          <a:prstGeom prst="rect">
            <a:avLst/>
          </a:prstGeom>
        </p:spPr>
        <p:txBody>
          <a:bodyPr wrap="square" lIns="0" tIns="0" rIns="0" bIns="0" rtlCol="0">
            <a:noAutofit/>
          </a:bodyPr>
          <a:lstStyle/>
          <a:p>
            <a:pPr marL="12700">
              <a:lnSpc>
                <a:spcPts val="3435"/>
              </a:lnSpc>
              <a:spcBef>
                <a:spcPts val="171"/>
              </a:spcBef>
            </a:pPr>
            <a:r>
              <a:rPr sz="3200" spc="0" dirty="0" smtClean="0">
                <a:solidFill>
                  <a:srgbClr val="252525"/>
                </a:solidFill>
                <a:latin typeface="Century Gothic"/>
                <a:cs typeface="Century Gothic"/>
              </a:rPr>
              <a:t>L</a:t>
            </a:r>
            <a:r>
              <a:rPr sz="3200" spc="-9" dirty="0" smtClean="0">
                <a:solidFill>
                  <a:srgbClr val="252525"/>
                </a:solidFill>
                <a:latin typeface="Century Gothic"/>
                <a:cs typeface="Century Gothic"/>
              </a:rPr>
              <a:t>i</a:t>
            </a:r>
            <a:r>
              <a:rPr sz="3200" spc="0" dirty="0" smtClean="0">
                <a:solidFill>
                  <a:srgbClr val="252525"/>
                </a:solidFill>
                <a:latin typeface="Century Gothic"/>
                <a:cs typeface="Century Gothic"/>
              </a:rPr>
              <a:t>nking</a:t>
            </a:r>
            <a:r>
              <a:rPr sz="3200" spc="-9" dirty="0" smtClean="0">
                <a:solidFill>
                  <a:srgbClr val="252525"/>
                </a:solidFill>
                <a:latin typeface="Century Gothic"/>
                <a:cs typeface="Century Gothic"/>
              </a:rPr>
              <a:t> </a:t>
            </a:r>
            <a:r>
              <a:rPr sz="3200" spc="0" dirty="0" smtClean="0">
                <a:solidFill>
                  <a:srgbClr val="252525"/>
                </a:solidFill>
                <a:latin typeface="Century Gothic"/>
                <a:cs typeface="Century Gothic"/>
              </a:rPr>
              <a:t>hu</a:t>
            </a:r>
            <a:r>
              <a:rPr sz="3200" spc="-9" dirty="0" smtClean="0">
                <a:solidFill>
                  <a:srgbClr val="252525"/>
                </a:solidFill>
                <a:latin typeface="Century Gothic"/>
                <a:cs typeface="Century Gothic"/>
              </a:rPr>
              <a:t>m</a:t>
            </a:r>
            <a:r>
              <a:rPr sz="3200" spc="0" dirty="0" smtClean="0">
                <a:solidFill>
                  <a:srgbClr val="252525"/>
                </a:solidFill>
                <a:latin typeface="Century Gothic"/>
                <a:cs typeface="Century Gothic"/>
              </a:rPr>
              <a:t>an</a:t>
            </a:r>
            <a:r>
              <a:rPr sz="3200" spc="-14" dirty="0" smtClean="0">
                <a:solidFill>
                  <a:srgbClr val="252525"/>
                </a:solidFill>
                <a:latin typeface="Century Gothic"/>
                <a:cs typeface="Century Gothic"/>
              </a:rPr>
              <a:t> </a:t>
            </a:r>
            <a:r>
              <a:rPr sz="3200" spc="0" dirty="0" smtClean="0">
                <a:solidFill>
                  <a:srgbClr val="252525"/>
                </a:solidFill>
                <a:latin typeface="Century Gothic"/>
                <a:cs typeface="Century Gothic"/>
              </a:rPr>
              <a:t>heal</a:t>
            </a:r>
            <a:r>
              <a:rPr sz="3200" spc="-14" dirty="0" smtClean="0">
                <a:solidFill>
                  <a:srgbClr val="252525"/>
                </a:solidFill>
                <a:latin typeface="Century Gothic"/>
                <a:cs typeface="Century Gothic"/>
              </a:rPr>
              <a:t>t</a:t>
            </a:r>
            <a:r>
              <a:rPr sz="3200" spc="0" dirty="0" smtClean="0">
                <a:solidFill>
                  <a:srgbClr val="252525"/>
                </a:solidFill>
                <a:latin typeface="Century Gothic"/>
                <a:cs typeface="Century Gothic"/>
              </a:rPr>
              <a:t>h to the environ</a:t>
            </a:r>
            <a:r>
              <a:rPr sz="3200" spc="-14" dirty="0" smtClean="0">
                <a:solidFill>
                  <a:srgbClr val="252525"/>
                </a:solidFill>
                <a:latin typeface="Century Gothic"/>
                <a:cs typeface="Century Gothic"/>
              </a:rPr>
              <a:t>m</a:t>
            </a:r>
            <a:r>
              <a:rPr sz="3200" spc="0" dirty="0" smtClean="0">
                <a:solidFill>
                  <a:srgbClr val="252525"/>
                </a:solidFill>
                <a:latin typeface="Century Gothic"/>
                <a:cs typeface="Century Gothic"/>
              </a:rPr>
              <a:t>ent</a:t>
            </a:r>
            <a:endParaRPr sz="3200">
              <a:latin typeface="Century Gothic"/>
              <a:cs typeface="Century Gothic"/>
            </a:endParaRPr>
          </a:p>
          <a:p>
            <a:pPr marL="12700" marR="61081">
              <a:lnSpc>
                <a:spcPts val="3815"/>
              </a:lnSpc>
              <a:spcBef>
                <a:spcPts val="18"/>
              </a:spcBef>
            </a:pPr>
            <a:r>
              <a:rPr sz="4800" spc="0" baseline="-1699" dirty="0" smtClean="0">
                <a:solidFill>
                  <a:srgbClr val="252525"/>
                </a:solidFill>
                <a:latin typeface="Century Gothic"/>
                <a:cs typeface="Century Gothic"/>
              </a:rPr>
              <a:t>Hu</a:t>
            </a:r>
            <a:r>
              <a:rPr sz="4800" spc="-14" baseline="-1699" dirty="0" smtClean="0">
                <a:solidFill>
                  <a:srgbClr val="252525"/>
                </a:solidFill>
                <a:latin typeface="Century Gothic"/>
                <a:cs typeface="Century Gothic"/>
              </a:rPr>
              <a:t>m</a:t>
            </a:r>
            <a:r>
              <a:rPr sz="4800" spc="0" baseline="-1699" dirty="0" smtClean="0">
                <a:solidFill>
                  <a:srgbClr val="252525"/>
                </a:solidFill>
                <a:latin typeface="Century Gothic"/>
                <a:cs typeface="Century Gothic"/>
              </a:rPr>
              <a:t>an</a:t>
            </a:r>
            <a:endParaRPr sz="3200">
              <a:latin typeface="Century Gothic"/>
              <a:cs typeface="Century Gothic"/>
            </a:endParaRPr>
          </a:p>
        </p:txBody>
      </p:sp>
      <p:sp>
        <p:nvSpPr>
          <p:cNvPr id="3" name="object 3"/>
          <p:cNvSpPr txBox="1"/>
          <p:nvPr/>
        </p:nvSpPr>
        <p:spPr>
          <a:xfrm>
            <a:off x="692278" y="844800"/>
            <a:ext cx="260390" cy="280212"/>
          </a:xfrm>
          <a:prstGeom prst="rect">
            <a:avLst/>
          </a:prstGeom>
        </p:spPr>
        <p:txBody>
          <a:bodyPr wrap="square" lIns="0" tIns="0" rIns="0" bIns="0" rtlCol="0">
            <a:noAutofit/>
          </a:bodyPr>
          <a:lstStyle/>
          <a:p>
            <a:pPr marL="12700">
              <a:lnSpc>
                <a:spcPts val="2185"/>
              </a:lnSpc>
              <a:spcBef>
                <a:spcPts val="109"/>
              </a:spcBef>
            </a:pPr>
            <a:r>
              <a:rPr sz="2000" spc="4" dirty="0" smtClean="0">
                <a:solidFill>
                  <a:srgbClr val="FDFFFF"/>
                </a:solidFill>
                <a:latin typeface="Century Gothic"/>
                <a:cs typeface="Century Gothic"/>
              </a:rPr>
              <a:t>13</a:t>
            </a:r>
            <a:endParaRPr sz="2000">
              <a:latin typeface="Century Gothic"/>
              <a:cs typeface="Century Gothic"/>
            </a:endParaRPr>
          </a:p>
        </p:txBody>
      </p:sp>
      <p:sp>
        <p:nvSpPr>
          <p:cNvPr id="2" name="object 2"/>
          <p:cNvSpPr txBox="1"/>
          <p:nvPr/>
        </p:nvSpPr>
        <p:spPr>
          <a:xfrm>
            <a:off x="833247" y="2215904"/>
            <a:ext cx="7726632" cy="4288542"/>
          </a:xfrm>
          <a:prstGeom prst="rect">
            <a:avLst/>
          </a:prstGeom>
        </p:spPr>
        <p:txBody>
          <a:bodyPr wrap="square" lIns="0" tIns="0" rIns="0" bIns="0" rtlCol="0">
            <a:noAutofit/>
          </a:bodyPr>
          <a:lstStyle/>
          <a:p>
            <a:pPr marL="12700" marR="43356">
              <a:lnSpc>
                <a:spcPts val="2595"/>
              </a:lnSpc>
              <a:spcBef>
                <a:spcPts val="129"/>
              </a:spcBef>
            </a:pPr>
            <a:r>
              <a:rPr sz="2400" spc="0" dirty="0" smtClean="0">
                <a:solidFill>
                  <a:srgbClr val="A42F0F"/>
                </a:solidFill>
                <a:latin typeface="Wingdings 3"/>
                <a:cs typeface="Wingdings 3"/>
              </a:rPr>
              <a:t></a:t>
            </a:r>
            <a:r>
              <a:rPr sz="2400" spc="-39" dirty="0" smtClean="0">
                <a:solidFill>
                  <a:srgbClr val="A42F0F"/>
                </a:solidFill>
                <a:latin typeface="Times New Roman"/>
                <a:cs typeface="Times New Roman"/>
              </a:rPr>
              <a:t> </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t</a:t>
            </a:r>
            <a:r>
              <a:rPr sz="2400" spc="9" dirty="0" smtClean="0">
                <a:solidFill>
                  <a:srgbClr val="404040"/>
                </a:solidFill>
                <a:latin typeface="Century Gothic"/>
                <a:cs typeface="Century Gothic"/>
              </a:rPr>
              <a:t> </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s</a:t>
            </a:r>
            <a:r>
              <a:rPr sz="2400" spc="-19" dirty="0" smtClean="0">
                <a:solidFill>
                  <a:srgbClr val="404040"/>
                </a:solidFill>
                <a:latin typeface="Century Gothic"/>
                <a:cs typeface="Century Gothic"/>
              </a:rPr>
              <a:t> </a:t>
            </a:r>
            <a:r>
              <a:rPr sz="2400" spc="0" dirty="0" smtClean="0">
                <a:solidFill>
                  <a:srgbClr val="404040"/>
                </a:solidFill>
                <a:latin typeface="Century Gothic"/>
                <a:cs typeface="Century Gothic"/>
              </a:rPr>
              <a:t>now </a:t>
            </a:r>
            <a:r>
              <a:rPr sz="2400" spc="4" dirty="0" smtClean="0">
                <a:solidFill>
                  <a:srgbClr val="404040"/>
                </a:solidFill>
                <a:latin typeface="Century Gothic"/>
                <a:cs typeface="Century Gothic"/>
              </a:rPr>
              <a:t>u</a:t>
            </a:r>
            <a:r>
              <a:rPr sz="2400" spc="0" dirty="0" smtClean="0">
                <a:solidFill>
                  <a:srgbClr val="404040"/>
                </a:solidFill>
                <a:latin typeface="Century Gothic"/>
                <a:cs typeface="Century Gothic"/>
              </a:rPr>
              <a:t>n</a:t>
            </a:r>
            <a:r>
              <a:rPr sz="2400" spc="9" dirty="0" smtClean="0">
                <a:solidFill>
                  <a:srgbClr val="404040"/>
                </a:solidFill>
                <a:latin typeface="Century Gothic"/>
                <a:cs typeface="Century Gothic"/>
              </a:rPr>
              <a:t>i</a:t>
            </a:r>
            <a:r>
              <a:rPr sz="2400" spc="0" dirty="0" smtClean="0">
                <a:solidFill>
                  <a:srgbClr val="404040"/>
                </a:solidFill>
                <a:latin typeface="Century Gothic"/>
                <a:cs typeface="Century Gothic"/>
              </a:rPr>
              <a:t>vers</a:t>
            </a:r>
            <a:r>
              <a:rPr sz="2400" spc="4" dirty="0" smtClean="0">
                <a:solidFill>
                  <a:srgbClr val="404040"/>
                </a:solidFill>
                <a:latin typeface="Century Gothic"/>
                <a:cs typeface="Century Gothic"/>
              </a:rPr>
              <a:t>a</a:t>
            </a:r>
            <a:r>
              <a:rPr sz="2400" spc="0" dirty="0" smtClean="0">
                <a:solidFill>
                  <a:srgbClr val="404040"/>
                </a:solidFill>
                <a:latin typeface="Century Gothic"/>
                <a:cs typeface="Century Gothic"/>
              </a:rPr>
              <a:t>lly</a:t>
            </a:r>
            <a:r>
              <a:rPr sz="2400" spc="-39" dirty="0" smtClean="0">
                <a:solidFill>
                  <a:srgbClr val="404040"/>
                </a:solidFill>
                <a:latin typeface="Century Gothic"/>
                <a:cs typeface="Century Gothic"/>
              </a:rPr>
              <a:t> </a:t>
            </a:r>
            <a:r>
              <a:rPr sz="2400" spc="0" dirty="0" smtClean="0">
                <a:solidFill>
                  <a:srgbClr val="404040"/>
                </a:solidFill>
                <a:latin typeface="Century Gothic"/>
                <a:cs typeface="Century Gothic"/>
              </a:rPr>
              <a:t>acce</a:t>
            </a:r>
            <a:r>
              <a:rPr sz="2400" spc="-9" dirty="0" smtClean="0">
                <a:solidFill>
                  <a:srgbClr val="404040"/>
                </a:solidFill>
                <a:latin typeface="Century Gothic"/>
                <a:cs typeface="Century Gothic"/>
              </a:rPr>
              <a:t>p</a:t>
            </a:r>
            <a:r>
              <a:rPr sz="2400" spc="0" dirty="0" smtClean="0">
                <a:solidFill>
                  <a:srgbClr val="404040"/>
                </a:solidFill>
                <a:latin typeface="Century Gothic"/>
                <a:cs typeface="Century Gothic"/>
              </a:rPr>
              <a:t>ted</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th</a:t>
            </a:r>
            <a:r>
              <a:rPr sz="2400" spc="4" dirty="0" smtClean="0">
                <a:solidFill>
                  <a:srgbClr val="404040"/>
                </a:solidFill>
                <a:latin typeface="Century Gothic"/>
                <a:cs typeface="Century Gothic"/>
              </a:rPr>
              <a:t>a</a:t>
            </a:r>
            <a:r>
              <a:rPr sz="2400" spc="0" dirty="0" smtClean="0">
                <a:solidFill>
                  <a:srgbClr val="404040"/>
                </a:solidFill>
                <a:latin typeface="Century Gothic"/>
                <a:cs typeface="Century Gothic"/>
              </a:rPr>
              <a:t>t</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degenera</a:t>
            </a:r>
            <a:r>
              <a:rPr sz="2400" spc="9" dirty="0" smtClean="0">
                <a:solidFill>
                  <a:srgbClr val="404040"/>
                </a:solidFill>
                <a:latin typeface="Century Gothic"/>
                <a:cs typeface="Century Gothic"/>
              </a:rPr>
              <a:t>tiv</a:t>
            </a:r>
            <a:r>
              <a:rPr sz="2400" spc="0" dirty="0" smtClean="0">
                <a:solidFill>
                  <a:srgbClr val="404040"/>
                </a:solidFill>
                <a:latin typeface="Century Gothic"/>
                <a:cs typeface="Century Gothic"/>
              </a:rPr>
              <a:t>e</a:t>
            </a:r>
            <a:endParaRPr sz="2400" dirty="0">
              <a:latin typeface="Century Gothic"/>
              <a:cs typeface="Century Gothic"/>
            </a:endParaRPr>
          </a:p>
          <a:p>
            <a:pPr marL="355600" marR="43356">
              <a:lnSpc>
                <a:spcPts val="2880"/>
              </a:lnSpc>
              <a:spcBef>
                <a:spcPts val="14"/>
              </a:spcBef>
            </a:pPr>
            <a:r>
              <a:rPr sz="3600" spc="0" baseline="-1132" dirty="0" smtClean="0">
                <a:solidFill>
                  <a:srgbClr val="404040"/>
                </a:solidFill>
                <a:latin typeface="Century Gothic"/>
                <a:cs typeface="Century Gothic"/>
              </a:rPr>
              <a:t>d</a:t>
            </a:r>
            <a:r>
              <a:rPr sz="3600" spc="19" baseline="-1132" dirty="0" smtClean="0">
                <a:solidFill>
                  <a:srgbClr val="404040"/>
                </a:solidFill>
                <a:latin typeface="Century Gothic"/>
                <a:cs typeface="Century Gothic"/>
              </a:rPr>
              <a:t>i</a:t>
            </a:r>
            <a:r>
              <a:rPr sz="3600" spc="0" baseline="-1132" dirty="0" smtClean="0">
                <a:solidFill>
                  <a:srgbClr val="404040"/>
                </a:solidFill>
                <a:latin typeface="Century Gothic"/>
                <a:cs typeface="Century Gothic"/>
              </a:rPr>
              <a:t>se</a:t>
            </a:r>
            <a:r>
              <a:rPr sz="3600" spc="4" baseline="-1132" dirty="0" smtClean="0">
                <a:solidFill>
                  <a:srgbClr val="404040"/>
                </a:solidFill>
                <a:latin typeface="Century Gothic"/>
                <a:cs typeface="Century Gothic"/>
              </a:rPr>
              <a:t>a</a:t>
            </a:r>
            <a:r>
              <a:rPr sz="3600" spc="0" baseline="-1132" dirty="0" smtClean="0">
                <a:solidFill>
                  <a:srgbClr val="404040"/>
                </a:solidFill>
                <a:latin typeface="Century Gothic"/>
                <a:cs typeface="Century Gothic"/>
              </a:rPr>
              <a:t>ses</a:t>
            </a:r>
            <a:r>
              <a:rPr sz="3600" spc="-9" baseline="-1132" dirty="0" smtClean="0">
                <a:solidFill>
                  <a:srgbClr val="404040"/>
                </a:solidFill>
                <a:latin typeface="Century Gothic"/>
                <a:cs typeface="Century Gothic"/>
              </a:rPr>
              <a:t> </a:t>
            </a:r>
            <a:r>
              <a:rPr sz="3600" spc="0" baseline="-1132" dirty="0" smtClean="0">
                <a:solidFill>
                  <a:srgbClr val="404040"/>
                </a:solidFill>
                <a:latin typeface="Century Gothic"/>
                <a:cs typeface="Century Gothic"/>
              </a:rPr>
              <a:t>are due</a:t>
            </a:r>
            <a:r>
              <a:rPr sz="3600" spc="9" baseline="-1132" dirty="0" smtClean="0">
                <a:solidFill>
                  <a:srgbClr val="404040"/>
                </a:solidFill>
                <a:latin typeface="Century Gothic"/>
                <a:cs typeface="Century Gothic"/>
              </a:rPr>
              <a:t> </a:t>
            </a:r>
            <a:r>
              <a:rPr sz="3600" spc="0" baseline="-1132" dirty="0" smtClean="0">
                <a:solidFill>
                  <a:srgbClr val="404040"/>
                </a:solidFill>
                <a:latin typeface="Century Gothic"/>
                <a:cs typeface="Century Gothic"/>
              </a:rPr>
              <a:t>to tox</a:t>
            </a:r>
            <a:r>
              <a:rPr sz="3600" spc="19" baseline="-1132" dirty="0" smtClean="0">
                <a:solidFill>
                  <a:srgbClr val="404040"/>
                </a:solidFill>
                <a:latin typeface="Century Gothic"/>
                <a:cs typeface="Century Gothic"/>
              </a:rPr>
              <a:t>i</a:t>
            </a:r>
            <a:r>
              <a:rPr sz="3600" spc="0" baseline="-1132" dirty="0" smtClean="0">
                <a:solidFill>
                  <a:srgbClr val="404040"/>
                </a:solidFill>
                <a:latin typeface="Century Gothic"/>
                <a:cs typeface="Century Gothic"/>
              </a:rPr>
              <a:t>c</a:t>
            </a:r>
            <a:r>
              <a:rPr sz="3600" spc="-29" baseline="-1132" dirty="0" smtClean="0">
                <a:solidFill>
                  <a:srgbClr val="404040"/>
                </a:solidFill>
                <a:latin typeface="Century Gothic"/>
                <a:cs typeface="Century Gothic"/>
              </a:rPr>
              <a:t> </a:t>
            </a:r>
            <a:r>
              <a:rPr sz="3600" spc="0" baseline="-1132" dirty="0" smtClean="0">
                <a:solidFill>
                  <a:srgbClr val="404040"/>
                </a:solidFill>
                <a:latin typeface="Century Gothic"/>
                <a:cs typeface="Century Gothic"/>
              </a:rPr>
              <a:t>pollut</a:t>
            </a:r>
            <a:r>
              <a:rPr sz="3600" spc="4" baseline="-1132" dirty="0" smtClean="0">
                <a:solidFill>
                  <a:srgbClr val="404040"/>
                </a:solidFill>
                <a:latin typeface="Century Gothic"/>
                <a:cs typeface="Century Gothic"/>
              </a:rPr>
              <a:t>a</a:t>
            </a:r>
            <a:r>
              <a:rPr sz="3600" spc="0" baseline="-1132" dirty="0" smtClean="0">
                <a:solidFill>
                  <a:srgbClr val="404040"/>
                </a:solidFill>
                <a:latin typeface="Century Gothic"/>
                <a:cs typeface="Century Gothic"/>
              </a:rPr>
              <a:t>nts</a:t>
            </a:r>
            <a:r>
              <a:rPr sz="3600" spc="-19" baseline="-1132" dirty="0" smtClean="0">
                <a:solidFill>
                  <a:srgbClr val="404040"/>
                </a:solidFill>
                <a:latin typeface="Century Gothic"/>
                <a:cs typeface="Century Gothic"/>
              </a:rPr>
              <a:t> </a:t>
            </a:r>
            <a:r>
              <a:rPr sz="3600" spc="0" baseline="-1132" dirty="0" smtClean="0">
                <a:solidFill>
                  <a:srgbClr val="404040"/>
                </a:solidFill>
                <a:latin typeface="Century Gothic"/>
                <a:cs typeface="Century Gothic"/>
              </a:rPr>
              <a:t>and en</a:t>
            </a:r>
            <a:r>
              <a:rPr sz="3600" spc="25" baseline="-1132" dirty="0" smtClean="0">
                <a:solidFill>
                  <a:srgbClr val="404040"/>
                </a:solidFill>
                <a:latin typeface="Century Gothic"/>
                <a:cs typeface="Century Gothic"/>
              </a:rPr>
              <a:t>v</a:t>
            </a:r>
            <a:r>
              <a:rPr sz="3600" spc="9" baseline="-1132" dirty="0" smtClean="0">
                <a:solidFill>
                  <a:srgbClr val="404040"/>
                </a:solidFill>
                <a:latin typeface="Century Gothic"/>
                <a:cs typeface="Century Gothic"/>
              </a:rPr>
              <a:t>i</a:t>
            </a:r>
            <a:r>
              <a:rPr sz="3600" spc="0" baseline="-1132" dirty="0" smtClean="0">
                <a:solidFill>
                  <a:srgbClr val="404040"/>
                </a:solidFill>
                <a:latin typeface="Century Gothic"/>
                <a:cs typeface="Century Gothic"/>
              </a:rPr>
              <a:t>ronmental</a:t>
            </a:r>
            <a:endParaRPr sz="2400" dirty="0">
              <a:latin typeface="Century Gothic"/>
              <a:cs typeface="Century Gothic"/>
            </a:endParaRPr>
          </a:p>
          <a:p>
            <a:pPr marL="355600">
              <a:lnSpc>
                <a:spcPts val="2880"/>
              </a:lnSpc>
              <a:spcBef>
                <a:spcPts val="44"/>
              </a:spcBef>
            </a:pPr>
            <a:r>
              <a:rPr sz="2400" spc="0" dirty="0" smtClean="0">
                <a:solidFill>
                  <a:srgbClr val="404040"/>
                </a:solidFill>
                <a:latin typeface="Century Gothic"/>
                <a:cs typeface="Century Gothic"/>
              </a:rPr>
              <a:t>c</a:t>
            </a:r>
            <a:r>
              <a:rPr sz="2400" spc="-4" dirty="0" smtClean="0">
                <a:solidFill>
                  <a:srgbClr val="404040"/>
                </a:solidFill>
                <a:latin typeface="Century Gothic"/>
                <a:cs typeface="Century Gothic"/>
              </a:rPr>
              <a:t>o</a:t>
            </a:r>
            <a:r>
              <a:rPr sz="2400" spc="0" dirty="0" smtClean="0">
                <a:solidFill>
                  <a:srgbClr val="404040"/>
                </a:solidFill>
                <a:latin typeface="Century Gothic"/>
                <a:cs typeface="Century Gothic"/>
              </a:rPr>
              <a:t>ntam</a:t>
            </a:r>
            <a:r>
              <a:rPr sz="2400" spc="25" dirty="0" smtClean="0">
                <a:solidFill>
                  <a:srgbClr val="404040"/>
                </a:solidFill>
                <a:latin typeface="Century Gothic"/>
                <a:cs typeface="Century Gothic"/>
              </a:rPr>
              <a:t>i</a:t>
            </a:r>
            <a:r>
              <a:rPr sz="2400" spc="-14" dirty="0" smtClean="0">
                <a:solidFill>
                  <a:srgbClr val="404040"/>
                </a:solidFill>
                <a:latin typeface="Century Gothic"/>
                <a:cs typeface="Century Gothic"/>
              </a:rPr>
              <a:t>n</a:t>
            </a:r>
            <a:r>
              <a:rPr sz="2400" spc="0" dirty="0" smtClean="0">
                <a:solidFill>
                  <a:srgbClr val="404040"/>
                </a:solidFill>
                <a:latin typeface="Century Gothic"/>
                <a:cs typeface="Century Gothic"/>
              </a:rPr>
              <a:t>an</a:t>
            </a:r>
            <a:r>
              <a:rPr sz="2400" spc="-9" dirty="0" smtClean="0">
                <a:solidFill>
                  <a:srgbClr val="404040"/>
                </a:solidFill>
                <a:latin typeface="Century Gothic"/>
                <a:cs typeface="Century Gothic"/>
              </a:rPr>
              <a:t>t</a:t>
            </a:r>
            <a:r>
              <a:rPr sz="2400" spc="0" dirty="0" smtClean="0">
                <a:solidFill>
                  <a:srgbClr val="404040"/>
                </a:solidFill>
                <a:latin typeface="Century Gothic"/>
                <a:cs typeface="Century Gothic"/>
              </a:rPr>
              <a:t>s;</a:t>
            </a:r>
            <a:r>
              <a:rPr sz="2400" spc="-25" dirty="0" smtClean="0">
                <a:solidFill>
                  <a:srgbClr val="404040"/>
                </a:solidFill>
                <a:latin typeface="Century Gothic"/>
                <a:cs typeface="Century Gothic"/>
              </a:rPr>
              <a:t> </a:t>
            </a:r>
            <a:r>
              <a:rPr sz="2400" spc="-9" dirty="0" smtClean="0">
                <a:solidFill>
                  <a:srgbClr val="404040"/>
                </a:solidFill>
                <a:latin typeface="Century Gothic"/>
                <a:cs typeface="Century Gothic"/>
              </a:rPr>
              <a:t>b</a:t>
            </a:r>
            <a:r>
              <a:rPr sz="2400" spc="0" dirty="0" smtClean="0">
                <a:solidFill>
                  <a:srgbClr val="404040"/>
                </a:solidFill>
                <a:latin typeface="Century Gothic"/>
                <a:cs typeface="Century Gothic"/>
              </a:rPr>
              <a:t>es</a:t>
            </a:r>
            <a:r>
              <a:rPr sz="2400" spc="25" dirty="0" smtClean="0">
                <a:solidFill>
                  <a:srgbClr val="404040"/>
                </a:solidFill>
                <a:latin typeface="Century Gothic"/>
                <a:cs typeface="Century Gothic"/>
              </a:rPr>
              <a:t>i</a:t>
            </a:r>
            <a:r>
              <a:rPr sz="2400" spc="0" dirty="0" smtClean="0">
                <a:solidFill>
                  <a:srgbClr val="404040"/>
                </a:solidFill>
                <a:latin typeface="Century Gothic"/>
                <a:cs typeface="Century Gothic"/>
              </a:rPr>
              <a:t>des</a:t>
            </a:r>
            <a:r>
              <a:rPr sz="2400" spc="-14" dirty="0" smtClean="0">
                <a:solidFill>
                  <a:srgbClr val="404040"/>
                </a:solidFill>
                <a:latin typeface="Century Gothic"/>
                <a:cs typeface="Century Gothic"/>
              </a:rPr>
              <a:t> </a:t>
            </a:r>
            <a:r>
              <a:rPr sz="2400" spc="0" dirty="0" smtClean="0">
                <a:solidFill>
                  <a:srgbClr val="404040"/>
                </a:solidFill>
                <a:latin typeface="Century Gothic"/>
                <a:cs typeface="Century Gothic"/>
              </a:rPr>
              <a:t>p</a:t>
            </a:r>
            <a:r>
              <a:rPr sz="2400" spc="-4" dirty="0" smtClean="0">
                <a:solidFill>
                  <a:srgbClr val="404040"/>
                </a:solidFill>
                <a:latin typeface="Century Gothic"/>
                <a:cs typeface="Century Gothic"/>
              </a:rPr>
              <a:t>e</a:t>
            </a:r>
            <a:r>
              <a:rPr sz="2400" spc="0" dirty="0" smtClean="0">
                <a:solidFill>
                  <a:srgbClr val="404040"/>
                </a:solidFill>
                <a:latin typeface="Century Gothic"/>
                <a:cs typeface="Century Gothic"/>
              </a:rPr>
              <a:t>rsonal h</a:t>
            </a:r>
            <a:r>
              <a:rPr sz="2400" spc="4" dirty="0" smtClean="0">
                <a:solidFill>
                  <a:srgbClr val="404040"/>
                </a:solidFill>
                <a:latin typeface="Century Gothic"/>
                <a:cs typeface="Century Gothic"/>
              </a:rPr>
              <a:t>a</a:t>
            </a:r>
            <a:r>
              <a:rPr sz="2400" spc="0" dirty="0" smtClean="0">
                <a:solidFill>
                  <a:srgbClr val="404040"/>
                </a:solidFill>
                <a:latin typeface="Century Gothic"/>
                <a:cs typeface="Century Gothic"/>
              </a:rPr>
              <a:t>b</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ts</a:t>
            </a:r>
            <a:r>
              <a:rPr sz="2400" spc="-34" dirty="0" smtClean="0">
                <a:solidFill>
                  <a:srgbClr val="404040"/>
                </a:solidFill>
                <a:latin typeface="Century Gothic"/>
                <a:cs typeface="Century Gothic"/>
              </a:rPr>
              <a:t> </a:t>
            </a:r>
            <a:r>
              <a:rPr sz="2400" spc="0" dirty="0" smtClean="0">
                <a:solidFill>
                  <a:srgbClr val="404040"/>
                </a:solidFill>
                <a:latin typeface="Century Gothic"/>
                <a:cs typeface="Century Gothic"/>
              </a:rPr>
              <a:t>and l</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festyles;</a:t>
            </a:r>
            <a:r>
              <a:rPr sz="2400" spc="-24" dirty="0" smtClean="0">
                <a:solidFill>
                  <a:srgbClr val="404040"/>
                </a:solidFill>
                <a:latin typeface="Century Gothic"/>
                <a:cs typeface="Century Gothic"/>
              </a:rPr>
              <a:t> </a:t>
            </a:r>
            <a:r>
              <a:rPr sz="2400" spc="0" dirty="0" smtClean="0">
                <a:solidFill>
                  <a:srgbClr val="404040"/>
                </a:solidFill>
                <a:latin typeface="Century Gothic"/>
                <a:cs typeface="Century Gothic"/>
              </a:rPr>
              <a:t>e</a:t>
            </a:r>
            <a:r>
              <a:rPr sz="2400" spc="-25" dirty="0" smtClean="0">
                <a:solidFill>
                  <a:srgbClr val="404040"/>
                </a:solidFill>
                <a:latin typeface="Century Gothic"/>
                <a:cs typeface="Century Gothic"/>
              </a:rPr>
              <a:t>.</a:t>
            </a:r>
            <a:r>
              <a:rPr sz="2400" spc="0" dirty="0" smtClean="0">
                <a:solidFill>
                  <a:srgbClr val="404040"/>
                </a:solidFill>
                <a:latin typeface="Century Gothic"/>
                <a:cs typeface="Century Gothic"/>
              </a:rPr>
              <a:t>g. s</a:t>
            </a:r>
            <a:r>
              <a:rPr sz="2400" spc="4" dirty="0" smtClean="0">
                <a:solidFill>
                  <a:srgbClr val="404040"/>
                </a:solidFill>
                <a:latin typeface="Century Gothic"/>
                <a:cs typeface="Century Gothic"/>
              </a:rPr>
              <a:t>m</a:t>
            </a:r>
            <a:r>
              <a:rPr sz="2400" spc="0" dirty="0" smtClean="0">
                <a:solidFill>
                  <a:srgbClr val="404040"/>
                </a:solidFill>
                <a:latin typeface="Century Gothic"/>
                <a:cs typeface="Century Gothic"/>
              </a:rPr>
              <a:t>ok</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ng,</a:t>
            </a:r>
            <a:r>
              <a:rPr sz="2400" spc="-34" dirty="0" smtClean="0">
                <a:solidFill>
                  <a:srgbClr val="404040"/>
                </a:solidFill>
                <a:latin typeface="Century Gothic"/>
                <a:cs typeface="Century Gothic"/>
              </a:rPr>
              <a:t> </a:t>
            </a:r>
            <a:r>
              <a:rPr sz="2400" spc="0" dirty="0" smtClean="0">
                <a:solidFill>
                  <a:srgbClr val="404040"/>
                </a:solidFill>
                <a:latin typeface="Century Gothic"/>
                <a:cs typeface="Century Gothic"/>
              </a:rPr>
              <a:t>dr</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nk</a:t>
            </a:r>
            <a:r>
              <a:rPr sz="2400" spc="4" dirty="0" smtClean="0">
                <a:solidFill>
                  <a:srgbClr val="404040"/>
                </a:solidFill>
                <a:latin typeface="Century Gothic"/>
                <a:cs typeface="Century Gothic"/>
              </a:rPr>
              <a:t>i</a:t>
            </a:r>
            <a:r>
              <a:rPr sz="2400" spc="0" dirty="0" smtClean="0">
                <a:solidFill>
                  <a:srgbClr val="404040"/>
                </a:solidFill>
                <a:latin typeface="Century Gothic"/>
                <a:cs typeface="Century Gothic"/>
              </a:rPr>
              <a:t>n</a:t>
            </a:r>
            <a:r>
              <a:rPr sz="2400" spc="-4" dirty="0" smtClean="0">
                <a:solidFill>
                  <a:srgbClr val="404040"/>
                </a:solidFill>
                <a:latin typeface="Century Gothic"/>
                <a:cs typeface="Century Gothic"/>
              </a:rPr>
              <a:t>g</a:t>
            </a:r>
            <a:r>
              <a:rPr sz="2400" spc="0" dirty="0" smtClean="0">
                <a:solidFill>
                  <a:srgbClr val="404040"/>
                </a:solidFill>
                <a:latin typeface="Century Gothic"/>
                <a:cs typeface="Century Gothic"/>
              </a:rPr>
              <a:t>,</a:t>
            </a:r>
            <a:r>
              <a:rPr sz="2400" spc="-25" dirty="0" smtClean="0">
                <a:solidFill>
                  <a:srgbClr val="404040"/>
                </a:solidFill>
                <a:latin typeface="Century Gothic"/>
                <a:cs typeface="Century Gothic"/>
              </a:rPr>
              <a:t> </a:t>
            </a:r>
            <a:r>
              <a:rPr sz="2400" spc="0" dirty="0" smtClean="0">
                <a:solidFill>
                  <a:srgbClr val="404040"/>
                </a:solidFill>
                <a:latin typeface="Century Gothic"/>
                <a:cs typeface="Century Gothic"/>
              </a:rPr>
              <a:t>h</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gh fat</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d</a:t>
            </a:r>
            <a:r>
              <a:rPr sz="2400" spc="9" dirty="0" smtClean="0">
                <a:solidFill>
                  <a:srgbClr val="404040"/>
                </a:solidFill>
                <a:latin typeface="Century Gothic"/>
                <a:cs typeface="Century Gothic"/>
              </a:rPr>
              <a:t>i</a:t>
            </a:r>
            <a:r>
              <a:rPr sz="2400" spc="0" dirty="0" smtClean="0">
                <a:solidFill>
                  <a:srgbClr val="404040"/>
                </a:solidFill>
                <a:latin typeface="Century Gothic"/>
                <a:cs typeface="Century Gothic"/>
              </a:rPr>
              <a:t>et</a:t>
            </a:r>
            <a:r>
              <a:rPr sz="2400" spc="4" dirty="0" smtClean="0">
                <a:solidFill>
                  <a:srgbClr val="404040"/>
                </a:solidFill>
                <a:latin typeface="Century Gothic"/>
                <a:cs typeface="Century Gothic"/>
              </a:rPr>
              <a:t>s</a:t>
            </a:r>
            <a:r>
              <a:rPr sz="2400" spc="0" dirty="0" smtClean="0">
                <a:solidFill>
                  <a:srgbClr val="404040"/>
                </a:solidFill>
                <a:latin typeface="Century Gothic"/>
                <a:cs typeface="Century Gothic"/>
              </a:rPr>
              <a:t>,</a:t>
            </a:r>
            <a:r>
              <a:rPr sz="2400" spc="-44" dirty="0" smtClean="0">
                <a:solidFill>
                  <a:srgbClr val="404040"/>
                </a:solidFill>
                <a:latin typeface="Century Gothic"/>
                <a:cs typeface="Century Gothic"/>
              </a:rPr>
              <a:t> </a:t>
            </a:r>
            <a:r>
              <a:rPr sz="2400" spc="0" dirty="0" smtClean="0">
                <a:solidFill>
                  <a:srgbClr val="404040"/>
                </a:solidFill>
                <a:latin typeface="Century Gothic"/>
                <a:cs typeface="Century Gothic"/>
              </a:rPr>
              <a:t>and lack</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of regul</a:t>
            </a:r>
            <a:r>
              <a:rPr sz="2400" spc="9" dirty="0" smtClean="0">
                <a:solidFill>
                  <a:srgbClr val="404040"/>
                </a:solidFill>
                <a:latin typeface="Century Gothic"/>
                <a:cs typeface="Century Gothic"/>
              </a:rPr>
              <a:t>a</a:t>
            </a:r>
            <a:r>
              <a:rPr sz="2400" spc="0" dirty="0" smtClean="0">
                <a:solidFill>
                  <a:srgbClr val="404040"/>
                </a:solidFill>
                <a:latin typeface="Century Gothic"/>
                <a:cs typeface="Century Gothic"/>
              </a:rPr>
              <a:t>r exer</a:t>
            </a:r>
            <a:r>
              <a:rPr sz="2400" spc="-4" dirty="0" smtClean="0">
                <a:solidFill>
                  <a:srgbClr val="404040"/>
                </a:solidFill>
                <a:latin typeface="Century Gothic"/>
                <a:cs typeface="Century Gothic"/>
              </a:rPr>
              <a:t>c</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s</a:t>
            </a:r>
            <a:r>
              <a:rPr sz="2400" spc="9" dirty="0" smtClean="0">
                <a:solidFill>
                  <a:srgbClr val="404040"/>
                </a:solidFill>
                <a:latin typeface="Century Gothic"/>
                <a:cs typeface="Century Gothic"/>
              </a:rPr>
              <a:t>e</a:t>
            </a:r>
            <a:r>
              <a:rPr sz="2400" spc="0" dirty="0" smtClean="0">
                <a:solidFill>
                  <a:srgbClr val="404040"/>
                </a:solidFill>
                <a:latin typeface="Century Gothic"/>
                <a:cs typeface="Century Gothic"/>
              </a:rPr>
              <a:t>.</a:t>
            </a:r>
            <a:endParaRPr sz="2400" dirty="0">
              <a:latin typeface="Century Gothic"/>
              <a:cs typeface="Century Gothic"/>
            </a:endParaRPr>
          </a:p>
          <a:p>
            <a:pPr marL="355600" marR="554733" indent="-342900" algn="just">
              <a:lnSpc>
                <a:spcPct val="100027"/>
              </a:lnSpc>
              <a:spcBef>
                <a:spcPts val="792"/>
              </a:spcBef>
            </a:pPr>
            <a:r>
              <a:rPr sz="2400" spc="0" dirty="0" smtClean="0">
                <a:solidFill>
                  <a:srgbClr val="A42F0F"/>
                </a:solidFill>
                <a:latin typeface="Wingdings 3"/>
                <a:cs typeface="Wingdings 3"/>
              </a:rPr>
              <a:t></a:t>
            </a:r>
            <a:r>
              <a:rPr sz="2400" spc="-39" dirty="0" smtClean="0">
                <a:solidFill>
                  <a:srgbClr val="A42F0F"/>
                </a:solidFill>
                <a:latin typeface="Times New Roman"/>
                <a:cs typeface="Times New Roman"/>
              </a:rPr>
              <a:t> </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mpr</a:t>
            </a:r>
            <a:r>
              <a:rPr sz="2400" spc="-9" dirty="0" smtClean="0">
                <a:solidFill>
                  <a:srgbClr val="404040"/>
                </a:solidFill>
                <a:latin typeface="Century Gothic"/>
                <a:cs typeface="Century Gothic"/>
              </a:rPr>
              <a:t>o</a:t>
            </a:r>
            <a:r>
              <a:rPr sz="2400" spc="19" dirty="0" smtClean="0">
                <a:solidFill>
                  <a:srgbClr val="404040"/>
                </a:solidFill>
                <a:latin typeface="Century Gothic"/>
                <a:cs typeface="Century Gothic"/>
              </a:rPr>
              <a:t>v</a:t>
            </a:r>
            <a:r>
              <a:rPr sz="2400" spc="0" dirty="0" smtClean="0">
                <a:solidFill>
                  <a:srgbClr val="404040"/>
                </a:solidFill>
                <a:latin typeface="Century Gothic"/>
                <a:cs typeface="Century Gothic"/>
              </a:rPr>
              <a:t>ement</a:t>
            </a:r>
            <a:r>
              <a:rPr sz="2400" spc="-14" dirty="0" smtClean="0">
                <a:solidFill>
                  <a:srgbClr val="404040"/>
                </a:solidFill>
                <a:latin typeface="Century Gothic"/>
                <a:cs typeface="Century Gothic"/>
              </a:rPr>
              <a:t> </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n</a:t>
            </a:r>
            <a:r>
              <a:rPr sz="2400" spc="-39" dirty="0" smtClean="0">
                <a:solidFill>
                  <a:srgbClr val="404040"/>
                </a:solidFill>
                <a:latin typeface="Century Gothic"/>
                <a:cs typeface="Century Gothic"/>
              </a:rPr>
              <a:t> </a:t>
            </a:r>
            <a:r>
              <a:rPr sz="2400" spc="0" dirty="0" smtClean="0">
                <a:solidFill>
                  <a:srgbClr val="404040"/>
                </a:solidFill>
                <a:latin typeface="Century Gothic"/>
                <a:cs typeface="Century Gothic"/>
              </a:rPr>
              <a:t>en</a:t>
            </a:r>
            <a:r>
              <a:rPr sz="2400" spc="4" dirty="0" smtClean="0">
                <a:solidFill>
                  <a:srgbClr val="404040"/>
                </a:solidFill>
                <a:latin typeface="Century Gothic"/>
                <a:cs typeface="Century Gothic"/>
              </a:rPr>
              <a:t>v</a:t>
            </a:r>
            <a:r>
              <a:rPr sz="2400" spc="9" dirty="0" smtClean="0">
                <a:solidFill>
                  <a:srgbClr val="404040"/>
                </a:solidFill>
                <a:latin typeface="Century Gothic"/>
                <a:cs typeface="Century Gothic"/>
              </a:rPr>
              <a:t>i</a:t>
            </a:r>
            <a:r>
              <a:rPr sz="2400" spc="0" dirty="0" smtClean="0">
                <a:solidFill>
                  <a:srgbClr val="404040"/>
                </a:solidFill>
                <a:latin typeface="Century Gothic"/>
                <a:cs typeface="Century Gothic"/>
              </a:rPr>
              <a:t>ronmental</a:t>
            </a:r>
            <a:r>
              <a:rPr sz="2400" spc="-49" dirty="0" smtClean="0">
                <a:solidFill>
                  <a:srgbClr val="404040"/>
                </a:solidFill>
                <a:latin typeface="Century Gothic"/>
                <a:cs typeface="Century Gothic"/>
              </a:rPr>
              <a:t> </a:t>
            </a:r>
            <a:r>
              <a:rPr sz="2400" spc="0" dirty="0" smtClean="0">
                <a:solidFill>
                  <a:srgbClr val="404040"/>
                </a:solidFill>
                <a:latin typeface="Century Gothic"/>
                <a:cs typeface="Century Gothic"/>
              </a:rPr>
              <a:t>and li</a:t>
            </a:r>
            <a:r>
              <a:rPr sz="2400" spc="14" dirty="0" smtClean="0">
                <a:solidFill>
                  <a:srgbClr val="404040"/>
                </a:solidFill>
                <a:latin typeface="Century Gothic"/>
                <a:cs typeface="Century Gothic"/>
              </a:rPr>
              <a:t>v</a:t>
            </a:r>
            <a:r>
              <a:rPr sz="2400" spc="0" dirty="0" smtClean="0">
                <a:solidFill>
                  <a:srgbClr val="404040"/>
                </a:solidFill>
                <a:latin typeface="Century Gothic"/>
                <a:cs typeface="Century Gothic"/>
              </a:rPr>
              <a:t>i</a:t>
            </a:r>
            <a:r>
              <a:rPr sz="2400" spc="-14" dirty="0" smtClean="0">
                <a:solidFill>
                  <a:srgbClr val="404040"/>
                </a:solidFill>
                <a:latin typeface="Century Gothic"/>
                <a:cs typeface="Century Gothic"/>
              </a:rPr>
              <a:t>n</a:t>
            </a:r>
            <a:r>
              <a:rPr sz="2400" spc="0" dirty="0" smtClean="0">
                <a:solidFill>
                  <a:srgbClr val="404040"/>
                </a:solidFill>
                <a:latin typeface="Century Gothic"/>
                <a:cs typeface="Century Gothic"/>
              </a:rPr>
              <a:t>g</a:t>
            </a:r>
            <a:r>
              <a:rPr sz="2400" spc="-34" dirty="0" smtClean="0">
                <a:solidFill>
                  <a:srgbClr val="404040"/>
                </a:solidFill>
                <a:latin typeface="Century Gothic"/>
                <a:cs typeface="Century Gothic"/>
              </a:rPr>
              <a:t> </a:t>
            </a:r>
            <a:r>
              <a:rPr sz="2400" spc="0" dirty="0" smtClean="0">
                <a:solidFill>
                  <a:srgbClr val="404040"/>
                </a:solidFill>
                <a:latin typeface="Century Gothic"/>
                <a:cs typeface="Century Gothic"/>
              </a:rPr>
              <a:t>c</a:t>
            </a:r>
            <a:r>
              <a:rPr sz="2400" spc="-4" dirty="0" smtClean="0">
                <a:solidFill>
                  <a:srgbClr val="404040"/>
                </a:solidFill>
                <a:latin typeface="Century Gothic"/>
                <a:cs typeface="Century Gothic"/>
              </a:rPr>
              <a:t>o</a:t>
            </a:r>
            <a:r>
              <a:rPr sz="2400" spc="0" dirty="0" smtClean="0">
                <a:solidFill>
                  <a:srgbClr val="404040"/>
                </a:solidFill>
                <a:latin typeface="Century Gothic"/>
                <a:cs typeface="Century Gothic"/>
              </a:rPr>
              <a:t>nd</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t</a:t>
            </a:r>
            <a:r>
              <a:rPr sz="2400" spc="9" dirty="0" smtClean="0">
                <a:solidFill>
                  <a:srgbClr val="404040"/>
                </a:solidFill>
                <a:latin typeface="Century Gothic"/>
                <a:cs typeface="Century Gothic"/>
              </a:rPr>
              <a:t>i</a:t>
            </a:r>
            <a:r>
              <a:rPr sz="2400" spc="0" dirty="0" smtClean="0">
                <a:solidFill>
                  <a:srgbClr val="404040"/>
                </a:solidFill>
                <a:latin typeface="Century Gothic"/>
                <a:cs typeface="Century Gothic"/>
              </a:rPr>
              <a:t>ons, pr</a:t>
            </a:r>
            <a:r>
              <a:rPr sz="2400" spc="-4" dirty="0" smtClean="0">
                <a:solidFill>
                  <a:srgbClr val="404040"/>
                </a:solidFill>
                <a:latin typeface="Century Gothic"/>
                <a:cs typeface="Century Gothic"/>
              </a:rPr>
              <a:t>o</a:t>
            </a:r>
            <a:r>
              <a:rPr sz="2400" spc="25" dirty="0" smtClean="0">
                <a:solidFill>
                  <a:srgbClr val="404040"/>
                </a:solidFill>
                <a:latin typeface="Century Gothic"/>
                <a:cs typeface="Century Gothic"/>
              </a:rPr>
              <a:t>v</a:t>
            </a:r>
            <a:r>
              <a:rPr sz="2400" spc="9" dirty="0" smtClean="0">
                <a:solidFill>
                  <a:srgbClr val="404040"/>
                </a:solidFill>
                <a:latin typeface="Century Gothic"/>
                <a:cs typeface="Century Gothic"/>
              </a:rPr>
              <a:t>i</a:t>
            </a:r>
            <a:r>
              <a:rPr sz="2400" spc="-9" dirty="0" smtClean="0">
                <a:solidFill>
                  <a:srgbClr val="404040"/>
                </a:solidFill>
                <a:latin typeface="Century Gothic"/>
                <a:cs typeface="Century Gothic"/>
              </a:rPr>
              <a:t>s</a:t>
            </a:r>
            <a:r>
              <a:rPr sz="2400" spc="9" dirty="0" smtClean="0">
                <a:solidFill>
                  <a:srgbClr val="404040"/>
                </a:solidFill>
                <a:latin typeface="Century Gothic"/>
                <a:cs typeface="Century Gothic"/>
              </a:rPr>
              <a:t>i</a:t>
            </a:r>
            <a:r>
              <a:rPr sz="2400" spc="0" dirty="0" smtClean="0">
                <a:solidFill>
                  <a:srgbClr val="404040"/>
                </a:solidFill>
                <a:latin typeface="Century Gothic"/>
                <a:cs typeface="Century Gothic"/>
              </a:rPr>
              <a:t>on</a:t>
            </a:r>
            <a:r>
              <a:rPr sz="2400" spc="-39" dirty="0" smtClean="0">
                <a:solidFill>
                  <a:srgbClr val="404040"/>
                </a:solidFill>
                <a:latin typeface="Century Gothic"/>
                <a:cs typeface="Century Gothic"/>
              </a:rPr>
              <a:t> </a:t>
            </a:r>
            <a:r>
              <a:rPr sz="2400" spc="0" dirty="0" smtClean="0">
                <a:solidFill>
                  <a:srgbClr val="404040"/>
                </a:solidFill>
                <a:latin typeface="Century Gothic"/>
                <a:cs typeface="Century Gothic"/>
              </a:rPr>
              <a:t>of soc</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al</a:t>
            </a:r>
            <a:r>
              <a:rPr sz="2400" spc="-19" dirty="0" smtClean="0">
                <a:solidFill>
                  <a:srgbClr val="404040"/>
                </a:solidFill>
                <a:latin typeface="Century Gothic"/>
                <a:cs typeface="Century Gothic"/>
              </a:rPr>
              <a:t> </a:t>
            </a:r>
            <a:r>
              <a:rPr sz="2400" spc="0" dirty="0" smtClean="0">
                <a:solidFill>
                  <a:srgbClr val="404040"/>
                </a:solidFill>
                <a:latin typeface="Century Gothic"/>
                <a:cs typeface="Century Gothic"/>
              </a:rPr>
              <a:t>ser</a:t>
            </a:r>
            <a:r>
              <a:rPr sz="2400" spc="14" dirty="0" smtClean="0">
                <a:solidFill>
                  <a:srgbClr val="404040"/>
                </a:solidFill>
                <a:latin typeface="Century Gothic"/>
                <a:cs typeface="Century Gothic"/>
              </a:rPr>
              <a:t>v</a:t>
            </a:r>
            <a:r>
              <a:rPr sz="2400" spc="9" dirty="0" smtClean="0">
                <a:solidFill>
                  <a:srgbClr val="404040"/>
                </a:solidFill>
                <a:latin typeface="Century Gothic"/>
                <a:cs typeface="Century Gothic"/>
              </a:rPr>
              <a:t>i</a:t>
            </a:r>
            <a:r>
              <a:rPr sz="2400" spc="0" dirty="0" smtClean="0">
                <a:solidFill>
                  <a:srgbClr val="404040"/>
                </a:solidFill>
                <a:latin typeface="Century Gothic"/>
                <a:cs typeface="Century Gothic"/>
              </a:rPr>
              <a:t>ces</a:t>
            </a:r>
            <a:r>
              <a:rPr sz="2400" spc="-24" dirty="0" smtClean="0">
                <a:solidFill>
                  <a:srgbClr val="404040"/>
                </a:solidFill>
                <a:latin typeface="Century Gothic"/>
                <a:cs typeface="Century Gothic"/>
              </a:rPr>
              <a:t> </a:t>
            </a:r>
            <a:r>
              <a:rPr sz="2400" spc="0" dirty="0" smtClean="0">
                <a:solidFill>
                  <a:srgbClr val="404040"/>
                </a:solidFill>
                <a:latin typeface="Century Gothic"/>
                <a:cs typeface="Century Gothic"/>
              </a:rPr>
              <a:t>and erect</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on</a:t>
            </a:r>
            <a:r>
              <a:rPr sz="2400" spc="-14" dirty="0" smtClean="0">
                <a:solidFill>
                  <a:srgbClr val="404040"/>
                </a:solidFill>
                <a:latin typeface="Century Gothic"/>
                <a:cs typeface="Century Gothic"/>
              </a:rPr>
              <a:t> </a:t>
            </a:r>
            <a:r>
              <a:rPr sz="2400" spc="0" dirty="0" smtClean="0">
                <a:solidFill>
                  <a:srgbClr val="404040"/>
                </a:solidFill>
                <a:latin typeface="Century Gothic"/>
                <a:cs typeface="Century Gothic"/>
              </a:rPr>
              <a:t>of </a:t>
            </a:r>
            <a:r>
              <a:rPr sz="2400" spc="-9" dirty="0" smtClean="0">
                <a:solidFill>
                  <a:srgbClr val="404040"/>
                </a:solidFill>
                <a:latin typeface="Century Gothic"/>
                <a:cs typeface="Century Gothic"/>
              </a:rPr>
              <a:t>b</a:t>
            </a:r>
            <a:r>
              <a:rPr sz="2400" spc="0" dirty="0" smtClean="0">
                <a:solidFill>
                  <a:srgbClr val="404040"/>
                </a:solidFill>
                <a:latin typeface="Century Gothic"/>
                <a:cs typeface="Century Gothic"/>
              </a:rPr>
              <a:t>arr</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ers</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to d</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se</a:t>
            </a:r>
            <a:r>
              <a:rPr sz="2400" spc="4" dirty="0" smtClean="0">
                <a:solidFill>
                  <a:srgbClr val="404040"/>
                </a:solidFill>
                <a:latin typeface="Century Gothic"/>
                <a:cs typeface="Century Gothic"/>
              </a:rPr>
              <a:t>a</a:t>
            </a:r>
            <a:r>
              <a:rPr sz="2400" spc="0" dirty="0" smtClean="0">
                <a:solidFill>
                  <a:srgbClr val="404040"/>
                </a:solidFill>
                <a:latin typeface="Century Gothic"/>
                <a:cs typeface="Century Gothic"/>
              </a:rPr>
              <a:t>ses</a:t>
            </a:r>
            <a:r>
              <a:rPr sz="2400" spc="-9" dirty="0" smtClean="0">
                <a:solidFill>
                  <a:srgbClr val="404040"/>
                </a:solidFill>
                <a:latin typeface="Century Gothic"/>
                <a:cs typeface="Century Gothic"/>
              </a:rPr>
              <a:t> </a:t>
            </a:r>
            <a:r>
              <a:rPr sz="2400" spc="0" dirty="0" smtClean="0">
                <a:solidFill>
                  <a:srgbClr val="404040"/>
                </a:solidFill>
                <a:latin typeface="Century Gothic"/>
                <a:cs typeface="Century Gothic"/>
              </a:rPr>
              <a:t>can</a:t>
            </a:r>
            <a:r>
              <a:rPr sz="2400" spc="-14" dirty="0" smtClean="0">
                <a:solidFill>
                  <a:srgbClr val="404040"/>
                </a:solidFill>
                <a:latin typeface="Century Gothic"/>
                <a:cs typeface="Century Gothic"/>
              </a:rPr>
              <a:t> </a:t>
            </a:r>
            <a:r>
              <a:rPr sz="2400" spc="0" dirty="0" smtClean="0">
                <a:solidFill>
                  <a:srgbClr val="404040"/>
                </a:solidFill>
                <a:latin typeface="Century Gothic"/>
                <a:cs typeface="Century Gothic"/>
              </a:rPr>
              <a:t>s</a:t>
            </a:r>
            <a:r>
              <a:rPr sz="2400" spc="25" dirty="0" smtClean="0">
                <a:solidFill>
                  <a:srgbClr val="404040"/>
                </a:solidFill>
                <a:latin typeface="Century Gothic"/>
                <a:cs typeface="Century Gothic"/>
              </a:rPr>
              <a:t>i</a:t>
            </a:r>
            <a:r>
              <a:rPr sz="2400" spc="0" dirty="0" smtClean="0">
                <a:solidFill>
                  <a:srgbClr val="404040"/>
                </a:solidFill>
                <a:latin typeface="Century Gothic"/>
                <a:cs typeface="Century Gothic"/>
              </a:rPr>
              <a:t>g</a:t>
            </a:r>
            <a:r>
              <a:rPr sz="2400" spc="-4" dirty="0" smtClean="0">
                <a:solidFill>
                  <a:srgbClr val="404040"/>
                </a:solidFill>
                <a:latin typeface="Century Gothic"/>
                <a:cs typeface="Century Gothic"/>
              </a:rPr>
              <a:t>n</a:t>
            </a:r>
            <a:r>
              <a:rPr sz="2400" spc="9" dirty="0" smtClean="0">
                <a:solidFill>
                  <a:srgbClr val="404040"/>
                </a:solidFill>
                <a:latin typeface="Century Gothic"/>
                <a:cs typeface="Century Gothic"/>
              </a:rPr>
              <a:t>i</a:t>
            </a:r>
            <a:r>
              <a:rPr sz="2400" spc="-9" dirty="0" smtClean="0">
                <a:solidFill>
                  <a:srgbClr val="404040"/>
                </a:solidFill>
                <a:latin typeface="Century Gothic"/>
                <a:cs typeface="Century Gothic"/>
              </a:rPr>
              <a:t>f</a:t>
            </a:r>
            <a:r>
              <a:rPr sz="2400" spc="0" dirty="0" smtClean="0">
                <a:solidFill>
                  <a:srgbClr val="404040"/>
                </a:solidFill>
                <a:latin typeface="Century Gothic"/>
                <a:cs typeface="Century Gothic"/>
              </a:rPr>
              <a:t>ica</a:t>
            </a:r>
            <a:r>
              <a:rPr sz="2400" spc="-9" dirty="0" smtClean="0">
                <a:solidFill>
                  <a:srgbClr val="404040"/>
                </a:solidFill>
                <a:latin typeface="Century Gothic"/>
                <a:cs typeface="Century Gothic"/>
              </a:rPr>
              <a:t>n</a:t>
            </a:r>
            <a:r>
              <a:rPr sz="2400" spc="0" dirty="0" smtClean="0">
                <a:solidFill>
                  <a:srgbClr val="404040"/>
                </a:solidFill>
                <a:latin typeface="Century Gothic"/>
                <a:cs typeface="Century Gothic"/>
              </a:rPr>
              <a:t>tly</a:t>
            </a:r>
            <a:r>
              <a:rPr sz="2400" spc="-39" dirty="0" smtClean="0">
                <a:solidFill>
                  <a:srgbClr val="404040"/>
                </a:solidFill>
                <a:latin typeface="Century Gothic"/>
                <a:cs typeface="Century Gothic"/>
              </a:rPr>
              <a:t> </a:t>
            </a:r>
            <a:r>
              <a:rPr sz="2400" spc="0" dirty="0" smtClean="0">
                <a:solidFill>
                  <a:srgbClr val="404040"/>
                </a:solidFill>
                <a:latin typeface="Century Gothic"/>
                <a:cs typeface="Century Gothic"/>
              </a:rPr>
              <a:t>pr</a:t>
            </a:r>
            <a:r>
              <a:rPr sz="2400" spc="-4" dirty="0" smtClean="0">
                <a:solidFill>
                  <a:srgbClr val="404040"/>
                </a:solidFill>
                <a:latin typeface="Century Gothic"/>
                <a:cs typeface="Century Gothic"/>
              </a:rPr>
              <a:t>o</a:t>
            </a:r>
            <a:r>
              <a:rPr sz="2400" spc="0" dirty="0" smtClean="0">
                <a:solidFill>
                  <a:srgbClr val="404040"/>
                </a:solidFill>
                <a:latin typeface="Century Gothic"/>
                <a:cs typeface="Century Gothic"/>
              </a:rPr>
              <a:t>mo</a:t>
            </a:r>
            <a:r>
              <a:rPr sz="2400" spc="4" dirty="0" smtClean="0">
                <a:solidFill>
                  <a:srgbClr val="404040"/>
                </a:solidFill>
                <a:latin typeface="Century Gothic"/>
                <a:cs typeface="Century Gothic"/>
              </a:rPr>
              <a:t>t</a:t>
            </a:r>
            <a:r>
              <a:rPr sz="2400" spc="0" dirty="0" smtClean="0">
                <a:solidFill>
                  <a:srgbClr val="404040"/>
                </a:solidFill>
                <a:latin typeface="Century Gothic"/>
                <a:cs typeface="Century Gothic"/>
              </a:rPr>
              <a:t>e</a:t>
            </a:r>
            <a:r>
              <a:rPr sz="2400" spc="4" dirty="0" smtClean="0">
                <a:solidFill>
                  <a:srgbClr val="404040"/>
                </a:solidFill>
                <a:latin typeface="Century Gothic"/>
                <a:cs typeface="Century Gothic"/>
              </a:rPr>
              <a:t> </a:t>
            </a:r>
            <a:r>
              <a:rPr sz="2400" spc="0" dirty="0" smtClean="0">
                <a:solidFill>
                  <a:srgbClr val="404040"/>
                </a:solidFill>
                <a:latin typeface="Century Gothic"/>
                <a:cs typeface="Century Gothic"/>
              </a:rPr>
              <a:t>publ</a:t>
            </a:r>
            <a:r>
              <a:rPr sz="2400" spc="14" dirty="0" smtClean="0">
                <a:solidFill>
                  <a:srgbClr val="404040"/>
                </a:solidFill>
                <a:latin typeface="Century Gothic"/>
                <a:cs typeface="Century Gothic"/>
              </a:rPr>
              <a:t>i</a:t>
            </a:r>
            <a:r>
              <a:rPr sz="2400" spc="0" dirty="0" smtClean="0">
                <a:solidFill>
                  <a:srgbClr val="404040"/>
                </a:solidFill>
                <a:latin typeface="Century Gothic"/>
                <a:cs typeface="Century Gothic"/>
              </a:rPr>
              <a:t>c</a:t>
            </a:r>
            <a:r>
              <a:rPr sz="2400" spc="-19" dirty="0" smtClean="0">
                <a:solidFill>
                  <a:srgbClr val="404040"/>
                </a:solidFill>
                <a:latin typeface="Century Gothic"/>
                <a:cs typeface="Century Gothic"/>
              </a:rPr>
              <a:t> </a:t>
            </a:r>
            <a:r>
              <a:rPr sz="2400" spc="0" dirty="0" smtClean="0">
                <a:solidFill>
                  <a:srgbClr val="404040"/>
                </a:solidFill>
                <a:latin typeface="Century Gothic"/>
                <a:cs typeface="Century Gothic"/>
              </a:rPr>
              <a:t>health</a:t>
            </a:r>
            <a:r>
              <a:rPr sz="2400" spc="-19" dirty="0" smtClean="0">
                <a:solidFill>
                  <a:srgbClr val="404040"/>
                </a:solidFill>
                <a:latin typeface="Century Gothic"/>
                <a:cs typeface="Century Gothic"/>
              </a:rPr>
              <a:t> </a:t>
            </a:r>
            <a:r>
              <a:rPr sz="2400" spc="0" dirty="0" smtClean="0">
                <a:solidFill>
                  <a:srgbClr val="404040"/>
                </a:solidFill>
                <a:latin typeface="Century Gothic"/>
                <a:cs typeface="Century Gothic"/>
              </a:rPr>
              <a:t>and s</a:t>
            </a:r>
            <a:r>
              <a:rPr sz="2400" spc="4" dirty="0" smtClean="0">
                <a:solidFill>
                  <a:srgbClr val="404040"/>
                </a:solidFill>
                <a:latin typeface="Century Gothic"/>
                <a:cs typeface="Century Gothic"/>
              </a:rPr>
              <a:t>u</a:t>
            </a:r>
            <a:r>
              <a:rPr sz="2400" spc="0" dirty="0" smtClean="0">
                <a:solidFill>
                  <a:srgbClr val="404040"/>
                </a:solidFill>
                <a:latin typeface="Century Gothic"/>
                <a:cs typeface="Century Gothic"/>
              </a:rPr>
              <a:t>bsequently</a:t>
            </a:r>
            <a:r>
              <a:rPr sz="2400" spc="4" dirty="0" smtClean="0">
                <a:solidFill>
                  <a:srgbClr val="404040"/>
                </a:solidFill>
                <a:latin typeface="Century Gothic"/>
                <a:cs typeface="Century Gothic"/>
              </a:rPr>
              <a:t> </a:t>
            </a:r>
            <a:r>
              <a:rPr sz="2400" spc="0" dirty="0" smtClean="0">
                <a:solidFill>
                  <a:srgbClr val="404040"/>
                </a:solidFill>
                <a:latin typeface="Century Gothic"/>
                <a:cs typeface="Century Gothic"/>
              </a:rPr>
              <a:t>the qual</a:t>
            </a:r>
            <a:r>
              <a:rPr sz="2400" spc="25" dirty="0" smtClean="0">
                <a:solidFill>
                  <a:srgbClr val="404040"/>
                </a:solidFill>
                <a:latin typeface="Century Gothic"/>
                <a:cs typeface="Century Gothic"/>
              </a:rPr>
              <a:t>i</a:t>
            </a:r>
            <a:r>
              <a:rPr sz="2400" spc="0" dirty="0" smtClean="0">
                <a:solidFill>
                  <a:srgbClr val="404040"/>
                </a:solidFill>
                <a:latin typeface="Century Gothic"/>
                <a:cs typeface="Century Gothic"/>
              </a:rPr>
              <a:t>ty</a:t>
            </a:r>
            <a:r>
              <a:rPr sz="2400" spc="-39" dirty="0" smtClean="0">
                <a:solidFill>
                  <a:srgbClr val="404040"/>
                </a:solidFill>
                <a:latin typeface="Century Gothic"/>
                <a:cs typeface="Century Gothic"/>
              </a:rPr>
              <a:t> </a:t>
            </a:r>
            <a:r>
              <a:rPr sz="2400" spc="0" dirty="0" smtClean="0">
                <a:solidFill>
                  <a:srgbClr val="404040"/>
                </a:solidFill>
                <a:latin typeface="Century Gothic"/>
                <a:cs typeface="Century Gothic"/>
              </a:rPr>
              <a:t>of l</a:t>
            </a:r>
            <a:r>
              <a:rPr sz="2400" spc="19" dirty="0" smtClean="0">
                <a:solidFill>
                  <a:srgbClr val="404040"/>
                </a:solidFill>
                <a:latin typeface="Century Gothic"/>
                <a:cs typeface="Century Gothic"/>
              </a:rPr>
              <a:t>i</a:t>
            </a:r>
            <a:r>
              <a:rPr sz="2400" spc="0" dirty="0" smtClean="0">
                <a:solidFill>
                  <a:srgbClr val="404040"/>
                </a:solidFill>
                <a:latin typeface="Century Gothic"/>
                <a:cs typeface="Century Gothic"/>
              </a:rPr>
              <a:t>fe.</a:t>
            </a:r>
            <a:endParaRPr sz="2400" dirty="0">
              <a:latin typeface="Century Gothic"/>
              <a:cs typeface="Century Gothic"/>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Prevention of water based </a:t>
            </a:r>
            <a:r>
              <a:rPr lang="en-US" b="1" dirty="0" err="1" smtClean="0"/>
              <a:t>diseaeses</a:t>
            </a:r>
            <a:r>
              <a:rPr lang="en-US" b="1" dirty="0" smtClean="0"/>
              <a:t>:</a:t>
            </a:r>
            <a:r>
              <a:rPr lang="en-US" dirty="0" smtClean="0"/>
              <a:t> </a:t>
            </a:r>
            <a:r>
              <a:rPr lang="en-US" dirty="0"/>
              <a:t/>
            </a:r>
            <a:br>
              <a:rPr lang="en-US" dirty="0"/>
            </a:br>
            <a:endParaRPr lang="en-US" dirty="0"/>
          </a:p>
        </p:txBody>
      </p:sp>
      <p:sp>
        <p:nvSpPr>
          <p:cNvPr id="3" name="Content Placeholder 2"/>
          <p:cNvSpPr>
            <a:spLocks noGrp="1"/>
          </p:cNvSpPr>
          <p:nvPr>
            <p:ph idx="1"/>
          </p:nvPr>
        </p:nvSpPr>
        <p:spPr/>
        <p:txBody>
          <a:bodyPr/>
          <a:lstStyle/>
          <a:p>
            <a:r>
              <a:rPr lang="en-US" sz="3600" dirty="0" smtClean="0"/>
              <a:t>Decrease </a:t>
            </a:r>
            <a:r>
              <a:rPr lang="en-US" sz="3600" dirty="0"/>
              <a:t>the need for contact with infected water, </a:t>
            </a:r>
            <a:endParaRPr lang="en-US" sz="3600" dirty="0" smtClean="0"/>
          </a:p>
          <a:p>
            <a:r>
              <a:rPr lang="en-US" sz="3600" dirty="0" smtClean="0"/>
              <a:t>Control </a:t>
            </a:r>
            <a:r>
              <a:rPr lang="en-US" sz="3600" dirty="0"/>
              <a:t>snail populations, </a:t>
            </a:r>
            <a:endParaRPr lang="en-US" sz="3600" dirty="0" smtClean="0"/>
          </a:p>
          <a:p>
            <a:r>
              <a:rPr lang="en-US" sz="3600" dirty="0" smtClean="0"/>
              <a:t>reduces </a:t>
            </a:r>
            <a:r>
              <a:rPr lang="en-US" sz="3600" dirty="0"/>
              <a:t>contamination of surface waters</a:t>
            </a:r>
          </a:p>
          <a:p>
            <a:endParaRPr lang="en-US" sz="3600" dirty="0"/>
          </a:p>
          <a:p>
            <a:endParaRPr lang="en-US" dirty="0"/>
          </a:p>
        </p:txBody>
      </p:sp>
    </p:spTree>
    <p:extLst>
      <p:ext uri="{BB962C8B-B14F-4D97-AF65-F5344CB8AC3E}">
        <p14:creationId xmlns:p14="http://schemas.microsoft.com/office/powerpoint/2010/main" val="9124797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rmAutofit fontScale="90000"/>
          </a:bodyPr>
          <a:lstStyle/>
          <a:p>
            <a:r>
              <a:rPr lang="en-US" dirty="0" smtClean="0"/>
              <a:t>Diseases transmitted by water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34352158"/>
              </p:ext>
            </p:extLst>
          </p:nvPr>
        </p:nvGraphicFramePr>
        <p:xfrm>
          <a:off x="152400" y="1066800"/>
          <a:ext cx="8763000" cy="5562600"/>
        </p:xfrm>
        <a:graphic>
          <a:graphicData uri="http://schemas.openxmlformats.org/drawingml/2006/table">
            <a:tbl>
              <a:tblPr firstRow="1" bandRow="1">
                <a:tableStyleId>{5C22544A-7EE6-4342-B048-85BDC9FD1C3A}</a:tableStyleId>
              </a:tblPr>
              <a:tblGrid>
                <a:gridCol w="2921000">
                  <a:extLst>
                    <a:ext uri="{9D8B030D-6E8A-4147-A177-3AD203B41FA5}">
                      <a16:colId xmlns:a16="http://schemas.microsoft.com/office/drawing/2014/main" xmlns="" val="1097129442"/>
                    </a:ext>
                  </a:extLst>
                </a:gridCol>
                <a:gridCol w="2921000">
                  <a:extLst>
                    <a:ext uri="{9D8B030D-6E8A-4147-A177-3AD203B41FA5}">
                      <a16:colId xmlns:a16="http://schemas.microsoft.com/office/drawing/2014/main" xmlns="" val="2369965933"/>
                    </a:ext>
                  </a:extLst>
                </a:gridCol>
                <a:gridCol w="2921000">
                  <a:extLst>
                    <a:ext uri="{9D8B030D-6E8A-4147-A177-3AD203B41FA5}">
                      <a16:colId xmlns:a16="http://schemas.microsoft.com/office/drawing/2014/main" xmlns="" val="304720007"/>
                    </a:ext>
                  </a:extLst>
                </a:gridCol>
              </a:tblGrid>
              <a:tr h="1401369">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xmlns="" val="298003671"/>
                  </a:ext>
                </a:extLst>
              </a:tr>
              <a:tr h="4161231">
                <a:tc>
                  <a:txBody>
                    <a:bodyPr/>
                    <a:lstStyle/>
                    <a:p>
                      <a:pPr marL="0" marR="0" algn="just">
                        <a:lnSpc>
                          <a:spcPct val="115000"/>
                        </a:lnSpc>
                        <a:spcBef>
                          <a:spcPts val="0"/>
                        </a:spcBef>
                        <a:spcAft>
                          <a:spcPts val="0"/>
                        </a:spcAft>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Water-washed diseases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Diarrhoea</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dysentery</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Skin diseases including scabies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Eye diseases including trachoma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Louse borne fever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Increase on quantity of water at community level</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Accessibility &amp; reliability of domestic water supply is important.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Improved Hygiene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504542440"/>
                  </a:ext>
                </a:extLst>
              </a:tr>
            </a:tbl>
          </a:graphicData>
        </a:graphic>
      </p:graphicFrame>
    </p:spTree>
    <p:extLst>
      <p:ext uri="{BB962C8B-B14F-4D97-AF65-F5344CB8AC3E}">
        <p14:creationId xmlns:p14="http://schemas.microsoft.com/office/powerpoint/2010/main" val="4249160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Prevention </a:t>
            </a:r>
            <a:r>
              <a:rPr lang="en-US" b="1" dirty="0"/>
              <a:t>of water based </a:t>
            </a:r>
            <a:r>
              <a:rPr lang="en-US" b="1" dirty="0" smtClean="0"/>
              <a:t>diseases:</a:t>
            </a:r>
            <a:r>
              <a:rPr lang="en-US" dirty="0" smtClean="0"/>
              <a:t> </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53245608"/>
              </p:ext>
            </p:extLst>
          </p:nvPr>
        </p:nvGraphicFramePr>
        <p:xfrm>
          <a:off x="457200" y="1600200"/>
          <a:ext cx="8458200" cy="5029200"/>
        </p:xfrm>
        <a:graphic>
          <a:graphicData uri="http://schemas.openxmlformats.org/drawingml/2006/table">
            <a:tbl>
              <a:tblPr firstRow="1" bandRow="1">
                <a:tableStyleId>{5C22544A-7EE6-4342-B048-85BDC9FD1C3A}</a:tableStyleId>
              </a:tblPr>
              <a:tblGrid>
                <a:gridCol w="2819400">
                  <a:extLst>
                    <a:ext uri="{9D8B030D-6E8A-4147-A177-3AD203B41FA5}">
                      <a16:colId xmlns:a16="http://schemas.microsoft.com/office/drawing/2014/main" xmlns="" val="1298409514"/>
                    </a:ext>
                  </a:extLst>
                </a:gridCol>
                <a:gridCol w="2819400">
                  <a:extLst>
                    <a:ext uri="{9D8B030D-6E8A-4147-A177-3AD203B41FA5}">
                      <a16:colId xmlns:a16="http://schemas.microsoft.com/office/drawing/2014/main" xmlns="" val="1104792690"/>
                    </a:ext>
                  </a:extLst>
                </a:gridCol>
                <a:gridCol w="2819400">
                  <a:extLst>
                    <a:ext uri="{9D8B030D-6E8A-4147-A177-3AD203B41FA5}">
                      <a16:colId xmlns:a16="http://schemas.microsoft.com/office/drawing/2014/main" xmlns="" val="413713848"/>
                    </a:ext>
                  </a:extLst>
                </a:gridCol>
              </a:tblGrid>
              <a:tr h="5029200">
                <a:tc>
                  <a:txBody>
                    <a:bodyPr/>
                    <a:lstStyle/>
                    <a:p>
                      <a:pPr marL="0" marR="0" algn="just">
                        <a:lnSpc>
                          <a:spcPct val="115000"/>
                        </a:lnSpc>
                        <a:spcBef>
                          <a:spcPts val="0"/>
                        </a:spcBef>
                        <a:spcAft>
                          <a:spcPts val="0"/>
                        </a:spcAft>
                      </a:pP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Water-borne diseases</a:t>
                      </a:r>
                      <a:endPar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28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Typhoid</a:t>
                      </a:r>
                      <a:endParaRPr lang="en-US" sz="2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28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Cholera </a:t>
                      </a:r>
                      <a:endParaRPr lang="en-US" sz="2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28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Poliomyelitis</a:t>
                      </a:r>
                      <a:endParaRPr lang="en-US" sz="2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28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amoebas</a:t>
                      </a:r>
                      <a:endParaRPr lang="en-US" sz="2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28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Hepatitis A</a:t>
                      </a:r>
                      <a:endParaRPr lang="en-US" sz="2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28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Improve the quality of drinking water. </a:t>
                      </a:r>
                      <a:endParaRPr lang="en-US" sz="2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28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Prevent casual use of unprotected sources of water</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329386121"/>
                  </a:ext>
                </a:extLst>
              </a:tr>
            </a:tbl>
          </a:graphicData>
        </a:graphic>
      </p:graphicFrame>
    </p:spTree>
    <p:extLst>
      <p:ext uri="{BB962C8B-B14F-4D97-AF65-F5344CB8AC3E}">
        <p14:creationId xmlns:p14="http://schemas.microsoft.com/office/powerpoint/2010/main" val="30029432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Prevention of water based </a:t>
            </a:r>
            <a:r>
              <a:rPr lang="en-US" b="1" dirty="0" smtClean="0"/>
              <a:t>diseases:</a:t>
            </a:r>
            <a:r>
              <a:rPr lang="en-US" dirty="0" smtClean="0"/>
              <a:t> </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28095538"/>
              </p:ext>
            </p:extLst>
          </p:nvPr>
        </p:nvGraphicFramePr>
        <p:xfrm>
          <a:off x="457200" y="1676399"/>
          <a:ext cx="8229600" cy="490728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xmlns="" val="220816523"/>
                    </a:ext>
                  </a:extLst>
                </a:gridCol>
                <a:gridCol w="2743200">
                  <a:extLst>
                    <a:ext uri="{9D8B030D-6E8A-4147-A177-3AD203B41FA5}">
                      <a16:colId xmlns:a16="http://schemas.microsoft.com/office/drawing/2014/main" xmlns="" val="2144745481"/>
                    </a:ext>
                  </a:extLst>
                </a:gridCol>
                <a:gridCol w="2743200">
                  <a:extLst>
                    <a:ext uri="{9D8B030D-6E8A-4147-A177-3AD203B41FA5}">
                      <a16:colId xmlns:a16="http://schemas.microsoft.com/office/drawing/2014/main" xmlns="" val="4053050604"/>
                    </a:ext>
                  </a:extLst>
                </a:gridCol>
              </a:tblGrid>
              <a:tr h="800100">
                <a:tc>
                  <a:txBody>
                    <a:bodyPr/>
                    <a:lstStyle/>
                    <a:p>
                      <a:pPr marL="0" marR="0" algn="just">
                        <a:lnSpc>
                          <a:spcPct val="115000"/>
                        </a:lnSpc>
                        <a:spcBef>
                          <a:spcPts val="0"/>
                        </a:spcBef>
                        <a:spcAft>
                          <a:spcPts val="0"/>
                        </a:spcAft>
                      </a:pP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Water-related diseases</a:t>
                      </a:r>
                      <a:endPar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28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Malaria</a:t>
                      </a:r>
                      <a:endParaRPr lang="en-US" sz="2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28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Trypanosomiasis (sleeping sickness)</a:t>
                      </a:r>
                      <a:endParaRPr lang="en-US" sz="2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28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Onchocerciasis                   (river blindness)</a:t>
                      </a:r>
                      <a:endParaRPr lang="en-US" sz="2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28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Yellow fever</a:t>
                      </a:r>
                      <a:endParaRPr lang="en-US" sz="2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28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28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Improve surface water management.</a:t>
                      </a:r>
                      <a:endParaRPr lang="en-US" sz="2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28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Destroy breeding sites of insects.</a:t>
                      </a:r>
                      <a:endParaRPr lang="en-US" sz="2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28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Decrease need to visit breeding sites.</a:t>
                      </a:r>
                      <a:endParaRPr lang="en-US" sz="2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28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Use mosquito nets.</a:t>
                      </a:r>
                      <a:endParaRPr lang="en-US" sz="2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040167581"/>
                  </a:ext>
                </a:extLst>
              </a:tr>
            </a:tbl>
          </a:graphicData>
        </a:graphic>
      </p:graphicFrame>
    </p:spTree>
    <p:extLst>
      <p:ext uri="{BB962C8B-B14F-4D97-AF65-F5344CB8AC3E}">
        <p14:creationId xmlns:p14="http://schemas.microsoft.com/office/powerpoint/2010/main" val="2802848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Prevention of water based </a:t>
            </a:r>
            <a:r>
              <a:rPr lang="en-US" b="1" dirty="0" smtClean="0"/>
              <a:t>diseases:</a:t>
            </a:r>
            <a:r>
              <a:rPr lang="en-US" dirty="0" smtClean="0"/>
              <a:t> </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03870979"/>
              </p:ext>
            </p:extLst>
          </p:nvPr>
        </p:nvGraphicFramePr>
        <p:xfrm>
          <a:off x="457200" y="1600200"/>
          <a:ext cx="8229600" cy="504748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xmlns="" val="1921274595"/>
                    </a:ext>
                  </a:extLst>
                </a:gridCol>
                <a:gridCol w="2743200">
                  <a:extLst>
                    <a:ext uri="{9D8B030D-6E8A-4147-A177-3AD203B41FA5}">
                      <a16:colId xmlns:a16="http://schemas.microsoft.com/office/drawing/2014/main" xmlns="" val="3030659516"/>
                    </a:ext>
                  </a:extLst>
                </a:gridCol>
                <a:gridCol w="2743200">
                  <a:extLst>
                    <a:ext uri="{9D8B030D-6E8A-4147-A177-3AD203B41FA5}">
                      <a16:colId xmlns:a16="http://schemas.microsoft.com/office/drawing/2014/main" xmlns="" val="1002740520"/>
                    </a:ext>
                  </a:extLst>
                </a:gridCol>
              </a:tblGrid>
              <a:tr h="370840">
                <a:tc>
                  <a:txBody>
                    <a:bodyPr/>
                    <a:lstStyle/>
                    <a:p>
                      <a:pPr marL="0" marR="0" algn="just">
                        <a:lnSpc>
                          <a:spcPct val="115000"/>
                        </a:lnSpc>
                        <a:spcBef>
                          <a:spcPts val="0"/>
                        </a:spcBef>
                        <a:spcAft>
                          <a:spcPts val="0"/>
                        </a:spcAft>
                      </a:pPr>
                      <a:r>
                        <a:rPr lang="en-US" sz="3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Water-based diseases</a:t>
                      </a:r>
                      <a:endParaRPr lang="en-US" sz="3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32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Schistosomiasis (bilharzias)</a:t>
                      </a:r>
                      <a:endParaRPr lang="en-US" sz="32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32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32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3200" b="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Dracunculus</a:t>
                      </a:r>
                      <a:r>
                        <a:rPr lang="en-US" sz="32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medinensis</a:t>
                      </a:r>
                      <a:r>
                        <a:rPr lang="en-US" sz="32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(guinea worm)</a:t>
                      </a:r>
                      <a:endParaRPr lang="en-US" sz="32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32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32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32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Decrease need for contact with infected water</a:t>
                      </a:r>
                      <a:endParaRPr lang="en-US" sz="32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32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Control snail populations</a:t>
                      </a:r>
                      <a:endParaRPr lang="en-US" sz="32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3200" b="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Reduce contamination of surface waters</a:t>
                      </a:r>
                      <a:endParaRPr lang="en-US" sz="32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236755754"/>
                  </a:ext>
                </a:extLst>
              </a:tr>
            </a:tbl>
          </a:graphicData>
        </a:graphic>
      </p:graphicFrame>
    </p:spTree>
    <p:extLst>
      <p:ext uri="{BB962C8B-B14F-4D97-AF65-F5344CB8AC3E}">
        <p14:creationId xmlns:p14="http://schemas.microsoft.com/office/powerpoint/2010/main" val="4601648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METHODS OF TREATING WATER (WATER PURIFICATION).</a:t>
            </a:r>
          </a:p>
        </p:txBody>
      </p:sp>
      <p:sp>
        <p:nvSpPr>
          <p:cNvPr id="3" name="Content Placeholder 2"/>
          <p:cNvSpPr>
            <a:spLocks noGrp="1"/>
          </p:cNvSpPr>
          <p:nvPr>
            <p:ph idx="1"/>
          </p:nvPr>
        </p:nvSpPr>
        <p:spPr>
          <a:xfrm>
            <a:off x="457200" y="1600206"/>
            <a:ext cx="8382000" cy="5029194"/>
          </a:xfrm>
        </p:spPr>
        <p:txBody>
          <a:bodyPr/>
          <a:lstStyle/>
          <a:p>
            <a:r>
              <a:rPr lang="en-US" b="1" dirty="0"/>
              <a:t>Objectives of the </a:t>
            </a:r>
            <a:r>
              <a:rPr lang="en-US" b="1" dirty="0" smtClean="0"/>
              <a:t>unit:</a:t>
            </a:r>
          </a:p>
          <a:p>
            <a:pPr lvl="0"/>
            <a:r>
              <a:rPr lang="en-US" dirty="0"/>
              <a:t>Explain the different methods of water purification at house hold level </a:t>
            </a:r>
          </a:p>
          <a:p>
            <a:pPr lvl="0"/>
            <a:r>
              <a:rPr lang="en-US" dirty="0"/>
              <a:t>Describe systematically the steps involved in a water treatment plant at municipal level</a:t>
            </a:r>
          </a:p>
          <a:p>
            <a:r>
              <a:rPr lang="en-US" dirty="0"/>
              <a:t>Differentiate simple water filtration techniques at home from filtration in the municipal water treatment plant</a:t>
            </a:r>
          </a:p>
        </p:txBody>
      </p:sp>
    </p:spTree>
    <p:extLst>
      <p:ext uri="{BB962C8B-B14F-4D97-AF65-F5344CB8AC3E}">
        <p14:creationId xmlns:p14="http://schemas.microsoft.com/office/powerpoint/2010/main" val="23193747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r>
              <a:rPr lang="en-US" dirty="0" smtClean="0"/>
              <a:t>Methods of water purification</a:t>
            </a:r>
            <a:endParaRPr lang="en-US" dirty="0"/>
          </a:p>
        </p:txBody>
      </p:sp>
      <p:sp>
        <p:nvSpPr>
          <p:cNvPr id="3" name="Content Placeholder 2"/>
          <p:cNvSpPr>
            <a:spLocks noGrp="1"/>
          </p:cNvSpPr>
          <p:nvPr>
            <p:ph idx="1"/>
          </p:nvPr>
        </p:nvSpPr>
        <p:spPr>
          <a:xfrm>
            <a:off x="457200" y="990600"/>
            <a:ext cx="8382000" cy="5638800"/>
          </a:xfrm>
        </p:spPr>
        <p:txBody>
          <a:bodyPr>
            <a:normAutofit/>
          </a:bodyPr>
          <a:lstStyle/>
          <a:p>
            <a:r>
              <a:rPr lang="en-GB" dirty="0"/>
              <a:t>There is no simple and reliable water treatment process suitable for small community water supplies. </a:t>
            </a:r>
            <a:endParaRPr lang="en-GB" dirty="0" smtClean="0"/>
          </a:p>
          <a:p>
            <a:r>
              <a:rPr lang="en-GB" dirty="0" smtClean="0"/>
              <a:t>It </a:t>
            </a:r>
            <a:r>
              <a:rPr lang="en-GB" dirty="0"/>
              <a:t>is better to choose a source of naturally pure water and then collect or protect it from pollution so that treatment is not necessary. </a:t>
            </a:r>
            <a:endParaRPr lang="en-GB" dirty="0" smtClean="0"/>
          </a:p>
          <a:p>
            <a:r>
              <a:rPr lang="en-GB" dirty="0" smtClean="0"/>
              <a:t>Preventing </a:t>
            </a:r>
            <a:r>
              <a:rPr lang="en-GB" dirty="0"/>
              <a:t>water from getting dirty is easier than cleaning it afterwards. </a:t>
            </a:r>
            <a:endParaRPr lang="en-GB" dirty="0" smtClean="0"/>
          </a:p>
          <a:p>
            <a:r>
              <a:rPr lang="en-GB" dirty="0" smtClean="0"/>
              <a:t>However </a:t>
            </a:r>
            <a:r>
              <a:rPr lang="en-GB" dirty="0"/>
              <a:t>there are many occasions when relatively dirty water has to be used. </a:t>
            </a:r>
            <a:endParaRPr lang="en-GB" dirty="0" smtClean="0"/>
          </a:p>
        </p:txBody>
      </p:sp>
    </p:spTree>
    <p:extLst>
      <p:ext uri="{BB962C8B-B14F-4D97-AF65-F5344CB8AC3E}">
        <p14:creationId xmlns:p14="http://schemas.microsoft.com/office/powerpoint/2010/main" val="34941124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45719"/>
          </a:xfrm>
        </p:spPr>
        <p:txBody>
          <a:bodyPr>
            <a:normAutofit fontScale="90000"/>
          </a:bodyPr>
          <a:lstStyle/>
          <a:p>
            <a:endParaRPr lang="en-US" dirty="0"/>
          </a:p>
        </p:txBody>
      </p:sp>
      <p:sp>
        <p:nvSpPr>
          <p:cNvPr id="3" name="Content Placeholder 2"/>
          <p:cNvSpPr>
            <a:spLocks noGrp="1"/>
          </p:cNvSpPr>
          <p:nvPr>
            <p:ph idx="1"/>
          </p:nvPr>
        </p:nvSpPr>
        <p:spPr>
          <a:xfrm>
            <a:off x="457200" y="609600"/>
            <a:ext cx="8305800" cy="6096000"/>
          </a:xfrm>
        </p:spPr>
        <p:txBody>
          <a:bodyPr>
            <a:normAutofit/>
          </a:bodyPr>
          <a:lstStyle/>
          <a:p>
            <a:r>
              <a:rPr lang="en-GB" dirty="0"/>
              <a:t>So it is important to know the ways of cleaning it.</a:t>
            </a:r>
          </a:p>
          <a:p>
            <a:r>
              <a:rPr lang="en-GB" dirty="0"/>
              <a:t>Sometimes even when we protect our water sources, we cannot avoid contamination. </a:t>
            </a:r>
          </a:p>
          <a:p>
            <a:r>
              <a:rPr lang="en-GB" dirty="0"/>
              <a:t>To avoid disease from water completely, we must treat our water.</a:t>
            </a:r>
            <a:endParaRPr lang="en-US" dirty="0"/>
          </a:p>
          <a:p>
            <a:endParaRPr lang="en-US" dirty="0"/>
          </a:p>
          <a:p>
            <a:endParaRPr lang="en-US" dirty="0"/>
          </a:p>
        </p:txBody>
      </p:sp>
    </p:spTree>
    <p:extLst>
      <p:ext uri="{BB962C8B-B14F-4D97-AF65-F5344CB8AC3E}">
        <p14:creationId xmlns:p14="http://schemas.microsoft.com/office/powerpoint/2010/main" val="40110219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smtClean="0"/>
              <a:t>Water purification methods </a:t>
            </a:r>
            <a:endParaRPr lang="en-US" dirty="0"/>
          </a:p>
        </p:txBody>
      </p:sp>
      <p:sp>
        <p:nvSpPr>
          <p:cNvPr id="3" name="Content Placeholder 2"/>
          <p:cNvSpPr>
            <a:spLocks noGrp="1"/>
          </p:cNvSpPr>
          <p:nvPr>
            <p:ph idx="1"/>
          </p:nvPr>
        </p:nvSpPr>
        <p:spPr>
          <a:xfrm>
            <a:off x="457200" y="1143000"/>
            <a:ext cx="8458200" cy="5562600"/>
          </a:xfrm>
        </p:spPr>
        <p:txBody>
          <a:bodyPr/>
          <a:lstStyle/>
          <a:p>
            <a:r>
              <a:rPr lang="en-US" dirty="0"/>
              <a:t>Water can be purified in the following ways: Storage, </a:t>
            </a:r>
            <a:endParaRPr lang="en-US" dirty="0" smtClean="0"/>
          </a:p>
          <a:p>
            <a:r>
              <a:rPr lang="en-US" dirty="0" smtClean="0"/>
              <a:t>Sedimentation</a:t>
            </a:r>
            <a:r>
              <a:rPr lang="en-US" dirty="0"/>
              <a:t>, </a:t>
            </a:r>
            <a:endParaRPr lang="en-US" dirty="0" smtClean="0"/>
          </a:p>
          <a:p>
            <a:r>
              <a:rPr lang="en-US" dirty="0" smtClean="0"/>
              <a:t>Filtration</a:t>
            </a:r>
            <a:r>
              <a:rPr lang="en-US" dirty="0"/>
              <a:t>, </a:t>
            </a:r>
            <a:endParaRPr lang="en-US" dirty="0" smtClean="0"/>
          </a:p>
          <a:p>
            <a:r>
              <a:rPr lang="en-US" dirty="0" err="1" smtClean="0"/>
              <a:t>Sterilisation</a:t>
            </a:r>
            <a:r>
              <a:rPr lang="en-US" dirty="0"/>
              <a:t>, and </a:t>
            </a:r>
            <a:endParaRPr lang="en-US" dirty="0" smtClean="0"/>
          </a:p>
          <a:p>
            <a:r>
              <a:rPr lang="en-US" dirty="0" smtClean="0"/>
              <a:t>Boiling</a:t>
            </a:r>
            <a:r>
              <a:rPr lang="en-US" dirty="0"/>
              <a:t>. </a:t>
            </a:r>
            <a:endParaRPr lang="en-US" dirty="0" smtClean="0"/>
          </a:p>
          <a:p>
            <a:r>
              <a:rPr lang="en-US" dirty="0" smtClean="0"/>
              <a:t>Storage </a:t>
            </a:r>
            <a:r>
              <a:rPr lang="en-US" dirty="0"/>
              <a:t>and Boiling are the most common methods of purifying water in rural communities.</a:t>
            </a:r>
          </a:p>
          <a:p>
            <a:endParaRPr lang="en-US" dirty="0"/>
          </a:p>
        </p:txBody>
      </p:sp>
    </p:spTree>
    <p:extLst>
      <p:ext uri="{BB962C8B-B14F-4D97-AF65-F5344CB8AC3E}">
        <p14:creationId xmlns:p14="http://schemas.microsoft.com/office/powerpoint/2010/main" val="1426679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normAutofit fontScale="90000"/>
          </a:bodyPr>
          <a:lstStyle/>
          <a:p>
            <a:pPr algn="l"/>
            <a:r>
              <a:rPr lang="en-US" b="1" dirty="0" smtClean="0"/>
              <a:t>Boiling </a:t>
            </a:r>
            <a:endParaRPr lang="en-US" b="1" dirty="0"/>
          </a:p>
        </p:txBody>
      </p:sp>
      <p:sp>
        <p:nvSpPr>
          <p:cNvPr id="3" name="Content Placeholder 2"/>
          <p:cNvSpPr>
            <a:spLocks noGrp="1"/>
          </p:cNvSpPr>
          <p:nvPr>
            <p:ph idx="1"/>
          </p:nvPr>
        </p:nvSpPr>
        <p:spPr>
          <a:xfrm>
            <a:off x="304800" y="990600"/>
            <a:ext cx="8382000" cy="5562600"/>
          </a:xfrm>
        </p:spPr>
        <p:txBody>
          <a:bodyPr>
            <a:normAutofit/>
          </a:bodyPr>
          <a:lstStyle/>
          <a:p>
            <a:r>
              <a:rPr lang="en-US" sz="3600" dirty="0" smtClean="0"/>
              <a:t>Heat </a:t>
            </a:r>
            <a:r>
              <a:rPr lang="en-US" sz="3600" dirty="0"/>
              <a:t>kills microorganisms, </a:t>
            </a:r>
            <a:endParaRPr lang="en-US" sz="3600" dirty="0" smtClean="0"/>
          </a:p>
          <a:p>
            <a:r>
              <a:rPr lang="en-US" sz="3600" dirty="0" smtClean="0"/>
              <a:t>virtually </a:t>
            </a:r>
            <a:r>
              <a:rPr lang="en-US" sz="3600" dirty="0"/>
              <a:t>all </a:t>
            </a:r>
            <a:r>
              <a:rPr lang="en-US" sz="3600" dirty="0" err="1"/>
              <a:t>entero</a:t>
            </a:r>
            <a:r>
              <a:rPr lang="en-US" sz="3600" dirty="0"/>
              <a:t>- pathogens are readily killed </a:t>
            </a:r>
            <a:r>
              <a:rPr lang="en-US" sz="3600" dirty="0" smtClean="0"/>
              <a:t>by </a:t>
            </a:r>
            <a:r>
              <a:rPr lang="en-US" sz="3600" dirty="0"/>
              <a:t>temperatures </a:t>
            </a:r>
            <a:r>
              <a:rPr lang="en-US" sz="3600" dirty="0" smtClean="0"/>
              <a:t>at </a:t>
            </a:r>
            <a:r>
              <a:rPr lang="en-US" sz="3600" dirty="0"/>
              <a:t>the boiling </a:t>
            </a:r>
            <a:r>
              <a:rPr lang="en-US" sz="3600" dirty="0" smtClean="0"/>
              <a:t>point of water. </a:t>
            </a:r>
          </a:p>
          <a:p>
            <a:r>
              <a:rPr lang="en-US" sz="3600" dirty="0" smtClean="0"/>
              <a:t>The </a:t>
            </a:r>
            <a:r>
              <a:rPr lang="en-US" sz="3600" dirty="0"/>
              <a:t>process of heating water to a boiling point makes it hot enough to disinfect it.  </a:t>
            </a:r>
            <a:endParaRPr lang="en-US" sz="3600" dirty="0" smtClean="0"/>
          </a:p>
          <a:p>
            <a:r>
              <a:rPr lang="en-US" sz="3600" dirty="0" smtClean="0"/>
              <a:t>This </a:t>
            </a:r>
            <a:r>
              <a:rPr lang="en-US" sz="3600" dirty="0"/>
              <a:t>works perfectly when boiling point is sustained for 15 minutes</a:t>
            </a:r>
            <a:r>
              <a:rPr lang="en-US" dirty="0"/>
              <a:t>. </a:t>
            </a:r>
            <a:endParaRPr lang="en-US" dirty="0" smtClean="0"/>
          </a:p>
        </p:txBody>
      </p:sp>
    </p:spTree>
    <p:extLst>
      <p:ext uri="{BB962C8B-B14F-4D97-AF65-F5344CB8AC3E}">
        <p14:creationId xmlns:p14="http://schemas.microsoft.com/office/powerpoint/2010/main" val="4046239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0" y="304800"/>
            <a:ext cx="9144000" cy="6858000"/>
          </a:xfrm>
          <a:prstGeom prst="rect">
            <a:avLst/>
          </a:prstGeom>
          <a:blipFill>
            <a:blip r:embed="rId2" cstate="print"/>
            <a:stretch>
              <a:fillRect/>
            </a:stretch>
          </a:blipFill>
        </p:spPr>
        <p:txBody>
          <a:bodyPr wrap="square" lIns="0" tIns="0" rIns="0" bIns="0" rtlCol="0">
            <a:noAutofit/>
          </a:bodyPr>
          <a:lstStyle/>
          <a:p>
            <a:endParaRPr/>
          </a:p>
        </p:txBody>
      </p:sp>
      <p:sp>
        <p:nvSpPr>
          <p:cNvPr id="8" name="object 8"/>
          <p:cNvSpPr/>
          <p:nvPr/>
        </p:nvSpPr>
        <p:spPr>
          <a:xfrm>
            <a:off x="0" y="2575573"/>
            <a:ext cx="75438" cy="626363"/>
          </a:xfrm>
          <a:custGeom>
            <a:avLst/>
            <a:gdLst/>
            <a:ahLst/>
            <a:cxnLst/>
            <a:rect l="l" t="t" r="r" b="b"/>
            <a:pathLst>
              <a:path w="100584" h="626363">
                <a:moveTo>
                  <a:pt x="4081" y="18649"/>
                </a:moveTo>
                <a:lnTo>
                  <a:pt x="0" y="0"/>
                </a:lnTo>
                <a:lnTo>
                  <a:pt x="0" y="161162"/>
                </a:lnTo>
                <a:lnTo>
                  <a:pt x="4148" y="181237"/>
                </a:lnTo>
                <a:lnTo>
                  <a:pt x="8362" y="201376"/>
                </a:lnTo>
                <a:lnTo>
                  <a:pt x="12637" y="221577"/>
                </a:lnTo>
                <a:lnTo>
                  <a:pt x="16971" y="241837"/>
                </a:lnTo>
                <a:lnTo>
                  <a:pt x="21359" y="262151"/>
                </a:lnTo>
                <a:lnTo>
                  <a:pt x="25799" y="282517"/>
                </a:lnTo>
                <a:lnTo>
                  <a:pt x="30287" y="302931"/>
                </a:lnTo>
                <a:lnTo>
                  <a:pt x="34820" y="323389"/>
                </a:lnTo>
                <a:lnTo>
                  <a:pt x="39394" y="343889"/>
                </a:lnTo>
                <a:lnTo>
                  <a:pt x="44005" y="364426"/>
                </a:lnTo>
                <a:lnTo>
                  <a:pt x="48651" y="384998"/>
                </a:lnTo>
                <a:lnTo>
                  <a:pt x="53327" y="405600"/>
                </a:lnTo>
                <a:lnTo>
                  <a:pt x="58031" y="426230"/>
                </a:lnTo>
                <a:lnTo>
                  <a:pt x="62759" y="446884"/>
                </a:lnTo>
                <a:lnTo>
                  <a:pt x="67508" y="467558"/>
                </a:lnTo>
                <a:lnTo>
                  <a:pt x="72274" y="488249"/>
                </a:lnTo>
                <a:lnTo>
                  <a:pt x="77053" y="508955"/>
                </a:lnTo>
                <a:lnTo>
                  <a:pt x="81843" y="529670"/>
                </a:lnTo>
                <a:lnTo>
                  <a:pt x="86639" y="550393"/>
                </a:lnTo>
                <a:lnTo>
                  <a:pt x="91440" y="571118"/>
                </a:lnTo>
                <a:lnTo>
                  <a:pt x="92092" y="583648"/>
                </a:lnTo>
                <a:lnTo>
                  <a:pt x="93835" y="596178"/>
                </a:lnTo>
                <a:lnTo>
                  <a:pt x="96349" y="608707"/>
                </a:lnTo>
                <a:lnTo>
                  <a:pt x="99314" y="621237"/>
                </a:lnTo>
                <a:lnTo>
                  <a:pt x="100584" y="626363"/>
                </a:lnTo>
                <a:lnTo>
                  <a:pt x="99245" y="613271"/>
                </a:lnTo>
                <a:lnTo>
                  <a:pt x="97968" y="600241"/>
                </a:lnTo>
                <a:lnTo>
                  <a:pt x="96746" y="587265"/>
                </a:lnTo>
                <a:lnTo>
                  <a:pt x="95573" y="574337"/>
                </a:lnTo>
                <a:lnTo>
                  <a:pt x="94440" y="561451"/>
                </a:lnTo>
                <a:lnTo>
                  <a:pt x="93341" y="548598"/>
                </a:lnTo>
                <a:lnTo>
                  <a:pt x="92270" y="535774"/>
                </a:lnTo>
                <a:lnTo>
                  <a:pt x="91220" y="522969"/>
                </a:lnTo>
                <a:lnTo>
                  <a:pt x="90183" y="510179"/>
                </a:lnTo>
                <a:lnTo>
                  <a:pt x="89153" y="497395"/>
                </a:lnTo>
                <a:lnTo>
                  <a:pt x="88124" y="484611"/>
                </a:lnTo>
                <a:lnTo>
                  <a:pt x="87087" y="471821"/>
                </a:lnTo>
                <a:lnTo>
                  <a:pt x="86037" y="459016"/>
                </a:lnTo>
                <a:lnTo>
                  <a:pt x="84966" y="446192"/>
                </a:lnTo>
                <a:lnTo>
                  <a:pt x="83867" y="433339"/>
                </a:lnTo>
                <a:lnTo>
                  <a:pt x="82734" y="420453"/>
                </a:lnTo>
                <a:lnTo>
                  <a:pt x="81561" y="407525"/>
                </a:lnTo>
                <a:lnTo>
                  <a:pt x="80339" y="394549"/>
                </a:lnTo>
                <a:lnTo>
                  <a:pt x="79062" y="381519"/>
                </a:lnTo>
                <a:lnTo>
                  <a:pt x="77724" y="368426"/>
                </a:lnTo>
                <a:lnTo>
                  <a:pt x="73642" y="350429"/>
                </a:lnTo>
                <a:lnTo>
                  <a:pt x="69622" y="332366"/>
                </a:lnTo>
                <a:lnTo>
                  <a:pt x="65657" y="314241"/>
                </a:lnTo>
                <a:lnTo>
                  <a:pt x="61740" y="296058"/>
                </a:lnTo>
                <a:lnTo>
                  <a:pt x="57864" y="277820"/>
                </a:lnTo>
                <a:lnTo>
                  <a:pt x="54022" y="259531"/>
                </a:lnTo>
                <a:lnTo>
                  <a:pt x="50208" y="241193"/>
                </a:lnTo>
                <a:lnTo>
                  <a:pt x="46414" y="222811"/>
                </a:lnTo>
                <a:lnTo>
                  <a:pt x="42635" y="204388"/>
                </a:lnTo>
                <a:lnTo>
                  <a:pt x="38861" y="185928"/>
                </a:lnTo>
                <a:lnTo>
                  <a:pt x="35088" y="167432"/>
                </a:lnTo>
                <a:lnTo>
                  <a:pt x="31309" y="148906"/>
                </a:lnTo>
                <a:lnTo>
                  <a:pt x="27515" y="130353"/>
                </a:lnTo>
                <a:lnTo>
                  <a:pt x="23701" y="111776"/>
                </a:lnTo>
                <a:lnTo>
                  <a:pt x="19859" y="93178"/>
                </a:lnTo>
                <a:lnTo>
                  <a:pt x="15983" y="74563"/>
                </a:lnTo>
                <a:lnTo>
                  <a:pt x="12066" y="55934"/>
                </a:lnTo>
                <a:lnTo>
                  <a:pt x="8101" y="37295"/>
                </a:lnTo>
                <a:lnTo>
                  <a:pt x="4081" y="18649"/>
                </a:lnTo>
                <a:close/>
              </a:path>
            </a:pathLst>
          </a:custGeom>
          <a:solidFill>
            <a:srgbClr val="766E53"/>
          </a:solidFill>
        </p:spPr>
        <p:txBody>
          <a:bodyPr wrap="square" lIns="0" tIns="0" rIns="0" bIns="0" rtlCol="0">
            <a:noAutofit/>
          </a:bodyPr>
          <a:lstStyle/>
          <a:p>
            <a:endParaRPr/>
          </a:p>
        </p:txBody>
      </p:sp>
      <p:sp>
        <p:nvSpPr>
          <p:cNvPr id="9" name="object 9"/>
          <p:cNvSpPr/>
          <p:nvPr/>
        </p:nvSpPr>
        <p:spPr>
          <a:xfrm>
            <a:off x="96014" y="3156204"/>
            <a:ext cx="485775" cy="2322576"/>
          </a:xfrm>
          <a:custGeom>
            <a:avLst/>
            <a:gdLst/>
            <a:ahLst/>
            <a:cxnLst/>
            <a:rect l="l" t="t" r="r" b="b"/>
            <a:pathLst>
              <a:path w="647700" h="2322576">
                <a:moveTo>
                  <a:pt x="38039" y="161596"/>
                </a:moveTo>
                <a:lnTo>
                  <a:pt x="18877" y="80833"/>
                </a:lnTo>
                <a:lnTo>
                  <a:pt x="0" y="0"/>
                </a:lnTo>
                <a:lnTo>
                  <a:pt x="1388" y="13863"/>
                </a:lnTo>
                <a:lnTo>
                  <a:pt x="2777" y="27788"/>
                </a:lnTo>
                <a:lnTo>
                  <a:pt x="4165" y="41768"/>
                </a:lnTo>
                <a:lnTo>
                  <a:pt x="5553" y="55795"/>
                </a:lnTo>
                <a:lnTo>
                  <a:pt x="6941" y="69863"/>
                </a:lnTo>
                <a:lnTo>
                  <a:pt x="8329" y="83965"/>
                </a:lnTo>
                <a:lnTo>
                  <a:pt x="9717" y="98094"/>
                </a:lnTo>
                <a:lnTo>
                  <a:pt x="11105" y="112243"/>
                </a:lnTo>
                <a:lnTo>
                  <a:pt x="12493" y="126405"/>
                </a:lnTo>
                <a:lnTo>
                  <a:pt x="13881" y="140573"/>
                </a:lnTo>
                <a:lnTo>
                  <a:pt x="15268" y="154739"/>
                </a:lnTo>
                <a:lnTo>
                  <a:pt x="19432" y="197165"/>
                </a:lnTo>
                <a:lnTo>
                  <a:pt x="23596" y="239331"/>
                </a:lnTo>
                <a:lnTo>
                  <a:pt x="27762" y="281050"/>
                </a:lnTo>
                <a:lnTo>
                  <a:pt x="44488" y="348105"/>
                </a:lnTo>
                <a:lnTo>
                  <a:pt x="61359" y="415153"/>
                </a:lnTo>
                <a:lnTo>
                  <a:pt x="78383" y="482187"/>
                </a:lnTo>
                <a:lnTo>
                  <a:pt x="95567" y="549200"/>
                </a:lnTo>
                <a:lnTo>
                  <a:pt x="112917" y="616186"/>
                </a:lnTo>
                <a:lnTo>
                  <a:pt x="130441" y="683136"/>
                </a:lnTo>
                <a:lnTo>
                  <a:pt x="148145" y="750045"/>
                </a:lnTo>
                <a:lnTo>
                  <a:pt x="166036" y="816905"/>
                </a:lnTo>
                <a:lnTo>
                  <a:pt x="184122" y="883710"/>
                </a:lnTo>
                <a:lnTo>
                  <a:pt x="202409" y="950452"/>
                </a:lnTo>
                <a:lnTo>
                  <a:pt x="220904" y="1017124"/>
                </a:lnTo>
                <a:lnTo>
                  <a:pt x="239614" y="1083720"/>
                </a:lnTo>
                <a:lnTo>
                  <a:pt x="258547" y="1150232"/>
                </a:lnTo>
                <a:lnTo>
                  <a:pt x="277708" y="1216655"/>
                </a:lnTo>
                <a:lnTo>
                  <a:pt x="297106" y="1282979"/>
                </a:lnTo>
                <a:lnTo>
                  <a:pt x="316747" y="1349200"/>
                </a:lnTo>
                <a:lnTo>
                  <a:pt x="336637" y="1415309"/>
                </a:lnTo>
                <a:lnTo>
                  <a:pt x="356785" y="1481300"/>
                </a:lnTo>
                <a:lnTo>
                  <a:pt x="377196" y="1547166"/>
                </a:lnTo>
                <a:lnTo>
                  <a:pt x="397878" y="1612900"/>
                </a:lnTo>
                <a:lnTo>
                  <a:pt x="421479" y="1684658"/>
                </a:lnTo>
                <a:lnTo>
                  <a:pt x="445136" y="1756164"/>
                </a:lnTo>
                <a:lnTo>
                  <a:pt x="468905" y="1827445"/>
                </a:lnTo>
                <a:lnTo>
                  <a:pt x="492842" y="1898532"/>
                </a:lnTo>
                <a:lnTo>
                  <a:pt x="517001" y="1969452"/>
                </a:lnTo>
                <a:lnTo>
                  <a:pt x="541438" y="2040235"/>
                </a:lnTo>
                <a:lnTo>
                  <a:pt x="566208" y="2110910"/>
                </a:lnTo>
                <a:lnTo>
                  <a:pt x="591368" y="2181506"/>
                </a:lnTo>
                <a:lnTo>
                  <a:pt x="616972" y="2252051"/>
                </a:lnTo>
                <a:lnTo>
                  <a:pt x="643077" y="2322576"/>
                </a:lnTo>
                <a:lnTo>
                  <a:pt x="643225" y="2284096"/>
                </a:lnTo>
                <a:lnTo>
                  <a:pt x="643429" y="2271594"/>
                </a:lnTo>
                <a:lnTo>
                  <a:pt x="643764" y="2259144"/>
                </a:lnTo>
                <a:lnTo>
                  <a:pt x="644265" y="2246680"/>
                </a:lnTo>
                <a:lnTo>
                  <a:pt x="644963" y="2234135"/>
                </a:lnTo>
                <a:lnTo>
                  <a:pt x="645893" y="2221443"/>
                </a:lnTo>
                <a:lnTo>
                  <a:pt x="647087" y="2208538"/>
                </a:lnTo>
                <a:lnTo>
                  <a:pt x="647700" y="2202815"/>
                </a:lnTo>
                <a:lnTo>
                  <a:pt x="636630" y="2173045"/>
                </a:lnTo>
                <a:lnTo>
                  <a:pt x="625630" y="2143211"/>
                </a:lnTo>
                <a:lnTo>
                  <a:pt x="614700" y="2113318"/>
                </a:lnTo>
                <a:lnTo>
                  <a:pt x="603839" y="2083367"/>
                </a:lnTo>
                <a:lnTo>
                  <a:pt x="593047" y="2053363"/>
                </a:lnTo>
                <a:lnTo>
                  <a:pt x="582325" y="2023309"/>
                </a:lnTo>
                <a:lnTo>
                  <a:pt x="571673" y="1993207"/>
                </a:lnTo>
                <a:lnTo>
                  <a:pt x="561090" y="1963061"/>
                </a:lnTo>
                <a:lnTo>
                  <a:pt x="550576" y="1932874"/>
                </a:lnTo>
                <a:lnTo>
                  <a:pt x="540132" y="1902650"/>
                </a:lnTo>
                <a:lnTo>
                  <a:pt x="529757" y="1872392"/>
                </a:lnTo>
                <a:lnTo>
                  <a:pt x="519452" y="1842102"/>
                </a:lnTo>
                <a:lnTo>
                  <a:pt x="509216" y="1811785"/>
                </a:lnTo>
                <a:lnTo>
                  <a:pt x="499050" y="1781443"/>
                </a:lnTo>
                <a:lnTo>
                  <a:pt x="488953" y="1751079"/>
                </a:lnTo>
                <a:lnTo>
                  <a:pt x="478925" y="1720698"/>
                </a:lnTo>
                <a:lnTo>
                  <a:pt x="468967" y="1690302"/>
                </a:lnTo>
                <a:lnTo>
                  <a:pt x="459078" y="1659894"/>
                </a:lnTo>
                <a:lnTo>
                  <a:pt x="449259" y="1629478"/>
                </a:lnTo>
                <a:lnTo>
                  <a:pt x="439508" y="1599057"/>
                </a:lnTo>
                <a:lnTo>
                  <a:pt x="414040" y="1520196"/>
                </a:lnTo>
                <a:lnTo>
                  <a:pt x="388980" y="1441198"/>
                </a:lnTo>
                <a:lnTo>
                  <a:pt x="364324" y="1362066"/>
                </a:lnTo>
                <a:lnTo>
                  <a:pt x="340062" y="1282805"/>
                </a:lnTo>
                <a:lnTo>
                  <a:pt x="316189" y="1203418"/>
                </a:lnTo>
                <a:lnTo>
                  <a:pt x="292698" y="1123908"/>
                </a:lnTo>
                <a:lnTo>
                  <a:pt x="269581" y="1044279"/>
                </a:lnTo>
                <a:lnTo>
                  <a:pt x="246832" y="964536"/>
                </a:lnTo>
                <a:lnTo>
                  <a:pt x="224443" y="884681"/>
                </a:lnTo>
                <a:lnTo>
                  <a:pt x="202409" y="804719"/>
                </a:lnTo>
                <a:lnTo>
                  <a:pt x="180721" y="724653"/>
                </a:lnTo>
                <a:lnTo>
                  <a:pt x="159374" y="644487"/>
                </a:lnTo>
                <a:lnTo>
                  <a:pt x="138359" y="564224"/>
                </a:lnTo>
                <a:lnTo>
                  <a:pt x="117671" y="483869"/>
                </a:lnTo>
                <a:lnTo>
                  <a:pt x="97301" y="403425"/>
                </a:lnTo>
                <a:lnTo>
                  <a:pt x="77244" y="322895"/>
                </a:lnTo>
                <a:lnTo>
                  <a:pt x="57492" y="242284"/>
                </a:lnTo>
                <a:lnTo>
                  <a:pt x="38039" y="161596"/>
                </a:lnTo>
                <a:close/>
              </a:path>
            </a:pathLst>
          </a:custGeom>
          <a:solidFill>
            <a:srgbClr val="766E53"/>
          </a:solidFill>
        </p:spPr>
        <p:txBody>
          <a:bodyPr wrap="square" lIns="0" tIns="0" rIns="0" bIns="0" rtlCol="0">
            <a:noAutofit/>
          </a:bodyPr>
          <a:lstStyle/>
          <a:p>
            <a:endParaRPr/>
          </a:p>
        </p:txBody>
      </p:sp>
      <p:sp>
        <p:nvSpPr>
          <p:cNvPr id="10" name="object 10"/>
          <p:cNvSpPr/>
          <p:nvPr/>
        </p:nvSpPr>
        <p:spPr>
          <a:xfrm>
            <a:off x="605792" y="5446789"/>
            <a:ext cx="456057" cy="1420367"/>
          </a:xfrm>
          <a:custGeom>
            <a:avLst/>
            <a:gdLst/>
            <a:ahLst/>
            <a:cxnLst/>
            <a:rect l="l" t="t" r="r" b="b"/>
            <a:pathLst>
              <a:path w="608076" h="1420367">
                <a:moveTo>
                  <a:pt x="594951" y="1393388"/>
                </a:moveTo>
                <a:lnTo>
                  <a:pt x="581832" y="1366406"/>
                </a:lnTo>
                <a:lnTo>
                  <a:pt x="568727" y="1339417"/>
                </a:lnTo>
                <a:lnTo>
                  <a:pt x="555642" y="1312417"/>
                </a:lnTo>
                <a:lnTo>
                  <a:pt x="542584" y="1285404"/>
                </a:lnTo>
                <a:lnTo>
                  <a:pt x="529560" y="1258374"/>
                </a:lnTo>
                <a:lnTo>
                  <a:pt x="516577" y="1231323"/>
                </a:lnTo>
                <a:lnTo>
                  <a:pt x="503642" y="1204248"/>
                </a:lnTo>
                <a:lnTo>
                  <a:pt x="490763" y="1177145"/>
                </a:lnTo>
                <a:lnTo>
                  <a:pt x="477945" y="1150011"/>
                </a:lnTo>
                <a:lnTo>
                  <a:pt x="465196" y="1122843"/>
                </a:lnTo>
                <a:lnTo>
                  <a:pt x="452523" y="1095637"/>
                </a:lnTo>
                <a:lnTo>
                  <a:pt x="439933" y="1068389"/>
                </a:lnTo>
                <a:lnTo>
                  <a:pt x="427433" y="1041096"/>
                </a:lnTo>
                <a:lnTo>
                  <a:pt x="415030" y="1013754"/>
                </a:lnTo>
                <a:lnTo>
                  <a:pt x="402731" y="986361"/>
                </a:lnTo>
                <a:lnTo>
                  <a:pt x="390542" y="958912"/>
                </a:lnTo>
                <a:lnTo>
                  <a:pt x="378471" y="931404"/>
                </a:lnTo>
                <a:lnTo>
                  <a:pt x="366525" y="903834"/>
                </a:lnTo>
                <a:lnTo>
                  <a:pt x="354711" y="876198"/>
                </a:lnTo>
                <a:lnTo>
                  <a:pt x="337505" y="838118"/>
                </a:lnTo>
                <a:lnTo>
                  <a:pt x="320438" y="799970"/>
                </a:lnTo>
                <a:lnTo>
                  <a:pt x="303508" y="761752"/>
                </a:lnTo>
                <a:lnTo>
                  <a:pt x="286717" y="723464"/>
                </a:lnTo>
                <a:lnTo>
                  <a:pt x="270064" y="685108"/>
                </a:lnTo>
                <a:lnTo>
                  <a:pt x="253550" y="646682"/>
                </a:lnTo>
                <a:lnTo>
                  <a:pt x="237173" y="608187"/>
                </a:lnTo>
                <a:lnTo>
                  <a:pt x="220935" y="569623"/>
                </a:lnTo>
                <a:lnTo>
                  <a:pt x="204834" y="530990"/>
                </a:lnTo>
                <a:lnTo>
                  <a:pt x="188872" y="492288"/>
                </a:lnTo>
                <a:lnTo>
                  <a:pt x="173048" y="453517"/>
                </a:lnTo>
                <a:lnTo>
                  <a:pt x="157363" y="414676"/>
                </a:lnTo>
                <a:lnTo>
                  <a:pt x="141815" y="375767"/>
                </a:lnTo>
                <a:lnTo>
                  <a:pt x="126406" y="336789"/>
                </a:lnTo>
                <a:lnTo>
                  <a:pt x="111135" y="297742"/>
                </a:lnTo>
                <a:lnTo>
                  <a:pt x="96003" y="258626"/>
                </a:lnTo>
                <a:lnTo>
                  <a:pt x="81008" y="219441"/>
                </a:lnTo>
                <a:lnTo>
                  <a:pt x="66152" y="180187"/>
                </a:lnTo>
                <a:lnTo>
                  <a:pt x="51434" y="140864"/>
                </a:lnTo>
                <a:lnTo>
                  <a:pt x="36855" y="101473"/>
                </a:lnTo>
                <a:lnTo>
                  <a:pt x="31986" y="90076"/>
                </a:lnTo>
                <a:lnTo>
                  <a:pt x="27160" y="78627"/>
                </a:lnTo>
                <a:lnTo>
                  <a:pt x="22425" y="67082"/>
                </a:lnTo>
                <a:lnTo>
                  <a:pt x="17824" y="55401"/>
                </a:lnTo>
                <a:lnTo>
                  <a:pt x="13403" y="43541"/>
                </a:lnTo>
                <a:lnTo>
                  <a:pt x="9207" y="31459"/>
                </a:lnTo>
                <a:lnTo>
                  <a:pt x="5283" y="19113"/>
                </a:lnTo>
                <a:lnTo>
                  <a:pt x="1674" y="6462"/>
                </a:lnTo>
                <a:lnTo>
                  <a:pt x="0" y="0"/>
                </a:lnTo>
                <a:lnTo>
                  <a:pt x="0" y="76043"/>
                </a:lnTo>
                <a:lnTo>
                  <a:pt x="0" y="133731"/>
                </a:lnTo>
                <a:lnTo>
                  <a:pt x="14578" y="172434"/>
                </a:lnTo>
                <a:lnTo>
                  <a:pt x="29292" y="211068"/>
                </a:lnTo>
                <a:lnTo>
                  <a:pt x="44137" y="249633"/>
                </a:lnTo>
                <a:lnTo>
                  <a:pt x="59110" y="288129"/>
                </a:lnTo>
                <a:lnTo>
                  <a:pt x="74208" y="326555"/>
                </a:lnTo>
                <a:lnTo>
                  <a:pt x="89426" y="364912"/>
                </a:lnTo>
                <a:lnTo>
                  <a:pt x="104762" y="403200"/>
                </a:lnTo>
                <a:lnTo>
                  <a:pt x="120212" y="441419"/>
                </a:lnTo>
                <a:lnTo>
                  <a:pt x="135773" y="479568"/>
                </a:lnTo>
                <a:lnTo>
                  <a:pt x="151441" y="517648"/>
                </a:lnTo>
                <a:lnTo>
                  <a:pt x="167212" y="555659"/>
                </a:lnTo>
                <a:lnTo>
                  <a:pt x="183083" y="593601"/>
                </a:lnTo>
                <a:lnTo>
                  <a:pt x="199052" y="631474"/>
                </a:lnTo>
                <a:lnTo>
                  <a:pt x="215113" y="669278"/>
                </a:lnTo>
                <a:lnTo>
                  <a:pt x="231264" y="707013"/>
                </a:lnTo>
                <a:lnTo>
                  <a:pt x="247502" y="744679"/>
                </a:lnTo>
                <a:lnTo>
                  <a:pt x="263822" y="782275"/>
                </a:lnTo>
                <a:lnTo>
                  <a:pt x="280221" y="819803"/>
                </a:lnTo>
                <a:lnTo>
                  <a:pt x="296697" y="857261"/>
                </a:lnTo>
                <a:lnTo>
                  <a:pt x="313245" y="894651"/>
                </a:lnTo>
                <a:lnTo>
                  <a:pt x="337007" y="947222"/>
                </a:lnTo>
                <a:lnTo>
                  <a:pt x="361264" y="999793"/>
                </a:lnTo>
                <a:lnTo>
                  <a:pt x="385963" y="1052365"/>
                </a:lnTo>
                <a:lnTo>
                  <a:pt x="411049" y="1104937"/>
                </a:lnTo>
                <a:lnTo>
                  <a:pt x="436468" y="1157509"/>
                </a:lnTo>
                <a:lnTo>
                  <a:pt x="462167" y="1210081"/>
                </a:lnTo>
                <a:lnTo>
                  <a:pt x="488091" y="1262653"/>
                </a:lnTo>
                <a:lnTo>
                  <a:pt x="514186" y="1315225"/>
                </a:lnTo>
                <a:lnTo>
                  <a:pt x="540398" y="1367796"/>
                </a:lnTo>
                <a:lnTo>
                  <a:pt x="562101" y="1411221"/>
                </a:lnTo>
                <a:lnTo>
                  <a:pt x="603626" y="1411221"/>
                </a:lnTo>
                <a:lnTo>
                  <a:pt x="594951" y="1393388"/>
                </a:lnTo>
                <a:close/>
              </a:path>
            </a:pathLst>
          </a:custGeom>
          <a:solidFill>
            <a:srgbClr val="766E53"/>
          </a:solidFill>
        </p:spPr>
        <p:txBody>
          <a:bodyPr wrap="square" lIns="0" tIns="0" rIns="0" bIns="0" rtlCol="0">
            <a:noAutofit/>
          </a:bodyPr>
          <a:lstStyle/>
          <a:p>
            <a:endParaRPr/>
          </a:p>
        </p:txBody>
      </p:sp>
      <p:sp>
        <p:nvSpPr>
          <p:cNvPr id="11" name="object 11"/>
          <p:cNvSpPr/>
          <p:nvPr/>
        </p:nvSpPr>
        <p:spPr>
          <a:xfrm>
            <a:off x="720089" y="6504445"/>
            <a:ext cx="128016" cy="362711"/>
          </a:xfrm>
          <a:custGeom>
            <a:avLst/>
            <a:gdLst/>
            <a:ahLst/>
            <a:cxnLst/>
            <a:rect l="l" t="t" r="r" b="b"/>
            <a:pathLst>
              <a:path w="170688" h="362711">
                <a:moveTo>
                  <a:pt x="161726" y="344805"/>
                </a:moveTo>
                <a:lnTo>
                  <a:pt x="152830" y="326895"/>
                </a:lnTo>
                <a:lnTo>
                  <a:pt x="143997" y="308978"/>
                </a:lnTo>
                <a:lnTo>
                  <a:pt x="135222" y="291050"/>
                </a:lnTo>
                <a:lnTo>
                  <a:pt x="126503" y="273109"/>
                </a:lnTo>
                <a:lnTo>
                  <a:pt x="117835" y="255151"/>
                </a:lnTo>
                <a:lnTo>
                  <a:pt x="109216" y="237172"/>
                </a:lnTo>
                <a:lnTo>
                  <a:pt x="100642" y="219169"/>
                </a:lnTo>
                <a:lnTo>
                  <a:pt x="92109" y="201139"/>
                </a:lnTo>
                <a:lnTo>
                  <a:pt x="83615" y="183077"/>
                </a:lnTo>
                <a:lnTo>
                  <a:pt x="75155" y="164981"/>
                </a:lnTo>
                <a:lnTo>
                  <a:pt x="66726" y="146847"/>
                </a:lnTo>
                <a:lnTo>
                  <a:pt x="58324" y="128672"/>
                </a:lnTo>
                <a:lnTo>
                  <a:pt x="49947" y="110452"/>
                </a:lnTo>
                <a:lnTo>
                  <a:pt x="41591" y="92184"/>
                </a:lnTo>
                <a:lnTo>
                  <a:pt x="33252" y="73864"/>
                </a:lnTo>
                <a:lnTo>
                  <a:pt x="24927" y="55489"/>
                </a:lnTo>
                <a:lnTo>
                  <a:pt x="16612" y="37056"/>
                </a:lnTo>
                <a:lnTo>
                  <a:pt x="8304" y="18560"/>
                </a:lnTo>
                <a:lnTo>
                  <a:pt x="0" y="0"/>
                </a:lnTo>
                <a:lnTo>
                  <a:pt x="5571" y="18560"/>
                </a:lnTo>
                <a:lnTo>
                  <a:pt x="11214" y="37056"/>
                </a:lnTo>
                <a:lnTo>
                  <a:pt x="16934" y="55489"/>
                </a:lnTo>
                <a:lnTo>
                  <a:pt x="22733" y="73864"/>
                </a:lnTo>
                <a:lnTo>
                  <a:pt x="28616" y="92184"/>
                </a:lnTo>
                <a:lnTo>
                  <a:pt x="34585" y="110452"/>
                </a:lnTo>
                <a:lnTo>
                  <a:pt x="40643" y="128672"/>
                </a:lnTo>
                <a:lnTo>
                  <a:pt x="46796" y="146847"/>
                </a:lnTo>
                <a:lnTo>
                  <a:pt x="53045" y="164981"/>
                </a:lnTo>
                <a:lnTo>
                  <a:pt x="59394" y="183077"/>
                </a:lnTo>
                <a:lnTo>
                  <a:pt x="65848" y="201139"/>
                </a:lnTo>
                <a:lnTo>
                  <a:pt x="72408" y="219169"/>
                </a:lnTo>
                <a:lnTo>
                  <a:pt x="79079" y="237172"/>
                </a:lnTo>
                <a:lnTo>
                  <a:pt x="85865" y="255151"/>
                </a:lnTo>
                <a:lnTo>
                  <a:pt x="92768" y="273109"/>
                </a:lnTo>
                <a:lnTo>
                  <a:pt x="99793" y="291050"/>
                </a:lnTo>
                <a:lnTo>
                  <a:pt x="106942" y="308978"/>
                </a:lnTo>
                <a:lnTo>
                  <a:pt x="114219" y="326895"/>
                </a:lnTo>
                <a:lnTo>
                  <a:pt x="121627" y="344805"/>
                </a:lnTo>
                <a:lnTo>
                  <a:pt x="125318" y="353565"/>
                </a:lnTo>
                <a:lnTo>
                  <a:pt x="166110" y="353565"/>
                </a:lnTo>
                <a:lnTo>
                  <a:pt x="161726" y="344805"/>
                </a:lnTo>
                <a:close/>
              </a:path>
            </a:pathLst>
          </a:custGeom>
          <a:solidFill>
            <a:srgbClr val="766E53"/>
          </a:solidFill>
        </p:spPr>
        <p:txBody>
          <a:bodyPr wrap="square" lIns="0" tIns="0" rIns="0" bIns="0" rtlCol="0">
            <a:noAutofit/>
          </a:bodyPr>
          <a:lstStyle/>
          <a:p>
            <a:endParaRPr/>
          </a:p>
        </p:txBody>
      </p:sp>
      <p:sp>
        <p:nvSpPr>
          <p:cNvPr id="12" name="object 12"/>
          <p:cNvSpPr/>
          <p:nvPr/>
        </p:nvSpPr>
        <p:spPr>
          <a:xfrm>
            <a:off x="75439" y="3201924"/>
            <a:ext cx="616076" cy="3328416"/>
          </a:xfrm>
          <a:custGeom>
            <a:avLst/>
            <a:gdLst/>
            <a:ahLst/>
            <a:cxnLst/>
            <a:rect l="l" t="t" r="r" b="b"/>
            <a:pathLst>
              <a:path w="821435" h="3328416">
                <a:moveTo>
                  <a:pt x="48" y="204"/>
                </a:moveTo>
                <a:lnTo>
                  <a:pt x="5641" y="54667"/>
                </a:lnTo>
                <a:lnTo>
                  <a:pt x="11490" y="109394"/>
                </a:lnTo>
                <a:lnTo>
                  <a:pt x="17547" y="164168"/>
                </a:lnTo>
                <a:lnTo>
                  <a:pt x="23812" y="218979"/>
                </a:lnTo>
                <a:lnTo>
                  <a:pt x="30284" y="273817"/>
                </a:lnTo>
                <a:lnTo>
                  <a:pt x="36964" y="328673"/>
                </a:lnTo>
                <a:lnTo>
                  <a:pt x="43852" y="383534"/>
                </a:lnTo>
                <a:lnTo>
                  <a:pt x="50947" y="438391"/>
                </a:lnTo>
                <a:lnTo>
                  <a:pt x="58250" y="493234"/>
                </a:lnTo>
                <a:lnTo>
                  <a:pt x="65760" y="548052"/>
                </a:lnTo>
                <a:lnTo>
                  <a:pt x="73478" y="602835"/>
                </a:lnTo>
                <a:lnTo>
                  <a:pt x="81404" y="657572"/>
                </a:lnTo>
                <a:lnTo>
                  <a:pt x="89537" y="712253"/>
                </a:lnTo>
                <a:lnTo>
                  <a:pt x="97878" y="766868"/>
                </a:lnTo>
                <a:lnTo>
                  <a:pt x="106427" y="821406"/>
                </a:lnTo>
                <a:lnTo>
                  <a:pt x="115183" y="875857"/>
                </a:lnTo>
                <a:lnTo>
                  <a:pt x="124147" y="930210"/>
                </a:lnTo>
                <a:lnTo>
                  <a:pt x="133319" y="984455"/>
                </a:lnTo>
                <a:lnTo>
                  <a:pt x="142698" y="1038582"/>
                </a:lnTo>
                <a:lnTo>
                  <a:pt x="152285" y="1092581"/>
                </a:lnTo>
                <a:lnTo>
                  <a:pt x="164987" y="1163035"/>
                </a:lnTo>
                <a:lnTo>
                  <a:pt x="178171" y="1233352"/>
                </a:lnTo>
                <a:lnTo>
                  <a:pt x="191831" y="1303532"/>
                </a:lnTo>
                <a:lnTo>
                  <a:pt x="205966" y="1373575"/>
                </a:lnTo>
                <a:lnTo>
                  <a:pt x="220572" y="1443481"/>
                </a:lnTo>
                <a:lnTo>
                  <a:pt x="235645" y="1513249"/>
                </a:lnTo>
                <a:lnTo>
                  <a:pt x="251181" y="1582880"/>
                </a:lnTo>
                <a:lnTo>
                  <a:pt x="267178" y="1652374"/>
                </a:lnTo>
                <a:lnTo>
                  <a:pt x="283632" y="1721730"/>
                </a:lnTo>
                <a:lnTo>
                  <a:pt x="300539" y="1790949"/>
                </a:lnTo>
                <a:lnTo>
                  <a:pt x="317896" y="1860030"/>
                </a:lnTo>
                <a:lnTo>
                  <a:pt x="335699" y="1928974"/>
                </a:lnTo>
                <a:lnTo>
                  <a:pt x="353946" y="1997780"/>
                </a:lnTo>
                <a:lnTo>
                  <a:pt x="372632" y="2066449"/>
                </a:lnTo>
                <a:lnTo>
                  <a:pt x="391754" y="2134980"/>
                </a:lnTo>
                <a:lnTo>
                  <a:pt x="411310" y="2203374"/>
                </a:lnTo>
                <a:lnTo>
                  <a:pt x="431294" y="2271630"/>
                </a:lnTo>
                <a:lnTo>
                  <a:pt x="451704" y="2339749"/>
                </a:lnTo>
                <a:lnTo>
                  <a:pt x="472537" y="2407729"/>
                </a:lnTo>
                <a:lnTo>
                  <a:pt x="493788" y="2475572"/>
                </a:lnTo>
                <a:lnTo>
                  <a:pt x="516212" y="2543199"/>
                </a:lnTo>
                <a:lnTo>
                  <a:pt x="539161" y="2610550"/>
                </a:lnTo>
                <a:lnTo>
                  <a:pt x="562608" y="2677624"/>
                </a:lnTo>
                <a:lnTo>
                  <a:pt x="586525" y="2744423"/>
                </a:lnTo>
                <a:lnTo>
                  <a:pt x="610885" y="2810944"/>
                </a:lnTo>
                <a:lnTo>
                  <a:pt x="635661" y="2877190"/>
                </a:lnTo>
                <a:lnTo>
                  <a:pt x="660824" y="2943158"/>
                </a:lnTo>
                <a:lnTo>
                  <a:pt x="686348" y="3008850"/>
                </a:lnTo>
                <a:lnTo>
                  <a:pt x="712204" y="3074264"/>
                </a:lnTo>
                <a:lnTo>
                  <a:pt x="738365" y="3139401"/>
                </a:lnTo>
                <a:lnTo>
                  <a:pt x="753698" y="3174719"/>
                </a:lnTo>
                <a:lnTo>
                  <a:pt x="774139" y="3220945"/>
                </a:lnTo>
                <a:lnTo>
                  <a:pt x="784358" y="3243919"/>
                </a:lnTo>
                <a:lnTo>
                  <a:pt x="789468" y="3255417"/>
                </a:lnTo>
                <a:lnTo>
                  <a:pt x="794577" y="3266938"/>
                </a:lnTo>
                <a:lnTo>
                  <a:pt x="799686" y="3278497"/>
                </a:lnTo>
                <a:lnTo>
                  <a:pt x="804795" y="3290105"/>
                </a:lnTo>
                <a:lnTo>
                  <a:pt x="809905" y="3301777"/>
                </a:lnTo>
                <a:lnTo>
                  <a:pt x="815014" y="3313523"/>
                </a:lnTo>
                <a:lnTo>
                  <a:pt x="820123" y="3325359"/>
                </a:lnTo>
                <a:lnTo>
                  <a:pt x="821435" y="3328416"/>
                </a:lnTo>
                <a:lnTo>
                  <a:pt x="816660" y="3315765"/>
                </a:lnTo>
                <a:lnTo>
                  <a:pt x="812690" y="3303730"/>
                </a:lnTo>
                <a:lnTo>
                  <a:pt x="809337" y="3291936"/>
                </a:lnTo>
                <a:lnTo>
                  <a:pt x="806413" y="3280008"/>
                </a:lnTo>
                <a:lnTo>
                  <a:pt x="803731" y="3267572"/>
                </a:lnTo>
                <a:lnTo>
                  <a:pt x="802982" y="3263874"/>
                </a:lnTo>
                <a:lnTo>
                  <a:pt x="799171" y="3251554"/>
                </a:lnTo>
                <a:lnTo>
                  <a:pt x="795445" y="3239234"/>
                </a:lnTo>
                <a:lnTo>
                  <a:pt x="791806" y="3226914"/>
                </a:lnTo>
                <a:lnTo>
                  <a:pt x="788252" y="3214594"/>
                </a:lnTo>
                <a:lnTo>
                  <a:pt x="784783" y="3202274"/>
                </a:lnTo>
                <a:lnTo>
                  <a:pt x="781401" y="3189954"/>
                </a:lnTo>
                <a:lnTo>
                  <a:pt x="778104" y="3177634"/>
                </a:lnTo>
                <a:lnTo>
                  <a:pt x="774893" y="3165314"/>
                </a:lnTo>
                <a:lnTo>
                  <a:pt x="771768" y="3152994"/>
                </a:lnTo>
                <a:lnTo>
                  <a:pt x="768729" y="3140674"/>
                </a:lnTo>
                <a:lnTo>
                  <a:pt x="765776" y="3128354"/>
                </a:lnTo>
                <a:lnTo>
                  <a:pt x="762909" y="3116034"/>
                </a:lnTo>
                <a:lnTo>
                  <a:pt x="760127" y="3103714"/>
                </a:lnTo>
                <a:lnTo>
                  <a:pt x="757432" y="3091394"/>
                </a:lnTo>
                <a:lnTo>
                  <a:pt x="754822" y="3079074"/>
                </a:lnTo>
                <a:lnTo>
                  <a:pt x="752298" y="3066754"/>
                </a:lnTo>
                <a:lnTo>
                  <a:pt x="749860" y="3054434"/>
                </a:lnTo>
                <a:lnTo>
                  <a:pt x="747598" y="3042589"/>
                </a:lnTo>
                <a:lnTo>
                  <a:pt x="735899" y="3013547"/>
                </a:lnTo>
                <a:lnTo>
                  <a:pt x="712903" y="2955463"/>
                </a:lnTo>
                <a:lnTo>
                  <a:pt x="690419" y="2897379"/>
                </a:lnTo>
                <a:lnTo>
                  <a:pt x="668419" y="2839294"/>
                </a:lnTo>
                <a:lnTo>
                  <a:pt x="646875" y="2781208"/>
                </a:lnTo>
                <a:lnTo>
                  <a:pt x="625761" y="2723123"/>
                </a:lnTo>
                <a:lnTo>
                  <a:pt x="605048" y="2665038"/>
                </a:lnTo>
                <a:lnTo>
                  <a:pt x="584709" y="2606953"/>
                </a:lnTo>
                <a:lnTo>
                  <a:pt x="564717" y="2548868"/>
                </a:lnTo>
                <a:lnTo>
                  <a:pt x="545043" y="2490784"/>
                </a:lnTo>
                <a:lnTo>
                  <a:pt x="513408" y="2394568"/>
                </a:lnTo>
                <a:lnTo>
                  <a:pt x="491979" y="2327193"/>
                </a:lnTo>
                <a:lnTo>
                  <a:pt x="471028" y="2259624"/>
                </a:lnTo>
                <a:lnTo>
                  <a:pt x="450552" y="2191867"/>
                </a:lnTo>
                <a:lnTo>
                  <a:pt x="430546" y="2123931"/>
                </a:lnTo>
                <a:lnTo>
                  <a:pt x="411008" y="2055821"/>
                </a:lnTo>
                <a:lnTo>
                  <a:pt x="391933" y="1987545"/>
                </a:lnTo>
                <a:lnTo>
                  <a:pt x="373319" y="1919110"/>
                </a:lnTo>
                <a:lnTo>
                  <a:pt x="355161" y="1850523"/>
                </a:lnTo>
                <a:lnTo>
                  <a:pt x="337458" y="1781790"/>
                </a:lnTo>
                <a:lnTo>
                  <a:pt x="320204" y="1712920"/>
                </a:lnTo>
                <a:lnTo>
                  <a:pt x="303396" y="1643917"/>
                </a:lnTo>
                <a:lnTo>
                  <a:pt x="287032" y="1574791"/>
                </a:lnTo>
                <a:lnTo>
                  <a:pt x="271107" y="1505547"/>
                </a:lnTo>
                <a:lnTo>
                  <a:pt x="255618" y="1436192"/>
                </a:lnTo>
                <a:lnTo>
                  <a:pt x="240562" y="1366735"/>
                </a:lnTo>
                <a:lnTo>
                  <a:pt x="225935" y="1297180"/>
                </a:lnTo>
                <a:lnTo>
                  <a:pt x="211733" y="1227537"/>
                </a:lnTo>
                <a:lnTo>
                  <a:pt x="197954" y="1157810"/>
                </a:lnTo>
                <a:lnTo>
                  <a:pt x="184594" y="1088008"/>
                </a:lnTo>
                <a:lnTo>
                  <a:pt x="177048" y="1045780"/>
                </a:lnTo>
                <a:lnTo>
                  <a:pt x="169637" y="1003488"/>
                </a:lnTo>
                <a:lnTo>
                  <a:pt x="162358" y="961136"/>
                </a:lnTo>
                <a:lnTo>
                  <a:pt x="155207" y="918727"/>
                </a:lnTo>
                <a:lnTo>
                  <a:pt x="148180" y="876264"/>
                </a:lnTo>
                <a:lnTo>
                  <a:pt x="141274" y="833750"/>
                </a:lnTo>
                <a:lnTo>
                  <a:pt x="134485" y="791190"/>
                </a:lnTo>
                <a:lnTo>
                  <a:pt x="127811" y="748585"/>
                </a:lnTo>
                <a:lnTo>
                  <a:pt x="121248" y="705940"/>
                </a:lnTo>
                <a:lnTo>
                  <a:pt x="114792" y="663257"/>
                </a:lnTo>
                <a:lnTo>
                  <a:pt x="108439" y="620540"/>
                </a:lnTo>
                <a:lnTo>
                  <a:pt x="102187" y="577792"/>
                </a:lnTo>
                <a:lnTo>
                  <a:pt x="96032" y="535016"/>
                </a:lnTo>
                <a:lnTo>
                  <a:pt x="89971" y="492215"/>
                </a:lnTo>
                <a:lnTo>
                  <a:pt x="83999" y="449393"/>
                </a:lnTo>
                <a:lnTo>
                  <a:pt x="78114" y="406553"/>
                </a:lnTo>
                <a:lnTo>
                  <a:pt x="72313" y="363698"/>
                </a:lnTo>
                <a:lnTo>
                  <a:pt x="66590" y="320831"/>
                </a:lnTo>
                <a:lnTo>
                  <a:pt x="60945" y="277957"/>
                </a:lnTo>
                <a:lnTo>
                  <a:pt x="55371" y="235076"/>
                </a:lnTo>
                <a:lnTo>
                  <a:pt x="52460" y="222715"/>
                </a:lnTo>
                <a:lnTo>
                  <a:pt x="49549" y="210353"/>
                </a:lnTo>
                <a:lnTo>
                  <a:pt x="46638" y="197991"/>
                </a:lnTo>
                <a:lnTo>
                  <a:pt x="43726" y="185630"/>
                </a:lnTo>
                <a:lnTo>
                  <a:pt x="40815" y="173268"/>
                </a:lnTo>
                <a:lnTo>
                  <a:pt x="37903" y="160906"/>
                </a:lnTo>
                <a:lnTo>
                  <a:pt x="34991" y="148545"/>
                </a:lnTo>
                <a:lnTo>
                  <a:pt x="32080" y="136183"/>
                </a:lnTo>
                <a:lnTo>
                  <a:pt x="29168" y="123821"/>
                </a:lnTo>
                <a:lnTo>
                  <a:pt x="26256" y="111460"/>
                </a:lnTo>
                <a:lnTo>
                  <a:pt x="23344" y="99098"/>
                </a:lnTo>
                <a:lnTo>
                  <a:pt x="20432" y="86736"/>
                </a:lnTo>
                <a:lnTo>
                  <a:pt x="17520" y="74374"/>
                </a:lnTo>
                <a:lnTo>
                  <a:pt x="14608" y="62013"/>
                </a:lnTo>
                <a:lnTo>
                  <a:pt x="11696" y="49651"/>
                </a:lnTo>
                <a:lnTo>
                  <a:pt x="8784" y="37289"/>
                </a:lnTo>
                <a:lnTo>
                  <a:pt x="5872" y="24928"/>
                </a:lnTo>
                <a:lnTo>
                  <a:pt x="2960" y="12566"/>
                </a:lnTo>
                <a:lnTo>
                  <a:pt x="48" y="204"/>
                </a:lnTo>
                <a:close/>
              </a:path>
            </a:pathLst>
          </a:custGeom>
          <a:solidFill>
            <a:srgbClr val="766E53"/>
          </a:solidFill>
        </p:spPr>
        <p:txBody>
          <a:bodyPr wrap="square" lIns="0" tIns="0" rIns="0" bIns="0" rtlCol="0">
            <a:noAutofit/>
          </a:bodyPr>
          <a:lstStyle/>
          <a:p>
            <a:endParaRPr/>
          </a:p>
        </p:txBody>
      </p:sp>
      <p:sp>
        <p:nvSpPr>
          <p:cNvPr id="13" name="object 13"/>
          <p:cNvSpPr/>
          <p:nvPr/>
        </p:nvSpPr>
        <p:spPr>
          <a:xfrm>
            <a:off x="19960" y="228600"/>
            <a:ext cx="76052" cy="2927604"/>
          </a:xfrm>
          <a:custGeom>
            <a:avLst/>
            <a:gdLst/>
            <a:ahLst/>
            <a:cxnLst/>
            <a:rect l="l" t="t" r="r" b="b"/>
            <a:pathLst>
              <a:path w="101402" h="2927604">
                <a:moveTo>
                  <a:pt x="0" y="1382482"/>
                </a:moveTo>
                <a:lnTo>
                  <a:pt x="10" y="1453561"/>
                </a:lnTo>
                <a:lnTo>
                  <a:pt x="306" y="1524591"/>
                </a:lnTo>
                <a:lnTo>
                  <a:pt x="889" y="1595580"/>
                </a:lnTo>
                <a:lnTo>
                  <a:pt x="1764" y="1666535"/>
                </a:lnTo>
                <a:lnTo>
                  <a:pt x="2934" y="1737462"/>
                </a:lnTo>
                <a:lnTo>
                  <a:pt x="4402" y="1808369"/>
                </a:lnTo>
                <a:lnTo>
                  <a:pt x="6172" y="1879262"/>
                </a:lnTo>
                <a:lnTo>
                  <a:pt x="8247" y="1950148"/>
                </a:lnTo>
                <a:lnTo>
                  <a:pt x="10631" y="2021034"/>
                </a:lnTo>
                <a:lnTo>
                  <a:pt x="13327" y="2091927"/>
                </a:lnTo>
                <a:lnTo>
                  <a:pt x="16338" y="2162834"/>
                </a:lnTo>
                <a:lnTo>
                  <a:pt x="19668" y="2233761"/>
                </a:lnTo>
                <a:lnTo>
                  <a:pt x="23321" y="2304716"/>
                </a:lnTo>
                <a:lnTo>
                  <a:pt x="27299" y="2375705"/>
                </a:lnTo>
                <a:lnTo>
                  <a:pt x="31606" y="2446735"/>
                </a:lnTo>
                <a:lnTo>
                  <a:pt x="36246" y="2517814"/>
                </a:lnTo>
                <a:lnTo>
                  <a:pt x="41222" y="2588947"/>
                </a:lnTo>
                <a:lnTo>
                  <a:pt x="46538" y="2660141"/>
                </a:lnTo>
                <a:lnTo>
                  <a:pt x="49011" y="2672838"/>
                </a:lnTo>
                <a:lnTo>
                  <a:pt x="50379" y="2685504"/>
                </a:lnTo>
                <a:lnTo>
                  <a:pt x="50968" y="2698148"/>
                </a:lnTo>
                <a:lnTo>
                  <a:pt x="51107" y="2710780"/>
                </a:lnTo>
                <a:lnTo>
                  <a:pt x="51110" y="2715514"/>
                </a:lnTo>
                <a:lnTo>
                  <a:pt x="53730" y="2727598"/>
                </a:lnTo>
                <a:lnTo>
                  <a:pt x="56443" y="2739692"/>
                </a:lnTo>
                <a:lnTo>
                  <a:pt x="59237" y="2751801"/>
                </a:lnTo>
                <a:lnTo>
                  <a:pt x="62097" y="2763932"/>
                </a:lnTo>
                <a:lnTo>
                  <a:pt x="65011" y="2776091"/>
                </a:lnTo>
                <a:lnTo>
                  <a:pt x="67965" y="2788285"/>
                </a:lnTo>
                <a:lnTo>
                  <a:pt x="70946" y="2800519"/>
                </a:lnTo>
                <a:lnTo>
                  <a:pt x="73940" y="2812801"/>
                </a:lnTo>
                <a:lnTo>
                  <a:pt x="76935" y="2825136"/>
                </a:lnTo>
                <a:lnTo>
                  <a:pt x="79916" y="2837531"/>
                </a:lnTo>
                <a:lnTo>
                  <a:pt x="82871" y="2849991"/>
                </a:lnTo>
                <a:lnTo>
                  <a:pt x="85786" y="2862524"/>
                </a:lnTo>
                <a:lnTo>
                  <a:pt x="88647" y="2875136"/>
                </a:lnTo>
                <a:lnTo>
                  <a:pt x="91442" y="2887832"/>
                </a:lnTo>
                <a:lnTo>
                  <a:pt x="94157" y="2900620"/>
                </a:lnTo>
                <a:lnTo>
                  <a:pt x="96779" y="2913505"/>
                </a:lnTo>
                <a:lnTo>
                  <a:pt x="96830" y="2923032"/>
                </a:lnTo>
                <a:lnTo>
                  <a:pt x="101402" y="2927604"/>
                </a:lnTo>
                <a:lnTo>
                  <a:pt x="100030" y="2913806"/>
                </a:lnTo>
                <a:lnTo>
                  <a:pt x="98659" y="2900071"/>
                </a:lnTo>
                <a:lnTo>
                  <a:pt x="97287" y="2886390"/>
                </a:lnTo>
                <a:lnTo>
                  <a:pt x="95915" y="2872758"/>
                </a:lnTo>
                <a:lnTo>
                  <a:pt x="94544" y="2859166"/>
                </a:lnTo>
                <a:lnTo>
                  <a:pt x="93172" y="2845609"/>
                </a:lnTo>
                <a:lnTo>
                  <a:pt x="91801" y="2832080"/>
                </a:lnTo>
                <a:lnTo>
                  <a:pt x="90429" y="2818570"/>
                </a:lnTo>
                <a:lnTo>
                  <a:pt x="89057" y="2805075"/>
                </a:lnTo>
                <a:lnTo>
                  <a:pt x="87686" y="2791587"/>
                </a:lnTo>
                <a:lnTo>
                  <a:pt x="86314" y="2778098"/>
                </a:lnTo>
                <a:lnTo>
                  <a:pt x="82199" y="2737564"/>
                </a:lnTo>
                <a:lnTo>
                  <a:pt x="78085" y="2696783"/>
                </a:lnTo>
                <a:lnTo>
                  <a:pt x="73970" y="2655570"/>
                </a:lnTo>
                <a:lnTo>
                  <a:pt x="68621" y="2585027"/>
                </a:lnTo>
                <a:lnTo>
                  <a:pt x="63546" y="2514481"/>
                </a:lnTo>
                <a:lnTo>
                  <a:pt x="58745" y="2443928"/>
                </a:lnTo>
                <a:lnTo>
                  <a:pt x="54219" y="2373364"/>
                </a:lnTo>
                <a:lnTo>
                  <a:pt x="49967" y="2302787"/>
                </a:lnTo>
                <a:lnTo>
                  <a:pt x="45989" y="2232193"/>
                </a:lnTo>
                <a:lnTo>
                  <a:pt x="42286" y="2161578"/>
                </a:lnTo>
                <a:lnTo>
                  <a:pt x="38857" y="2090940"/>
                </a:lnTo>
                <a:lnTo>
                  <a:pt x="35702" y="2020274"/>
                </a:lnTo>
                <a:lnTo>
                  <a:pt x="32822" y="1949577"/>
                </a:lnTo>
                <a:lnTo>
                  <a:pt x="30216" y="1878845"/>
                </a:lnTo>
                <a:lnTo>
                  <a:pt x="27884" y="1808076"/>
                </a:lnTo>
                <a:lnTo>
                  <a:pt x="25827" y="1737266"/>
                </a:lnTo>
                <a:lnTo>
                  <a:pt x="24044" y="1666411"/>
                </a:lnTo>
                <a:lnTo>
                  <a:pt x="22535" y="1595508"/>
                </a:lnTo>
                <a:lnTo>
                  <a:pt x="21300" y="1524554"/>
                </a:lnTo>
                <a:lnTo>
                  <a:pt x="20340" y="1453545"/>
                </a:lnTo>
                <a:lnTo>
                  <a:pt x="19655" y="1382478"/>
                </a:lnTo>
                <a:lnTo>
                  <a:pt x="19243" y="1311349"/>
                </a:lnTo>
                <a:lnTo>
                  <a:pt x="19106" y="1240154"/>
                </a:lnTo>
                <a:lnTo>
                  <a:pt x="19861" y="1177951"/>
                </a:lnTo>
                <a:lnTo>
                  <a:pt x="20756" y="1115810"/>
                </a:lnTo>
                <a:lnTo>
                  <a:pt x="21796" y="1053723"/>
                </a:lnTo>
                <a:lnTo>
                  <a:pt x="22983" y="991685"/>
                </a:lnTo>
                <a:lnTo>
                  <a:pt x="24321" y="929687"/>
                </a:lnTo>
                <a:lnTo>
                  <a:pt x="25813" y="867724"/>
                </a:lnTo>
                <a:lnTo>
                  <a:pt x="27463" y="805788"/>
                </a:lnTo>
                <a:lnTo>
                  <a:pt x="29274" y="743873"/>
                </a:lnTo>
                <a:lnTo>
                  <a:pt x="31250" y="681972"/>
                </a:lnTo>
                <a:lnTo>
                  <a:pt x="33393" y="620077"/>
                </a:lnTo>
                <a:lnTo>
                  <a:pt x="35709" y="558182"/>
                </a:lnTo>
                <a:lnTo>
                  <a:pt x="38199" y="496281"/>
                </a:lnTo>
                <a:lnTo>
                  <a:pt x="40867" y="434366"/>
                </a:lnTo>
                <a:lnTo>
                  <a:pt x="43717" y="372430"/>
                </a:lnTo>
                <a:lnTo>
                  <a:pt x="46752" y="310467"/>
                </a:lnTo>
                <a:lnTo>
                  <a:pt x="49976" y="248469"/>
                </a:lnTo>
                <a:lnTo>
                  <a:pt x="53392" y="186431"/>
                </a:lnTo>
                <a:lnTo>
                  <a:pt x="57003" y="124344"/>
                </a:lnTo>
                <a:lnTo>
                  <a:pt x="60813" y="62203"/>
                </a:lnTo>
                <a:lnTo>
                  <a:pt x="64826" y="0"/>
                </a:lnTo>
                <a:lnTo>
                  <a:pt x="51110" y="0"/>
                </a:lnTo>
                <a:lnTo>
                  <a:pt x="46445" y="61584"/>
                </a:lnTo>
                <a:lnTo>
                  <a:pt x="42048" y="123233"/>
                </a:lnTo>
                <a:lnTo>
                  <a:pt x="37912" y="184944"/>
                </a:lnTo>
                <a:lnTo>
                  <a:pt x="34029" y="246714"/>
                </a:lnTo>
                <a:lnTo>
                  <a:pt x="30393" y="308538"/>
                </a:lnTo>
                <a:lnTo>
                  <a:pt x="26997" y="370414"/>
                </a:lnTo>
                <a:lnTo>
                  <a:pt x="23834" y="432338"/>
                </a:lnTo>
                <a:lnTo>
                  <a:pt x="20898" y="494306"/>
                </a:lnTo>
                <a:lnTo>
                  <a:pt x="18181" y="556315"/>
                </a:lnTo>
                <a:lnTo>
                  <a:pt x="15677" y="618363"/>
                </a:lnTo>
                <a:lnTo>
                  <a:pt x="13378" y="680444"/>
                </a:lnTo>
                <a:lnTo>
                  <a:pt x="11279" y="742556"/>
                </a:lnTo>
                <a:lnTo>
                  <a:pt x="9371" y="804696"/>
                </a:lnTo>
                <a:lnTo>
                  <a:pt x="7648" y="866860"/>
                </a:lnTo>
                <a:lnTo>
                  <a:pt x="6104" y="929044"/>
                </a:lnTo>
                <a:lnTo>
                  <a:pt x="4732" y="991246"/>
                </a:lnTo>
                <a:lnTo>
                  <a:pt x="3523" y="1053461"/>
                </a:lnTo>
                <a:lnTo>
                  <a:pt x="2473" y="1115686"/>
                </a:lnTo>
                <a:lnTo>
                  <a:pt x="1573" y="1177919"/>
                </a:lnTo>
                <a:lnTo>
                  <a:pt x="818" y="1240154"/>
                </a:lnTo>
                <a:lnTo>
                  <a:pt x="270" y="1311349"/>
                </a:lnTo>
                <a:lnTo>
                  <a:pt x="0" y="1382482"/>
                </a:lnTo>
                <a:close/>
              </a:path>
            </a:pathLst>
          </a:custGeom>
          <a:solidFill>
            <a:srgbClr val="766E53"/>
          </a:solidFill>
        </p:spPr>
        <p:txBody>
          <a:bodyPr wrap="square" lIns="0" tIns="0" rIns="0" bIns="0" rtlCol="0">
            <a:noAutofit/>
          </a:bodyPr>
          <a:lstStyle/>
          <a:p>
            <a:endParaRPr/>
          </a:p>
        </p:txBody>
      </p:sp>
      <p:sp>
        <p:nvSpPr>
          <p:cNvPr id="14" name="object 14"/>
          <p:cNvSpPr/>
          <p:nvPr/>
        </p:nvSpPr>
        <p:spPr>
          <a:xfrm>
            <a:off x="58300" y="2944367"/>
            <a:ext cx="59435" cy="493776"/>
          </a:xfrm>
          <a:custGeom>
            <a:avLst/>
            <a:gdLst/>
            <a:ahLst/>
            <a:cxnLst/>
            <a:rect l="l" t="t" r="r" b="b"/>
            <a:pathLst>
              <a:path w="79247" h="493776">
                <a:moveTo>
                  <a:pt x="62468" y="324621"/>
                </a:moveTo>
                <a:lnTo>
                  <a:pt x="61070" y="310450"/>
                </a:lnTo>
                <a:lnTo>
                  <a:pt x="59672" y="296300"/>
                </a:lnTo>
                <a:lnTo>
                  <a:pt x="58273" y="282178"/>
                </a:lnTo>
                <a:lnTo>
                  <a:pt x="56875" y="268089"/>
                </a:lnTo>
                <a:lnTo>
                  <a:pt x="55477" y="254042"/>
                </a:lnTo>
                <a:lnTo>
                  <a:pt x="54079" y="240043"/>
                </a:lnTo>
                <a:lnTo>
                  <a:pt x="52680" y="226099"/>
                </a:lnTo>
                <a:lnTo>
                  <a:pt x="51282" y="212217"/>
                </a:lnTo>
                <a:lnTo>
                  <a:pt x="46616" y="207645"/>
                </a:lnTo>
                <a:lnTo>
                  <a:pt x="46616" y="198374"/>
                </a:lnTo>
                <a:lnTo>
                  <a:pt x="43949" y="185486"/>
                </a:lnTo>
                <a:lnTo>
                  <a:pt x="41187" y="172701"/>
                </a:lnTo>
                <a:lnTo>
                  <a:pt x="38344" y="160012"/>
                </a:lnTo>
                <a:lnTo>
                  <a:pt x="35432" y="147411"/>
                </a:lnTo>
                <a:lnTo>
                  <a:pt x="32466" y="134891"/>
                </a:lnTo>
                <a:lnTo>
                  <a:pt x="29460" y="122446"/>
                </a:lnTo>
                <a:lnTo>
                  <a:pt x="26425" y="110069"/>
                </a:lnTo>
                <a:lnTo>
                  <a:pt x="23377" y="97751"/>
                </a:lnTo>
                <a:lnTo>
                  <a:pt x="20329" y="85488"/>
                </a:lnTo>
                <a:lnTo>
                  <a:pt x="17294" y="73271"/>
                </a:lnTo>
                <a:lnTo>
                  <a:pt x="14285" y="61093"/>
                </a:lnTo>
                <a:lnTo>
                  <a:pt x="11317" y="48947"/>
                </a:lnTo>
                <a:lnTo>
                  <a:pt x="8403" y="36827"/>
                </a:lnTo>
                <a:lnTo>
                  <a:pt x="5556" y="24725"/>
                </a:lnTo>
                <a:lnTo>
                  <a:pt x="2790" y="12635"/>
                </a:lnTo>
                <a:lnTo>
                  <a:pt x="119" y="549"/>
                </a:lnTo>
                <a:lnTo>
                  <a:pt x="0" y="0"/>
                </a:lnTo>
                <a:lnTo>
                  <a:pt x="1364" y="13111"/>
                </a:lnTo>
                <a:lnTo>
                  <a:pt x="2666" y="26161"/>
                </a:lnTo>
                <a:lnTo>
                  <a:pt x="3912" y="39156"/>
                </a:lnTo>
                <a:lnTo>
                  <a:pt x="5109" y="52103"/>
                </a:lnTo>
                <a:lnTo>
                  <a:pt x="6264" y="65010"/>
                </a:lnTo>
                <a:lnTo>
                  <a:pt x="7384" y="77882"/>
                </a:lnTo>
                <a:lnTo>
                  <a:pt x="8476" y="90728"/>
                </a:lnTo>
                <a:lnTo>
                  <a:pt x="9547" y="103554"/>
                </a:lnTo>
                <a:lnTo>
                  <a:pt x="10604" y="116367"/>
                </a:lnTo>
                <a:lnTo>
                  <a:pt x="11654" y="129174"/>
                </a:lnTo>
                <a:lnTo>
                  <a:pt x="12704" y="141982"/>
                </a:lnTo>
                <a:lnTo>
                  <a:pt x="13761" y="154798"/>
                </a:lnTo>
                <a:lnTo>
                  <a:pt x="14832" y="167629"/>
                </a:lnTo>
                <a:lnTo>
                  <a:pt x="15924" y="180482"/>
                </a:lnTo>
                <a:lnTo>
                  <a:pt x="17044" y="193363"/>
                </a:lnTo>
                <a:lnTo>
                  <a:pt x="18199" y="206280"/>
                </a:lnTo>
                <a:lnTo>
                  <a:pt x="19396" y="219240"/>
                </a:lnTo>
                <a:lnTo>
                  <a:pt x="20641" y="232249"/>
                </a:lnTo>
                <a:lnTo>
                  <a:pt x="21943" y="245315"/>
                </a:lnTo>
                <a:lnTo>
                  <a:pt x="23308" y="258445"/>
                </a:lnTo>
                <a:lnTo>
                  <a:pt x="26245" y="270806"/>
                </a:lnTo>
                <a:lnTo>
                  <a:pt x="29182" y="283165"/>
                </a:lnTo>
                <a:lnTo>
                  <a:pt x="32119" y="295523"/>
                </a:lnTo>
                <a:lnTo>
                  <a:pt x="35056" y="307880"/>
                </a:lnTo>
                <a:lnTo>
                  <a:pt x="37993" y="320235"/>
                </a:lnTo>
                <a:lnTo>
                  <a:pt x="40930" y="332589"/>
                </a:lnTo>
                <a:lnTo>
                  <a:pt x="43868" y="344942"/>
                </a:lnTo>
                <a:lnTo>
                  <a:pt x="46805" y="357295"/>
                </a:lnTo>
                <a:lnTo>
                  <a:pt x="49742" y="369648"/>
                </a:lnTo>
                <a:lnTo>
                  <a:pt x="52679" y="382000"/>
                </a:lnTo>
                <a:lnTo>
                  <a:pt x="55616" y="394353"/>
                </a:lnTo>
                <a:lnTo>
                  <a:pt x="58553" y="406705"/>
                </a:lnTo>
                <a:lnTo>
                  <a:pt x="61490" y="419059"/>
                </a:lnTo>
                <a:lnTo>
                  <a:pt x="64427" y="431413"/>
                </a:lnTo>
                <a:lnTo>
                  <a:pt x="67364" y="443768"/>
                </a:lnTo>
                <a:lnTo>
                  <a:pt x="70301" y="456124"/>
                </a:lnTo>
                <a:lnTo>
                  <a:pt x="73238" y="468482"/>
                </a:lnTo>
                <a:lnTo>
                  <a:pt x="76175" y="480842"/>
                </a:lnTo>
                <a:lnTo>
                  <a:pt x="79111" y="493203"/>
                </a:lnTo>
                <a:lnTo>
                  <a:pt x="79247" y="493776"/>
                </a:lnTo>
                <a:lnTo>
                  <a:pt x="77849" y="479893"/>
                </a:lnTo>
                <a:lnTo>
                  <a:pt x="76451" y="465949"/>
                </a:lnTo>
                <a:lnTo>
                  <a:pt x="75053" y="451950"/>
                </a:lnTo>
                <a:lnTo>
                  <a:pt x="73654" y="437903"/>
                </a:lnTo>
                <a:lnTo>
                  <a:pt x="72256" y="423814"/>
                </a:lnTo>
                <a:lnTo>
                  <a:pt x="70858" y="409692"/>
                </a:lnTo>
                <a:lnTo>
                  <a:pt x="69460" y="395542"/>
                </a:lnTo>
                <a:lnTo>
                  <a:pt x="68061" y="381371"/>
                </a:lnTo>
                <a:lnTo>
                  <a:pt x="66663" y="367187"/>
                </a:lnTo>
                <a:lnTo>
                  <a:pt x="65265" y="352996"/>
                </a:lnTo>
                <a:lnTo>
                  <a:pt x="63867" y="338805"/>
                </a:lnTo>
                <a:lnTo>
                  <a:pt x="62468" y="324621"/>
                </a:lnTo>
                <a:close/>
              </a:path>
            </a:pathLst>
          </a:custGeom>
          <a:solidFill>
            <a:srgbClr val="766E53"/>
          </a:solidFill>
        </p:spPr>
        <p:txBody>
          <a:bodyPr wrap="square" lIns="0" tIns="0" rIns="0" bIns="0" rtlCol="0">
            <a:noAutofit/>
          </a:bodyPr>
          <a:lstStyle/>
          <a:p>
            <a:endParaRPr/>
          </a:p>
        </p:txBody>
      </p:sp>
      <p:sp>
        <p:nvSpPr>
          <p:cNvPr id="15" name="object 15"/>
          <p:cNvSpPr/>
          <p:nvPr/>
        </p:nvSpPr>
        <p:spPr>
          <a:xfrm>
            <a:off x="577216" y="5478793"/>
            <a:ext cx="142874" cy="1025651"/>
          </a:xfrm>
          <a:custGeom>
            <a:avLst/>
            <a:gdLst/>
            <a:ahLst/>
            <a:cxnLst/>
            <a:rect l="l" t="t" r="r" b="b"/>
            <a:pathLst>
              <a:path w="190499" h="1025651">
                <a:moveTo>
                  <a:pt x="40481" y="165412"/>
                </a:moveTo>
                <a:lnTo>
                  <a:pt x="39561" y="149447"/>
                </a:lnTo>
                <a:lnTo>
                  <a:pt x="38701" y="133493"/>
                </a:lnTo>
                <a:lnTo>
                  <a:pt x="37904" y="117545"/>
                </a:lnTo>
                <a:lnTo>
                  <a:pt x="37172" y="101600"/>
                </a:lnTo>
                <a:lnTo>
                  <a:pt x="37172" y="97028"/>
                </a:lnTo>
                <a:lnTo>
                  <a:pt x="32524" y="92456"/>
                </a:lnTo>
                <a:lnTo>
                  <a:pt x="32524" y="83185"/>
                </a:lnTo>
                <a:lnTo>
                  <a:pt x="28304" y="71368"/>
                </a:lnTo>
                <a:lnTo>
                  <a:pt x="23682" y="59540"/>
                </a:lnTo>
                <a:lnTo>
                  <a:pt x="18817" y="47705"/>
                </a:lnTo>
                <a:lnTo>
                  <a:pt x="13869" y="35868"/>
                </a:lnTo>
                <a:lnTo>
                  <a:pt x="8999" y="24033"/>
                </a:lnTo>
                <a:lnTo>
                  <a:pt x="4366" y="12205"/>
                </a:lnTo>
                <a:lnTo>
                  <a:pt x="130" y="388"/>
                </a:lnTo>
                <a:lnTo>
                  <a:pt x="0" y="0"/>
                </a:lnTo>
                <a:lnTo>
                  <a:pt x="69" y="21482"/>
                </a:lnTo>
                <a:lnTo>
                  <a:pt x="611" y="64448"/>
                </a:lnTo>
                <a:lnTo>
                  <a:pt x="1670" y="107415"/>
                </a:lnTo>
                <a:lnTo>
                  <a:pt x="3216" y="150382"/>
                </a:lnTo>
                <a:lnTo>
                  <a:pt x="5222" y="193349"/>
                </a:lnTo>
                <a:lnTo>
                  <a:pt x="7661" y="236316"/>
                </a:lnTo>
                <a:lnTo>
                  <a:pt x="10503" y="279284"/>
                </a:lnTo>
                <a:lnTo>
                  <a:pt x="13721" y="322250"/>
                </a:lnTo>
                <a:lnTo>
                  <a:pt x="17287" y="365217"/>
                </a:lnTo>
                <a:lnTo>
                  <a:pt x="21173" y="408183"/>
                </a:lnTo>
                <a:lnTo>
                  <a:pt x="25354" y="446332"/>
                </a:lnTo>
                <a:lnTo>
                  <a:pt x="29816" y="479844"/>
                </a:lnTo>
                <a:lnTo>
                  <a:pt x="34556" y="513549"/>
                </a:lnTo>
                <a:lnTo>
                  <a:pt x="39574" y="547393"/>
                </a:lnTo>
                <a:lnTo>
                  <a:pt x="44871" y="581319"/>
                </a:lnTo>
                <a:lnTo>
                  <a:pt x="50447" y="615274"/>
                </a:lnTo>
                <a:lnTo>
                  <a:pt x="56302" y="649200"/>
                </a:lnTo>
                <a:lnTo>
                  <a:pt x="62436" y="683044"/>
                </a:lnTo>
                <a:lnTo>
                  <a:pt x="68850" y="716749"/>
                </a:lnTo>
                <a:lnTo>
                  <a:pt x="75542" y="750261"/>
                </a:lnTo>
                <a:lnTo>
                  <a:pt x="83211" y="778756"/>
                </a:lnTo>
                <a:lnTo>
                  <a:pt x="97648" y="814239"/>
                </a:lnTo>
                <a:lnTo>
                  <a:pt x="102519" y="826067"/>
                </a:lnTo>
                <a:lnTo>
                  <a:pt x="107152" y="837895"/>
                </a:lnTo>
                <a:lnTo>
                  <a:pt x="111384" y="849724"/>
                </a:lnTo>
                <a:lnTo>
                  <a:pt x="111505" y="850087"/>
                </a:lnTo>
                <a:lnTo>
                  <a:pt x="116967" y="861915"/>
                </a:lnTo>
                <a:lnTo>
                  <a:pt x="122322" y="873639"/>
                </a:lnTo>
                <a:lnTo>
                  <a:pt x="127588" y="885274"/>
                </a:lnTo>
                <a:lnTo>
                  <a:pt x="132780" y="896836"/>
                </a:lnTo>
                <a:lnTo>
                  <a:pt x="137915" y="908342"/>
                </a:lnTo>
                <a:lnTo>
                  <a:pt x="143008" y="919806"/>
                </a:lnTo>
                <a:lnTo>
                  <a:pt x="148076" y="931246"/>
                </a:lnTo>
                <a:lnTo>
                  <a:pt x="153134" y="942676"/>
                </a:lnTo>
                <a:lnTo>
                  <a:pt x="158199" y="954113"/>
                </a:lnTo>
                <a:lnTo>
                  <a:pt x="163287" y="965573"/>
                </a:lnTo>
                <a:lnTo>
                  <a:pt x="168413" y="977071"/>
                </a:lnTo>
                <a:lnTo>
                  <a:pt x="173594" y="988623"/>
                </a:lnTo>
                <a:lnTo>
                  <a:pt x="178845" y="1000246"/>
                </a:lnTo>
                <a:lnTo>
                  <a:pt x="184183" y="1011954"/>
                </a:lnTo>
                <a:lnTo>
                  <a:pt x="189625" y="1023765"/>
                </a:lnTo>
                <a:lnTo>
                  <a:pt x="190499" y="1025652"/>
                </a:lnTo>
                <a:lnTo>
                  <a:pt x="186830" y="1013919"/>
                </a:lnTo>
                <a:lnTo>
                  <a:pt x="183160" y="1001274"/>
                </a:lnTo>
                <a:lnTo>
                  <a:pt x="179491" y="988731"/>
                </a:lnTo>
                <a:lnTo>
                  <a:pt x="176555" y="979449"/>
                </a:lnTo>
                <a:lnTo>
                  <a:pt x="168331" y="951729"/>
                </a:lnTo>
                <a:lnTo>
                  <a:pt x="160382" y="924009"/>
                </a:lnTo>
                <a:lnTo>
                  <a:pt x="152705" y="896289"/>
                </a:lnTo>
                <a:lnTo>
                  <a:pt x="145296" y="868569"/>
                </a:lnTo>
                <a:lnTo>
                  <a:pt x="138151" y="840849"/>
                </a:lnTo>
                <a:lnTo>
                  <a:pt x="131269" y="813128"/>
                </a:lnTo>
                <a:lnTo>
                  <a:pt x="124644" y="785408"/>
                </a:lnTo>
                <a:lnTo>
                  <a:pt x="118273" y="757687"/>
                </a:lnTo>
                <a:lnTo>
                  <a:pt x="112153" y="729967"/>
                </a:lnTo>
                <a:lnTo>
                  <a:pt x="106281" y="702246"/>
                </a:lnTo>
                <a:lnTo>
                  <a:pt x="100653" y="674525"/>
                </a:lnTo>
                <a:lnTo>
                  <a:pt x="95265" y="646805"/>
                </a:lnTo>
                <a:lnTo>
                  <a:pt x="90114" y="619084"/>
                </a:lnTo>
                <a:lnTo>
                  <a:pt x="85196" y="591364"/>
                </a:lnTo>
                <a:lnTo>
                  <a:pt x="80509" y="563643"/>
                </a:lnTo>
                <a:lnTo>
                  <a:pt x="76048" y="535923"/>
                </a:lnTo>
                <a:lnTo>
                  <a:pt x="71810" y="508203"/>
                </a:lnTo>
                <a:lnTo>
                  <a:pt x="67792" y="480483"/>
                </a:lnTo>
                <a:lnTo>
                  <a:pt x="63990" y="452763"/>
                </a:lnTo>
                <a:lnTo>
                  <a:pt x="60401" y="425043"/>
                </a:lnTo>
                <a:lnTo>
                  <a:pt x="59007" y="408445"/>
                </a:lnTo>
                <a:lnTo>
                  <a:pt x="57617" y="391912"/>
                </a:lnTo>
                <a:lnTo>
                  <a:pt x="56234" y="375442"/>
                </a:lnTo>
                <a:lnTo>
                  <a:pt x="54861" y="359030"/>
                </a:lnTo>
                <a:lnTo>
                  <a:pt x="53503" y="342674"/>
                </a:lnTo>
                <a:lnTo>
                  <a:pt x="52162" y="326370"/>
                </a:lnTo>
                <a:lnTo>
                  <a:pt x="50842" y="310114"/>
                </a:lnTo>
                <a:lnTo>
                  <a:pt x="49547" y="293903"/>
                </a:lnTo>
                <a:lnTo>
                  <a:pt x="48280" y="277734"/>
                </a:lnTo>
                <a:lnTo>
                  <a:pt x="47043" y="261602"/>
                </a:lnTo>
                <a:lnTo>
                  <a:pt x="45842" y="245505"/>
                </a:lnTo>
                <a:lnTo>
                  <a:pt x="44679" y="229438"/>
                </a:lnTo>
                <a:lnTo>
                  <a:pt x="43558" y="213399"/>
                </a:lnTo>
                <a:lnTo>
                  <a:pt x="42483" y="197384"/>
                </a:lnTo>
                <a:lnTo>
                  <a:pt x="41455" y="181389"/>
                </a:lnTo>
                <a:lnTo>
                  <a:pt x="40481" y="165412"/>
                </a:lnTo>
                <a:close/>
              </a:path>
            </a:pathLst>
          </a:custGeom>
          <a:solidFill>
            <a:srgbClr val="766E53"/>
          </a:solidFill>
        </p:spPr>
        <p:txBody>
          <a:bodyPr wrap="square" lIns="0" tIns="0" rIns="0" bIns="0" rtlCol="0">
            <a:noAutofit/>
          </a:bodyPr>
          <a:lstStyle/>
          <a:p>
            <a:endParaRPr/>
          </a:p>
        </p:txBody>
      </p:sp>
      <p:sp>
        <p:nvSpPr>
          <p:cNvPr id="16" name="object 16"/>
          <p:cNvSpPr/>
          <p:nvPr/>
        </p:nvSpPr>
        <p:spPr>
          <a:xfrm>
            <a:off x="581787" y="1399045"/>
            <a:ext cx="1556766" cy="4047743"/>
          </a:xfrm>
          <a:custGeom>
            <a:avLst/>
            <a:gdLst/>
            <a:ahLst/>
            <a:cxnLst/>
            <a:rect l="l" t="t" r="r" b="b"/>
            <a:pathLst>
              <a:path w="2075688" h="4047743">
                <a:moveTo>
                  <a:pt x="3773" y="3971639"/>
                </a:moveTo>
                <a:lnTo>
                  <a:pt x="7618" y="3983535"/>
                </a:lnTo>
                <a:lnTo>
                  <a:pt x="11602" y="3995661"/>
                </a:lnTo>
                <a:lnTo>
                  <a:pt x="15795" y="4007881"/>
                </a:lnTo>
                <a:lnTo>
                  <a:pt x="20267" y="4020057"/>
                </a:lnTo>
                <a:lnTo>
                  <a:pt x="25085" y="4032049"/>
                </a:lnTo>
                <a:lnTo>
                  <a:pt x="30320" y="4043722"/>
                </a:lnTo>
                <a:lnTo>
                  <a:pt x="32283" y="4047743"/>
                </a:lnTo>
                <a:lnTo>
                  <a:pt x="32283" y="3937127"/>
                </a:lnTo>
                <a:lnTo>
                  <a:pt x="34806" y="3880451"/>
                </a:lnTo>
                <a:lnTo>
                  <a:pt x="38211" y="3823853"/>
                </a:lnTo>
                <a:lnTo>
                  <a:pt x="42482" y="3767339"/>
                </a:lnTo>
                <a:lnTo>
                  <a:pt x="47599" y="3710915"/>
                </a:lnTo>
                <a:lnTo>
                  <a:pt x="53547" y="3654589"/>
                </a:lnTo>
                <a:lnTo>
                  <a:pt x="60308" y="3598368"/>
                </a:lnTo>
                <a:lnTo>
                  <a:pt x="67864" y="3542257"/>
                </a:lnTo>
                <a:lnTo>
                  <a:pt x="76198" y="3486264"/>
                </a:lnTo>
                <a:lnTo>
                  <a:pt x="85294" y="3430396"/>
                </a:lnTo>
                <a:lnTo>
                  <a:pt x="95134" y="3374659"/>
                </a:lnTo>
                <a:lnTo>
                  <a:pt x="105700" y="3319061"/>
                </a:lnTo>
                <a:lnTo>
                  <a:pt x="116975" y="3263607"/>
                </a:lnTo>
                <a:lnTo>
                  <a:pt x="128942" y="3208305"/>
                </a:lnTo>
                <a:lnTo>
                  <a:pt x="141583" y="3153161"/>
                </a:lnTo>
                <a:lnTo>
                  <a:pt x="154882" y="3098182"/>
                </a:lnTo>
                <a:lnTo>
                  <a:pt x="168821" y="3043376"/>
                </a:lnTo>
                <a:lnTo>
                  <a:pt x="183383" y="2988748"/>
                </a:lnTo>
                <a:lnTo>
                  <a:pt x="198550" y="2934305"/>
                </a:lnTo>
                <a:lnTo>
                  <a:pt x="214305" y="2880055"/>
                </a:lnTo>
                <a:lnTo>
                  <a:pt x="230631" y="2826004"/>
                </a:lnTo>
                <a:lnTo>
                  <a:pt x="248239" y="2772176"/>
                </a:lnTo>
                <a:lnTo>
                  <a:pt x="266458" y="2718554"/>
                </a:lnTo>
                <a:lnTo>
                  <a:pt x="285280" y="2665139"/>
                </a:lnTo>
                <a:lnTo>
                  <a:pt x="304694" y="2611929"/>
                </a:lnTo>
                <a:lnTo>
                  <a:pt x="324689" y="2558926"/>
                </a:lnTo>
                <a:lnTo>
                  <a:pt x="345255" y="2506130"/>
                </a:lnTo>
                <a:lnTo>
                  <a:pt x="366382" y="2453541"/>
                </a:lnTo>
                <a:lnTo>
                  <a:pt x="388059" y="2401159"/>
                </a:lnTo>
                <a:lnTo>
                  <a:pt x="410276" y="2348984"/>
                </a:lnTo>
                <a:lnTo>
                  <a:pt x="433022" y="2297017"/>
                </a:lnTo>
                <a:lnTo>
                  <a:pt x="456287" y="2245257"/>
                </a:lnTo>
                <a:lnTo>
                  <a:pt x="480062" y="2193705"/>
                </a:lnTo>
                <a:lnTo>
                  <a:pt x="504334" y="2142361"/>
                </a:lnTo>
                <a:lnTo>
                  <a:pt x="529095" y="2091225"/>
                </a:lnTo>
                <a:lnTo>
                  <a:pt x="554333" y="2040298"/>
                </a:lnTo>
                <a:lnTo>
                  <a:pt x="580038" y="1989579"/>
                </a:lnTo>
                <a:lnTo>
                  <a:pt x="606200" y="1939070"/>
                </a:lnTo>
                <a:lnTo>
                  <a:pt x="632809" y="1888769"/>
                </a:lnTo>
                <a:lnTo>
                  <a:pt x="659853" y="1838677"/>
                </a:lnTo>
                <a:lnTo>
                  <a:pt x="687324" y="1788794"/>
                </a:lnTo>
                <a:lnTo>
                  <a:pt x="715192" y="1739136"/>
                </a:lnTo>
                <a:lnTo>
                  <a:pt x="743470" y="1689753"/>
                </a:lnTo>
                <a:lnTo>
                  <a:pt x="772151" y="1640640"/>
                </a:lnTo>
                <a:lnTo>
                  <a:pt x="801228" y="1591794"/>
                </a:lnTo>
                <a:lnTo>
                  <a:pt x="830695" y="1543212"/>
                </a:lnTo>
                <a:lnTo>
                  <a:pt x="860543" y="1494890"/>
                </a:lnTo>
                <a:lnTo>
                  <a:pt x="890766" y="1446825"/>
                </a:lnTo>
                <a:lnTo>
                  <a:pt x="921357" y="1399012"/>
                </a:lnTo>
                <a:lnTo>
                  <a:pt x="952309" y="1351449"/>
                </a:lnTo>
                <a:lnTo>
                  <a:pt x="983614" y="1304131"/>
                </a:lnTo>
                <a:lnTo>
                  <a:pt x="1015267" y="1257055"/>
                </a:lnTo>
                <a:lnTo>
                  <a:pt x="1047259" y="1210217"/>
                </a:lnTo>
                <a:lnTo>
                  <a:pt x="1079583" y="1163614"/>
                </a:lnTo>
                <a:lnTo>
                  <a:pt x="1112233" y="1117242"/>
                </a:lnTo>
                <a:lnTo>
                  <a:pt x="1145202" y="1071098"/>
                </a:lnTo>
                <a:lnTo>
                  <a:pt x="1178482" y="1025177"/>
                </a:lnTo>
                <a:lnTo>
                  <a:pt x="1212067" y="979477"/>
                </a:lnTo>
                <a:lnTo>
                  <a:pt x="1245949" y="933993"/>
                </a:lnTo>
                <a:lnTo>
                  <a:pt x="1280121" y="888722"/>
                </a:lnTo>
                <a:lnTo>
                  <a:pt x="1314577" y="843660"/>
                </a:lnTo>
                <a:lnTo>
                  <a:pt x="1349440" y="799401"/>
                </a:lnTo>
                <a:lnTo>
                  <a:pt x="1384803" y="755203"/>
                </a:lnTo>
                <a:lnTo>
                  <a:pt x="1420610" y="711122"/>
                </a:lnTo>
                <a:lnTo>
                  <a:pt x="1456804" y="667210"/>
                </a:lnTo>
                <a:lnTo>
                  <a:pt x="1493329" y="623522"/>
                </a:lnTo>
                <a:lnTo>
                  <a:pt x="1530128" y="580112"/>
                </a:lnTo>
                <a:lnTo>
                  <a:pt x="1567145" y="537035"/>
                </a:lnTo>
                <a:lnTo>
                  <a:pt x="1604323" y="494343"/>
                </a:lnTo>
                <a:lnTo>
                  <a:pt x="1641607" y="452093"/>
                </a:lnTo>
                <a:lnTo>
                  <a:pt x="1678939" y="410337"/>
                </a:lnTo>
                <a:lnTo>
                  <a:pt x="1688635" y="399922"/>
                </a:lnTo>
                <a:lnTo>
                  <a:pt x="1698329" y="389449"/>
                </a:lnTo>
                <a:lnTo>
                  <a:pt x="1708021" y="378928"/>
                </a:lnTo>
                <a:lnTo>
                  <a:pt x="1717712" y="368370"/>
                </a:lnTo>
                <a:lnTo>
                  <a:pt x="1727402" y="357784"/>
                </a:lnTo>
                <a:lnTo>
                  <a:pt x="1737091" y="347182"/>
                </a:lnTo>
                <a:lnTo>
                  <a:pt x="1746779" y="336574"/>
                </a:lnTo>
                <a:lnTo>
                  <a:pt x="1756466" y="325970"/>
                </a:lnTo>
                <a:lnTo>
                  <a:pt x="1766154" y="315380"/>
                </a:lnTo>
                <a:lnTo>
                  <a:pt x="1775840" y="304815"/>
                </a:lnTo>
                <a:lnTo>
                  <a:pt x="1785527" y="294286"/>
                </a:lnTo>
                <a:lnTo>
                  <a:pt x="1795215" y="283802"/>
                </a:lnTo>
                <a:lnTo>
                  <a:pt x="1804902" y="273374"/>
                </a:lnTo>
                <a:lnTo>
                  <a:pt x="1814590" y="263012"/>
                </a:lnTo>
                <a:lnTo>
                  <a:pt x="1824279" y="252728"/>
                </a:lnTo>
                <a:lnTo>
                  <a:pt x="1833969" y="242530"/>
                </a:lnTo>
                <a:lnTo>
                  <a:pt x="1843660" y="232430"/>
                </a:lnTo>
                <a:lnTo>
                  <a:pt x="1853352" y="222438"/>
                </a:lnTo>
                <a:lnTo>
                  <a:pt x="1863046" y="212564"/>
                </a:lnTo>
                <a:lnTo>
                  <a:pt x="1872741" y="202818"/>
                </a:lnTo>
                <a:lnTo>
                  <a:pt x="1883090" y="192489"/>
                </a:lnTo>
                <a:lnTo>
                  <a:pt x="1893374" y="182225"/>
                </a:lnTo>
                <a:lnTo>
                  <a:pt x="1903603" y="172022"/>
                </a:lnTo>
                <a:lnTo>
                  <a:pt x="1913782" y="161877"/>
                </a:lnTo>
                <a:lnTo>
                  <a:pt x="1923919" y="151786"/>
                </a:lnTo>
                <a:lnTo>
                  <a:pt x="1934020" y="141747"/>
                </a:lnTo>
                <a:lnTo>
                  <a:pt x="1944093" y="131755"/>
                </a:lnTo>
                <a:lnTo>
                  <a:pt x="1954145" y="121807"/>
                </a:lnTo>
                <a:lnTo>
                  <a:pt x="1964184" y="111899"/>
                </a:lnTo>
                <a:lnTo>
                  <a:pt x="1974214" y="102028"/>
                </a:lnTo>
                <a:lnTo>
                  <a:pt x="1984245" y="92191"/>
                </a:lnTo>
                <a:lnTo>
                  <a:pt x="1994284" y="82383"/>
                </a:lnTo>
                <a:lnTo>
                  <a:pt x="2004336" y="72601"/>
                </a:lnTo>
                <a:lnTo>
                  <a:pt x="2014409" y="62843"/>
                </a:lnTo>
                <a:lnTo>
                  <a:pt x="2024510" y="53103"/>
                </a:lnTo>
                <a:lnTo>
                  <a:pt x="2034647" y="43380"/>
                </a:lnTo>
                <a:lnTo>
                  <a:pt x="2044826" y="33668"/>
                </a:lnTo>
                <a:lnTo>
                  <a:pt x="2055055" y="23965"/>
                </a:lnTo>
                <a:lnTo>
                  <a:pt x="2065339" y="14268"/>
                </a:lnTo>
                <a:lnTo>
                  <a:pt x="2075688" y="4571"/>
                </a:lnTo>
                <a:lnTo>
                  <a:pt x="2075688" y="0"/>
                </a:lnTo>
                <a:lnTo>
                  <a:pt x="2064686" y="9677"/>
                </a:lnTo>
                <a:lnTo>
                  <a:pt x="2053812" y="19359"/>
                </a:lnTo>
                <a:lnTo>
                  <a:pt x="2043055" y="29048"/>
                </a:lnTo>
                <a:lnTo>
                  <a:pt x="2032404" y="38747"/>
                </a:lnTo>
                <a:lnTo>
                  <a:pt x="2021849" y="48460"/>
                </a:lnTo>
                <a:lnTo>
                  <a:pt x="2011381" y="58191"/>
                </a:lnTo>
                <a:lnTo>
                  <a:pt x="2000989" y="67943"/>
                </a:lnTo>
                <a:lnTo>
                  <a:pt x="1990663" y="77719"/>
                </a:lnTo>
                <a:lnTo>
                  <a:pt x="1980392" y="87524"/>
                </a:lnTo>
                <a:lnTo>
                  <a:pt x="1970166" y="97361"/>
                </a:lnTo>
                <a:lnTo>
                  <a:pt x="1959976" y="107233"/>
                </a:lnTo>
                <a:lnTo>
                  <a:pt x="1949811" y="117143"/>
                </a:lnTo>
                <a:lnTo>
                  <a:pt x="1939661" y="127096"/>
                </a:lnTo>
                <a:lnTo>
                  <a:pt x="1929515" y="137095"/>
                </a:lnTo>
                <a:lnTo>
                  <a:pt x="1919364" y="147143"/>
                </a:lnTo>
                <a:lnTo>
                  <a:pt x="1909198" y="157244"/>
                </a:lnTo>
                <a:lnTo>
                  <a:pt x="1899005" y="167401"/>
                </a:lnTo>
                <a:lnTo>
                  <a:pt x="1888776" y="177618"/>
                </a:lnTo>
                <a:lnTo>
                  <a:pt x="1878501" y="187899"/>
                </a:lnTo>
                <a:lnTo>
                  <a:pt x="1868170" y="198246"/>
                </a:lnTo>
                <a:lnTo>
                  <a:pt x="1858474" y="207959"/>
                </a:lnTo>
                <a:lnTo>
                  <a:pt x="1848780" y="217742"/>
                </a:lnTo>
                <a:lnTo>
                  <a:pt x="1839088" y="227595"/>
                </a:lnTo>
                <a:lnTo>
                  <a:pt x="1829397" y="237518"/>
                </a:lnTo>
                <a:lnTo>
                  <a:pt x="1819707" y="247511"/>
                </a:lnTo>
                <a:lnTo>
                  <a:pt x="1810018" y="257573"/>
                </a:lnTo>
                <a:lnTo>
                  <a:pt x="1800330" y="267704"/>
                </a:lnTo>
                <a:lnTo>
                  <a:pt x="1790643" y="277905"/>
                </a:lnTo>
                <a:lnTo>
                  <a:pt x="1780955" y="288175"/>
                </a:lnTo>
                <a:lnTo>
                  <a:pt x="1771268" y="298513"/>
                </a:lnTo>
                <a:lnTo>
                  <a:pt x="1761582" y="308920"/>
                </a:lnTo>
                <a:lnTo>
                  <a:pt x="1751894" y="319395"/>
                </a:lnTo>
                <a:lnTo>
                  <a:pt x="1742207" y="329939"/>
                </a:lnTo>
                <a:lnTo>
                  <a:pt x="1732519" y="340551"/>
                </a:lnTo>
                <a:lnTo>
                  <a:pt x="1722830" y="351230"/>
                </a:lnTo>
                <a:lnTo>
                  <a:pt x="1713140" y="361977"/>
                </a:lnTo>
                <a:lnTo>
                  <a:pt x="1703449" y="372791"/>
                </a:lnTo>
                <a:lnTo>
                  <a:pt x="1693757" y="383673"/>
                </a:lnTo>
                <a:lnTo>
                  <a:pt x="1684063" y="394622"/>
                </a:lnTo>
                <a:lnTo>
                  <a:pt x="1674367" y="405638"/>
                </a:lnTo>
                <a:lnTo>
                  <a:pt x="1655029" y="426418"/>
                </a:lnTo>
                <a:lnTo>
                  <a:pt x="1616578" y="468190"/>
                </a:lnTo>
                <a:lnTo>
                  <a:pt x="1578449" y="510242"/>
                </a:lnTo>
                <a:lnTo>
                  <a:pt x="1540668" y="552572"/>
                </a:lnTo>
                <a:lnTo>
                  <a:pt x="1503263" y="595178"/>
                </a:lnTo>
                <a:lnTo>
                  <a:pt x="1466259" y="638060"/>
                </a:lnTo>
                <a:lnTo>
                  <a:pt x="1429684" y="681215"/>
                </a:lnTo>
                <a:lnTo>
                  <a:pt x="1393565" y="724642"/>
                </a:lnTo>
                <a:lnTo>
                  <a:pt x="1357927" y="768339"/>
                </a:lnTo>
                <a:lnTo>
                  <a:pt x="1322798" y="812306"/>
                </a:lnTo>
                <a:lnTo>
                  <a:pt x="1270274" y="879451"/>
                </a:lnTo>
                <a:lnTo>
                  <a:pt x="1235403" y="924722"/>
                </a:lnTo>
                <a:lnTo>
                  <a:pt x="1200831" y="970206"/>
                </a:lnTo>
                <a:lnTo>
                  <a:pt x="1166569" y="1015906"/>
                </a:lnTo>
                <a:lnTo>
                  <a:pt x="1132625" y="1061827"/>
                </a:lnTo>
                <a:lnTo>
                  <a:pt x="1099011" y="1107971"/>
                </a:lnTo>
                <a:lnTo>
                  <a:pt x="1065737" y="1154343"/>
                </a:lnTo>
                <a:lnTo>
                  <a:pt x="1032813" y="1200946"/>
                </a:lnTo>
                <a:lnTo>
                  <a:pt x="1000250" y="1247784"/>
                </a:lnTo>
                <a:lnTo>
                  <a:pt x="968057" y="1294860"/>
                </a:lnTo>
                <a:lnTo>
                  <a:pt x="936245" y="1342178"/>
                </a:lnTo>
                <a:lnTo>
                  <a:pt x="904825" y="1389741"/>
                </a:lnTo>
                <a:lnTo>
                  <a:pt x="873806" y="1437554"/>
                </a:lnTo>
                <a:lnTo>
                  <a:pt x="843199" y="1485619"/>
                </a:lnTo>
                <a:lnTo>
                  <a:pt x="813014" y="1533941"/>
                </a:lnTo>
                <a:lnTo>
                  <a:pt x="783261" y="1582523"/>
                </a:lnTo>
                <a:lnTo>
                  <a:pt x="753952" y="1631369"/>
                </a:lnTo>
                <a:lnTo>
                  <a:pt x="725095" y="1680482"/>
                </a:lnTo>
                <a:lnTo>
                  <a:pt x="696701" y="1729865"/>
                </a:lnTo>
                <a:lnTo>
                  <a:pt x="668782" y="1779523"/>
                </a:lnTo>
                <a:lnTo>
                  <a:pt x="640665" y="1828787"/>
                </a:lnTo>
                <a:lnTo>
                  <a:pt x="613038" y="1878387"/>
                </a:lnTo>
                <a:lnTo>
                  <a:pt x="585909" y="1928313"/>
                </a:lnTo>
                <a:lnTo>
                  <a:pt x="559285" y="1978554"/>
                </a:lnTo>
                <a:lnTo>
                  <a:pt x="533171" y="2029100"/>
                </a:lnTo>
                <a:lnTo>
                  <a:pt x="507577" y="2079942"/>
                </a:lnTo>
                <a:lnTo>
                  <a:pt x="482507" y="2131067"/>
                </a:lnTo>
                <a:lnTo>
                  <a:pt x="457969" y="2182467"/>
                </a:lnTo>
                <a:lnTo>
                  <a:pt x="433971" y="2234130"/>
                </a:lnTo>
                <a:lnTo>
                  <a:pt x="410519" y="2286047"/>
                </a:lnTo>
                <a:lnTo>
                  <a:pt x="387620" y="2338207"/>
                </a:lnTo>
                <a:lnTo>
                  <a:pt x="365281" y="2390599"/>
                </a:lnTo>
                <a:lnTo>
                  <a:pt x="343509" y="2443213"/>
                </a:lnTo>
                <a:lnTo>
                  <a:pt x="322311" y="2496039"/>
                </a:lnTo>
                <a:lnTo>
                  <a:pt x="301695" y="2549066"/>
                </a:lnTo>
                <a:lnTo>
                  <a:pt x="281666" y="2602284"/>
                </a:lnTo>
                <a:lnTo>
                  <a:pt x="262232" y="2655683"/>
                </a:lnTo>
                <a:lnTo>
                  <a:pt x="243399" y="2709252"/>
                </a:lnTo>
                <a:lnTo>
                  <a:pt x="225176" y="2762981"/>
                </a:lnTo>
                <a:lnTo>
                  <a:pt x="207568" y="2816860"/>
                </a:lnTo>
                <a:lnTo>
                  <a:pt x="189927" y="2871546"/>
                </a:lnTo>
                <a:lnTo>
                  <a:pt x="172988" y="2926374"/>
                </a:lnTo>
                <a:lnTo>
                  <a:pt x="156762" y="2981342"/>
                </a:lnTo>
                <a:lnTo>
                  <a:pt x="141258" y="3036451"/>
                </a:lnTo>
                <a:lnTo>
                  <a:pt x="126489" y="3091699"/>
                </a:lnTo>
                <a:lnTo>
                  <a:pt x="112462" y="3147088"/>
                </a:lnTo>
                <a:lnTo>
                  <a:pt x="99190" y="3202617"/>
                </a:lnTo>
                <a:lnTo>
                  <a:pt x="86683" y="3258285"/>
                </a:lnTo>
                <a:lnTo>
                  <a:pt x="74950" y="3314093"/>
                </a:lnTo>
                <a:lnTo>
                  <a:pt x="64003" y="3370040"/>
                </a:lnTo>
                <a:lnTo>
                  <a:pt x="53851" y="3426126"/>
                </a:lnTo>
                <a:lnTo>
                  <a:pt x="44505" y="3482351"/>
                </a:lnTo>
                <a:lnTo>
                  <a:pt x="35976" y="3538714"/>
                </a:lnTo>
                <a:lnTo>
                  <a:pt x="28273" y="3595216"/>
                </a:lnTo>
                <a:lnTo>
                  <a:pt x="21408" y="3651857"/>
                </a:lnTo>
                <a:lnTo>
                  <a:pt x="15389" y="3708635"/>
                </a:lnTo>
                <a:lnTo>
                  <a:pt x="10229" y="3765552"/>
                </a:lnTo>
                <a:lnTo>
                  <a:pt x="5937" y="3822606"/>
                </a:lnTo>
                <a:lnTo>
                  <a:pt x="2524" y="3879797"/>
                </a:lnTo>
                <a:lnTo>
                  <a:pt x="0" y="3937127"/>
                </a:lnTo>
                <a:lnTo>
                  <a:pt x="0" y="3960114"/>
                </a:lnTo>
                <a:lnTo>
                  <a:pt x="3773" y="3971639"/>
                </a:lnTo>
                <a:close/>
              </a:path>
            </a:pathLst>
          </a:custGeom>
          <a:solidFill>
            <a:srgbClr val="766E53"/>
          </a:solidFill>
        </p:spPr>
        <p:txBody>
          <a:bodyPr wrap="square" lIns="0" tIns="0" rIns="0" bIns="0" rtlCol="0">
            <a:noAutofit/>
          </a:bodyPr>
          <a:lstStyle/>
          <a:p>
            <a:endParaRPr/>
          </a:p>
        </p:txBody>
      </p:sp>
      <p:sp>
        <p:nvSpPr>
          <p:cNvPr id="17" name="object 17"/>
          <p:cNvSpPr/>
          <p:nvPr/>
        </p:nvSpPr>
        <p:spPr>
          <a:xfrm>
            <a:off x="691514" y="6530353"/>
            <a:ext cx="122301" cy="336803"/>
          </a:xfrm>
          <a:custGeom>
            <a:avLst/>
            <a:gdLst/>
            <a:ahLst/>
            <a:cxnLst/>
            <a:rect l="l" t="t" r="r" b="b"/>
            <a:pathLst>
              <a:path w="163068" h="336803">
                <a:moveTo>
                  <a:pt x="154682" y="320160"/>
                </a:moveTo>
                <a:lnTo>
                  <a:pt x="146300" y="303455"/>
                </a:lnTo>
                <a:lnTo>
                  <a:pt x="137925" y="286694"/>
                </a:lnTo>
                <a:lnTo>
                  <a:pt x="129560" y="269885"/>
                </a:lnTo>
                <a:lnTo>
                  <a:pt x="121209" y="253035"/>
                </a:lnTo>
                <a:lnTo>
                  <a:pt x="112876" y="236149"/>
                </a:lnTo>
                <a:lnTo>
                  <a:pt x="104563" y="219237"/>
                </a:lnTo>
                <a:lnTo>
                  <a:pt x="96275" y="202303"/>
                </a:lnTo>
                <a:lnTo>
                  <a:pt x="88015" y="185356"/>
                </a:lnTo>
                <a:lnTo>
                  <a:pt x="79786" y="168401"/>
                </a:lnTo>
                <a:lnTo>
                  <a:pt x="71592" y="151447"/>
                </a:lnTo>
                <a:lnTo>
                  <a:pt x="63436" y="134500"/>
                </a:lnTo>
                <a:lnTo>
                  <a:pt x="55323" y="117566"/>
                </a:lnTo>
                <a:lnTo>
                  <a:pt x="47255" y="100653"/>
                </a:lnTo>
                <a:lnTo>
                  <a:pt x="39236" y="83768"/>
                </a:lnTo>
                <a:lnTo>
                  <a:pt x="31270" y="66918"/>
                </a:lnTo>
                <a:lnTo>
                  <a:pt x="23359" y="50109"/>
                </a:lnTo>
                <a:lnTo>
                  <a:pt x="15508" y="33348"/>
                </a:lnTo>
                <a:lnTo>
                  <a:pt x="7721" y="16643"/>
                </a:lnTo>
                <a:lnTo>
                  <a:pt x="0" y="0"/>
                </a:lnTo>
                <a:lnTo>
                  <a:pt x="4961" y="16643"/>
                </a:lnTo>
                <a:lnTo>
                  <a:pt x="10059" y="33348"/>
                </a:lnTo>
                <a:lnTo>
                  <a:pt x="15289" y="50109"/>
                </a:lnTo>
                <a:lnTo>
                  <a:pt x="20649" y="66918"/>
                </a:lnTo>
                <a:lnTo>
                  <a:pt x="26135" y="83768"/>
                </a:lnTo>
                <a:lnTo>
                  <a:pt x="31742" y="100653"/>
                </a:lnTo>
                <a:lnTo>
                  <a:pt x="37469" y="117566"/>
                </a:lnTo>
                <a:lnTo>
                  <a:pt x="43311" y="134500"/>
                </a:lnTo>
                <a:lnTo>
                  <a:pt x="49265" y="151447"/>
                </a:lnTo>
                <a:lnTo>
                  <a:pt x="55327" y="168401"/>
                </a:lnTo>
                <a:lnTo>
                  <a:pt x="61494" y="185356"/>
                </a:lnTo>
                <a:lnTo>
                  <a:pt x="67762" y="202303"/>
                </a:lnTo>
                <a:lnTo>
                  <a:pt x="74128" y="219237"/>
                </a:lnTo>
                <a:lnTo>
                  <a:pt x="80588" y="236149"/>
                </a:lnTo>
                <a:lnTo>
                  <a:pt x="87139" y="253035"/>
                </a:lnTo>
                <a:lnTo>
                  <a:pt x="93777" y="269885"/>
                </a:lnTo>
                <a:lnTo>
                  <a:pt x="100499" y="286694"/>
                </a:lnTo>
                <a:lnTo>
                  <a:pt x="107301" y="303455"/>
                </a:lnTo>
                <a:lnTo>
                  <a:pt x="114180" y="320160"/>
                </a:lnTo>
                <a:lnTo>
                  <a:pt x="117311" y="327656"/>
                </a:lnTo>
                <a:lnTo>
                  <a:pt x="158459" y="327656"/>
                </a:lnTo>
                <a:lnTo>
                  <a:pt x="154682" y="320160"/>
                </a:lnTo>
                <a:close/>
              </a:path>
            </a:pathLst>
          </a:custGeom>
          <a:solidFill>
            <a:srgbClr val="766E53"/>
          </a:solidFill>
        </p:spPr>
        <p:txBody>
          <a:bodyPr wrap="square" lIns="0" tIns="0" rIns="0" bIns="0" rtlCol="0">
            <a:noAutofit/>
          </a:bodyPr>
          <a:lstStyle/>
          <a:p>
            <a:endParaRPr/>
          </a:p>
        </p:txBody>
      </p:sp>
      <p:sp>
        <p:nvSpPr>
          <p:cNvPr id="18" name="object 18"/>
          <p:cNvSpPr/>
          <p:nvPr/>
        </p:nvSpPr>
        <p:spPr>
          <a:xfrm>
            <a:off x="577217" y="5359921"/>
            <a:ext cx="28575" cy="216407"/>
          </a:xfrm>
          <a:custGeom>
            <a:avLst/>
            <a:gdLst/>
            <a:ahLst/>
            <a:cxnLst/>
            <a:rect l="l" t="t" r="r" b="b"/>
            <a:pathLst>
              <a:path w="38100" h="216408">
                <a:moveTo>
                  <a:pt x="19107" y="166763"/>
                </a:moveTo>
                <a:lnTo>
                  <a:pt x="24096" y="178540"/>
                </a:lnTo>
                <a:lnTo>
                  <a:pt x="28843" y="190324"/>
                </a:lnTo>
                <a:lnTo>
                  <a:pt x="33183" y="202118"/>
                </a:lnTo>
                <a:lnTo>
                  <a:pt x="33337" y="202564"/>
                </a:lnTo>
                <a:lnTo>
                  <a:pt x="33337" y="211708"/>
                </a:lnTo>
                <a:lnTo>
                  <a:pt x="38100" y="216407"/>
                </a:lnTo>
                <a:lnTo>
                  <a:pt x="38100" y="87502"/>
                </a:lnTo>
                <a:lnTo>
                  <a:pt x="32537" y="76008"/>
                </a:lnTo>
                <a:lnTo>
                  <a:pt x="27429" y="64148"/>
                </a:lnTo>
                <a:lnTo>
                  <a:pt x="22704" y="52061"/>
                </a:lnTo>
                <a:lnTo>
                  <a:pt x="18291" y="39886"/>
                </a:lnTo>
                <a:lnTo>
                  <a:pt x="14118" y="27761"/>
                </a:lnTo>
                <a:lnTo>
                  <a:pt x="10114" y="15826"/>
                </a:lnTo>
                <a:lnTo>
                  <a:pt x="6209" y="4218"/>
                </a:lnTo>
                <a:lnTo>
                  <a:pt x="3402" y="13031"/>
                </a:lnTo>
                <a:lnTo>
                  <a:pt x="2329" y="25819"/>
                </a:lnTo>
                <a:lnTo>
                  <a:pt x="1509" y="38430"/>
                </a:lnTo>
                <a:lnTo>
                  <a:pt x="908" y="50928"/>
                </a:lnTo>
                <a:lnTo>
                  <a:pt x="493" y="63380"/>
                </a:lnTo>
                <a:lnTo>
                  <a:pt x="228" y="75851"/>
                </a:lnTo>
                <a:lnTo>
                  <a:pt x="81" y="88405"/>
                </a:lnTo>
                <a:lnTo>
                  <a:pt x="0" y="119633"/>
                </a:lnTo>
                <a:lnTo>
                  <a:pt x="4321" y="131428"/>
                </a:lnTo>
                <a:lnTo>
                  <a:pt x="9055" y="143212"/>
                </a:lnTo>
                <a:lnTo>
                  <a:pt x="14038" y="154989"/>
                </a:lnTo>
                <a:lnTo>
                  <a:pt x="19107" y="166763"/>
                </a:lnTo>
                <a:close/>
              </a:path>
            </a:pathLst>
          </a:custGeom>
          <a:solidFill>
            <a:srgbClr val="766E53"/>
          </a:solidFill>
        </p:spPr>
        <p:txBody>
          <a:bodyPr wrap="square" lIns="0" tIns="0" rIns="0" bIns="0" rtlCol="0">
            <a:noAutofit/>
          </a:bodyPr>
          <a:lstStyle/>
          <a:p>
            <a:endParaRPr/>
          </a:p>
        </p:txBody>
      </p:sp>
      <p:sp>
        <p:nvSpPr>
          <p:cNvPr id="19" name="object 19"/>
          <p:cNvSpPr/>
          <p:nvPr/>
        </p:nvSpPr>
        <p:spPr>
          <a:xfrm>
            <a:off x="637793" y="6245365"/>
            <a:ext cx="178308" cy="621791"/>
          </a:xfrm>
          <a:custGeom>
            <a:avLst/>
            <a:gdLst/>
            <a:ahLst/>
            <a:cxnLst/>
            <a:rect l="l" t="t" r="r" b="b"/>
            <a:pathLst>
              <a:path w="237744" h="621791">
                <a:moveTo>
                  <a:pt x="230268" y="603828"/>
                </a:moveTo>
                <a:lnTo>
                  <a:pt x="222926" y="585861"/>
                </a:lnTo>
                <a:lnTo>
                  <a:pt x="215714" y="567887"/>
                </a:lnTo>
                <a:lnTo>
                  <a:pt x="208629" y="549902"/>
                </a:lnTo>
                <a:lnTo>
                  <a:pt x="201668" y="531904"/>
                </a:lnTo>
                <a:lnTo>
                  <a:pt x="194826" y="513888"/>
                </a:lnTo>
                <a:lnTo>
                  <a:pt x="188101" y="495852"/>
                </a:lnTo>
                <a:lnTo>
                  <a:pt x="181490" y="477792"/>
                </a:lnTo>
                <a:lnTo>
                  <a:pt x="174988" y="459704"/>
                </a:lnTo>
                <a:lnTo>
                  <a:pt x="168592" y="441584"/>
                </a:lnTo>
                <a:lnTo>
                  <a:pt x="162299" y="423431"/>
                </a:lnTo>
                <a:lnTo>
                  <a:pt x="156106" y="405239"/>
                </a:lnTo>
                <a:lnTo>
                  <a:pt x="150009" y="387006"/>
                </a:lnTo>
                <a:lnTo>
                  <a:pt x="144004" y="368728"/>
                </a:lnTo>
                <a:lnTo>
                  <a:pt x="138088" y="350402"/>
                </a:lnTo>
                <a:lnTo>
                  <a:pt x="132258" y="332023"/>
                </a:lnTo>
                <a:lnTo>
                  <a:pt x="126511" y="313590"/>
                </a:lnTo>
                <a:lnTo>
                  <a:pt x="120842" y="295098"/>
                </a:lnTo>
                <a:lnTo>
                  <a:pt x="115249" y="276544"/>
                </a:lnTo>
                <a:lnTo>
                  <a:pt x="109728" y="257924"/>
                </a:lnTo>
                <a:lnTo>
                  <a:pt x="104327" y="246071"/>
                </a:lnTo>
                <a:lnTo>
                  <a:pt x="99032" y="234323"/>
                </a:lnTo>
                <a:lnTo>
                  <a:pt x="93825" y="222664"/>
                </a:lnTo>
                <a:lnTo>
                  <a:pt x="88691" y="211079"/>
                </a:lnTo>
                <a:lnTo>
                  <a:pt x="83614" y="199550"/>
                </a:lnTo>
                <a:lnTo>
                  <a:pt x="78577" y="188062"/>
                </a:lnTo>
                <a:lnTo>
                  <a:pt x="73565" y="176598"/>
                </a:lnTo>
                <a:lnTo>
                  <a:pt x="68561" y="165143"/>
                </a:lnTo>
                <a:lnTo>
                  <a:pt x="63550" y="153681"/>
                </a:lnTo>
                <a:lnTo>
                  <a:pt x="58516" y="142194"/>
                </a:lnTo>
                <a:lnTo>
                  <a:pt x="53442" y="130668"/>
                </a:lnTo>
                <a:lnTo>
                  <a:pt x="48313" y="119086"/>
                </a:lnTo>
                <a:lnTo>
                  <a:pt x="43112" y="107432"/>
                </a:lnTo>
                <a:lnTo>
                  <a:pt x="37824" y="95690"/>
                </a:lnTo>
                <a:lnTo>
                  <a:pt x="32433" y="83844"/>
                </a:lnTo>
                <a:lnTo>
                  <a:pt x="32004" y="82905"/>
                </a:lnTo>
                <a:lnTo>
                  <a:pt x="27830" y="71057"/>
                </a:lnTo>
                <a:lnTo>
                  <a:pt x="23256" y="59209"/>
                </a:lnTo>
                <a:lnTo>
                  <a:pt x="18442" y="47361"/>
                </a:lnTo>
                <a:lnTo>
                  <a:pt x="13549" y="35514"/>
                </a:lnTo>
                <a:lnTo>
                  <a:pt x="8735" y="23666"/>
                </a:lnTo>
                <a:lnTo>
                  <a:pt x="4162" y="11818"/>
                </a:lnTo>
                <a:lnTo>
                  <a:pt x="0" y="0"/>
                </a:lnTo>
                <a:lnTo>
                  <a:pt x="2336" y="12326"/>
                </a:lnTo>
                <a:lnTo>
                  <a:pt x="4758" y="24653"/>
                </a:lnTo>
                <a:lnTo>
                  <a:pt x="7266" y="36979"/>
                </a:lnTo>
                <a:lnTo>
                  <a:pt x="9858" y="49305"/>
                </a:lnTo>
                <a:lnTo>
                  <a:pt x="12536" y="61631"/>
                </a:lnTo>
                <a:lnTo>
                  <a:pt x="15299" y="73957"/>
                </a:lnTo>
                <a:lnTo>
                  <a:pt x="18148" y="86283"/>
                </a:lnTo>
                <a:lnTo>
                  <a:pt x="21081" y="98609"/>
                </a:lnTo>
                <a:lnTo>
                  <a:pt x="24100" y="110935"/>
                </a:lnTo>
                <a:lnTo>
                  <a:pt x="27205" y="123260"/>
                </a:lnTo>
                <a:lnTo>
                  <a:pt x="30394" y="135586"/>
                </a:lnTo>
                <a:lnTo>
                  <a:pt x="33669" y="147912"/>
                </a:lnTo>
                <a:lnTo>
                  <a:pt x="37029" y="160238"/>
                </a:lnTo>
                <a:lnTo>
                  <a:pt x="40474" y="172564"/>
                </a:lnTo>
                <a:lnTo>
                  <a:pt x="44005" y="184890"/>
                </a:lnTo>
                <a:lnTo>
                  <a:pt x="47621" y="197217"/>
                </a:lnTo>
                <a:lnTo>
                  <a:pt x="51322" y="209543"/>
                </a:lnTo>
                <a:lnTo>
                  <a:pt x="54864" y="221081"/>
                </a:lnTo>
                <a:lnTo>
                  <a:pt x="57494" y="233738"/>
                </a:lnTo>
                <a:lnTo>
                  <a:pt x="63501" y="257581"/>
                </a:lnTo>
                <a:lnTo>
                  <a:pt x="71747" y="281967"/>
                </a:lnTo>
                <a:lnTo>
                  <a:pt x="80729" y="302174"/>
                </a:lnTo>
                <a:lnTo>
                  <a:pt x="88372" y="318850"/>
                </a:lnTo>
                <a:lnTo>
                  <a:pt x="96076" y="335582"/>
                </a:lnTo>
                <a:lnTo>
                  <a:pt x="103839" y="352363"/>
                </a:lnTo>
                <a:lnTo>
                  <a:pt x="111656" y="369185"/>
                </a:lnTo>
                <a:lnTo>
                  <a:pt x="119525" y="386041"/>
                </a:lnTo>
                <a:lnTo>
                  <a:pt x="127442" y="402926"/>
                </a:lnTo>
                <a:lnTo>
                  <a:pt x="135404" y="419831"/>
                </a:lnTo>
                <a:lnTo>
                  <a:pt x="143407" y="436749"/>
                </a:lnTo>
                <a:lnTo>
                  <a:pt x="151447" y="453675"/>
                </a:lnTo>
                <a:lnTo>
                  <a:pt x="159522" y="470601"/>
                </a:lnTo>
                <a:lnTo>
                  <a:pt x="167627" y="487520"/>
                </a:lnTo>
                <a:lnTo>
                  <a:pt x="175760" y="504425"/>
                </a:lnTo>
                <a:lnTo>
                  <a:pt x="183917" y="521309"/>
                </a:lnTo>
                <a:lnTo>
                  <a:pt x="192095" y="538165"/>
                </a:lnTo>
                <a:lnTo>
                  <a:pt x="200290" y="554987"/>
                </a:lnTo>
                <a:lnTo>
                  <a:pt x="208498" y="571768"/>
                </a:lnTo>
                <a:lnTo>
                  <a:pt x="216717" y="588500"/>
                </a:lnTo>
                <a:lnTo>
                  <a:pt x="224942" y="605177"/>
                </a:lnTo>
                <a:lnTo>
                  <a:pt x="228642" y="612645"/>
                </a:lnTo>
                <a:lnTo>
                  <a:pt x="233937" y="612645"/>
                </a:lnTo>
                <a:lnTo>
                  <a:pt x="230268" y="603828"/>
                </a:lnTo>
                <a:close/>
              </a:path>
            </a:pathLst>
          </a:custGeom>
          <a:solidFill>
            <a:srgbClr val="766E53"/>
          </a:solidFill>
        </p:spPr>
        <p:txBody>
          <a:bodyPr wrap="square" lIns="0" tIns="0" rIns="0" bIns="0" rtlCol="0">
            <a:noAutofit/>
          </a:bodyPr>
          <a:lstStyle/>
          <a:p>
            <a:endParaRPr/>
          </a:p>
        </p:txBody>
      </p:sp>
      <p:sp>
        <p:nvSpPr>
          <p:cNvPr id="20" name="object 20"/>
          <p:cNvSpPr/>
          <p:nvPr/>
        </p:nvSpPr>
        <p:spPr>
          <a:xfrm>
            <a:off x="390503" y="4392159"/>
            <a:ext cx="402" cy="7641"/>
          </a:xfrm>
          <a:custGeom>
            <a:avLst/>
            <a:gdLst/>
            <a:ahLst/>
            <a:cxnLst/>
            <a:rect l="l" t="t" r="r" b="b"/>
            <a:pathLst>
              <a:path w="536" h="7641">
                <a:moveTo>
                  <a:pt x="536" y="7641"/>
                </a:moveTo>
                <a:lnTo>
                  <a:pt x="281" y="1777"/>
                </a:lnTo>
                <a:lnTo>
                  <a:pt x="0" y="0"/>
                </a:lnTo>
                <a:lnTo>
                  <a:pt x="536" y="7641"/>
                </a:lnTo>
                <a:close/>
              </a:path>
            </a:pathLst>
          </a:custGeom>
          <a:solidFill>
            <a:srgbClr val="766E53"/>
          </a:solidFill>
        </p:spPr>
        <p:txBody>
          <a:bodyPr wrap="square" lIns="0" tIns="0" rIns="0" bIns="0" rtlCol="0">
            <a:noAutofit/>
          </a:bodyPr>
          <a:lstStyle/>
          <a:p>
            <a:endParaRPr/>
          </a:p>
        </p:txBody>
      </p:sp>
      <p:sp>
        <p:nvSpPr>
          <p:cNvPr id="21" name="object 21"/>
          <p:cNvSpPr/>
          <p:nvPr/>
        </p:nvSpPr>
        <p:spPr>
          <a:xfrm>
            <a:off x="20581" y="-1524"/>
            <a:ext cx="369929" cy="4393670"/>
          </a:xfrm>
          <a:custGeom>
            <a:avLst/>
            <a:gdLst/>
            <a:ahLst/>
            <a:cxnLst/>
            <a:rect l="l" t="t" r="r" b="b"/>
            <a:pathLst>
              <a:path w="493239" h="4393670">
                <a:moveTo>
                  <a:pt x="492904" y="4388891"/>
                </a:moveTo>
                <a:lnTo>
                  <a:pt x="491948" y="4376386"/>
                </a:lnTo>
                <a:lnTo>
                  <a:pt x="490919" y="4363806"/>
                </a:lnTo>
                <a:lnTo>
                  <a:pt x="489828" y="4351165"/>
                </a:lnTo>
                <a:lnTo>
                  <a:pt x="488685" y="4338471"/>
                </a:lnTo>
                <a:lnTo>
                  <a:pt x="487501" y="4325737"/>
                </a:lnTo>
                <a:lnTo>
                  <a:pt x="486288" y="4312974"/>
                </a:lnTo>
                <a:lnTo>
                  <a:pt x="485057" y="4300191"/>
                </a:lnTo>
                <a:lnTo>
                  <a:pt x="483817" y="4287401"/>
                </a:lnTo>
                <a:lnTo>
                  <a:pt x="482581" y="4274614"/>
                </a:lnTo>
                <a:lnTo>
                  <a:pt x="481358" y="4261842"/>
                </a:lnTo>
                <a:lnTo>
                  <a:pt x="480161" y="4249095"/>
                </a:lnTo>
                <a:lnTo>
                  <a:pt x="479000" y="4236384"/>
                </a:lnTo>
                <a:lnTo>
                  <a:pt x="477886" y="4223720"/>
                </a:lnTo>
                <a:lnTo>
                  <a:pt x="476829" y="4211115"/>
                </a:lnTo>
                <a:lnTo>
                  <a:pt x="475841" y="4198580"/>
                </a:lnTo>
                <a:lnTo>
                  <a:pt x="474933" y="4186124"/>
                </a:lnTo>
                <a:lnTo>
                  <a:pt x="474599" y="4181221"/>
                </a:lnTo>
                <a:lnTo>
                  <a:pt x="474599" y="4142994"/>
                </a:lnTo>
                <a:lnTo>
                  <a:pt x="464603" y="4097822"/>
                </a:lnTo>
                <a:lnTo>
                  <a:pt x="454751" y="4052714"/>
                </a:lnTo>
                <a:lnTo>
                  <a:pt x="445043" y="4007662"/>
                </a:lnTo>
                <a:lnTo>
                  <a:pt x="435479" y="3962660"/>
                </a:lnTo>
                <a:lnTo>
                  <a:pt x="426059" y="3917699"/>
                </a:lnTo>
                <a:lnTo>
                  <a:pt x="416783" y="3872775"/>
                </a:lnTo>
                <a:lnTo>
                  <a:pt x="407650" y="3827878"/>
                </a:lnTo>
                <a:lnTo>
                  <a:pt x="398662" y="3783002"/>
                </a:lnTo>
                <a:lnTo>
                  <a:pt x="389818" y="3738141"/>
                </a:lnTo>
                <a:lnTo>
                  <a:pt x="381117" y="3693287"/>
                </a:lnTo>
                <a:lnTo>
                  <a:pt x="372560" y="3648432"/>
                </a:lnTo>
                <a:lnTo>
                  <a:pt x="364147" y="3603571"/>
                </a:lnTo>
                <a:lnTo>
                  <a:pt x="355878" y="3558695"/>
                </a:lnTo>
                <a:lnTo>
                  <a:pt x="347753" y="3513798"/>
                </a:lnTo>
                <a:lnTo>
                  <a:pt x="339771" y="3468874"/>
                </a:lnTo>
                <a:lnTo>
                  <a:pt x="331933" y="3423913"/>
                </a:lnTo>
                <a:lnTo>
                  <a:pt x="324239" y="3378911"/>
                </a:lnTo>
                <a:lnTo>
                  <a:pt x="316688" y="3333859"/>
                </a:lnTo>
                <a:lnTo>
                  <a:pt x="309281" y="3288751"/>
                </a:lnTo>
                <a:lnTo>
                  <a:pt x="302018" y="3243579"/>
                </a:lnTo>
                <a:lnTo>
                  <a:pt x="292742" y="3187644"/>
                </a:lnTo>
                <a:lnTo>
                  <a:pt x="283610" y="3131768"/>
                </a:lnTo>
                <a:lnTo>
                  <a:pt x="274622" y="3075942"/>
                </a:lnTo>
                <a:lnTo>
                  <a:pt x="265777" y="3020154"/>
                </a:lnTo>
                <a:lnTo>
                  <a:pt x="257077" y="2964394"/>
                </a:lnTo>
                <a:lnTo>
                  <a:pt x="248520" y="2908651"/>
                </a:lnTo>
                <a:lnTo>
                  <a:pt x="240107" y="2852914"/>
                </a:lnTo>
                <a:lnTo>
                  <a:pt x="231837" y="2797173"/>
                </a:lnTo>
                <a:lnTo>
                  <a:pt x="223712" y="2741418"/>
                </a:lnTo>
                <a:lnTo>
                  <a:pt x="215730" y="2685637"/>
                </a:lnTo>
                <a:lnTo>
                  <a:pt x="207891" y="2629819"/>
                </a:lnTo>
                <a:lnTo>
                  <a:pt x="200197" y="2573955"/>
                </a:lnTo>
                <a:lnTo>
                  <a:pt x="192646" y="2518034"/>
                </a:lnTo>
                <a:lnTo>
                  <a:pt x="185239" y="2462044"/>
                </a:lnTo>
                <a:lnTo>
                  <a:pt x="177976" y="2405975"/>
                </a:lnTo>
                <a:lnTo>
                  <a:pt x="170856" y="2349816"/>
                </a:lnTo>
                <a:lnTo>
                  <a:pt x="163880" y="2293558"/>
                </a:lnTo>
                <a:lnTo>
                  <a:pt x="157048" y="2237189"/>
                </a:lnTo>
                <a:lnTo>
                  <a:pt x="150359" y="2180698"/>
                </a:lnTo>
                <a:lnTo>
                  <a:pt x="143814" y="2124075"/>
                </a:lnTo>
                <a:lnTo>
                  <a:pt x="137415" y="2068105"/>
                </a:lnTo>
                <a:lnTo>
                  <a:pt x="131159" y="2012132"/>
                </a:lnTo>
                <a:lnTo>
                  <a:pt x="125047" y="1956152"/>
                </a:lnTo>
                <a:lnTo>
                  <a:pt x="119079" y="1900160"/>
                </a:lnTo>
                <a:lnTo>
                  <a:pt x="113255" y="1844155"/>
                </a:lnTo>
                <a:lnTo>
                  <a:pt x="107575" y="1788131"/>
                </a:lnTo>
                <a:lnTo>
                  <a:pt x="102038" y="1732085"/>
                </a:lnTo>
                <a:lnTo>
                  <a:pt x="96645" y="1676014"/>
                </a:lnTo>
                <a:lnTo>
                  <a:pt x="91396" y="1619915"/>
                </a:lnTo>
                <a:lnTo>
                  <a:pt x="86290" y="1563782"/>
                </a:lnTo>
                <a:lnTo>
                  <a:pt x="81329" y="1507614"/>
                </a:lnTo>
                <a:lnTo>
                  <a:pt x="76511" y="1451405"/>
                </a:lnTo>
                <a:lnTo>
                  <a:pt x="71837" y="1395153"/>
                </a:lnTo>
                <a:lnTo>
                  <a:pt x="67307" y="1338855"/>
                </a:lnTo>
                <a:lnTo>
                  <a:pt x="62920" y="1282505"/>
                </a:lnTo>
                <a:lnTo>
                  <a:pt x="58678" y="1226101"/>
                </a:lnTo>
                <a:lnTo>
                  <a:pt x="54579" y="1169639"/>
                </a:lnTo>
                <a:lnTo>
                  <a:pt x="50624" y="1113116"/>
                </a:lnTo>
                <a:lnTo>
                  <a:pt x="46813" y="1056528"/>
                </a:lnTo>
                <a:lnTo>
                  <a:pt x="43145" y="999871"/>
                </a:lnTo>
                <a:lnTo>
                  <a:pt x="40269" y="943902"/>
                </a:lnTo>
                <a:lnTo>
                  <a:pt x="37392" y="887933"/>
                </a:lnTo>
                <a:lnTo>
                  <a:pt x="34516" y="831964"/>
                </a:lnTo>
                <a:lnTo>
                  <a:pt x="31639" y="775995"/>
                </a:lnTo>
                <a:lnTo>
                  <a:pt x="28763" y="720026"/>
                </a:lnTo>
                <a:lnTo>
                  <a:pt x="27325" y="692042"/>
                </a:lnTo>
                <a:lnTo>
                  <a:pt x="25887" y="664057"/>
                </a:lnTo>
                <a:lnTo>
                  <a:pt x="24449" y="636073"/>
                </a:lnTo>
                <a:lnTo>
                  <a:pt x="23010" y="608088"/>
                </a:lnTo>
                <a:lnTo>
                  <a:pt x="21572" y="580104"/>
                </a:lnTo>
                <a:lnTo>
                  <a:pt x="20134" y="552119"/>
                </a:lnTo>
                <a:lnTo>
                  <a:pt x="18696" y="524135"/>
                </a:lnTo>
                <a:lnTo>
                  <a:pt x="17257" y="496150"/>
                </a:lnTo>
                <a:lnTo>
                  <a:pt x="15819" y="468166"/>
                </a:lnTo>
                <a:lnTo>
                  <a:pt x="14381" y="440182"/>
                </a:lnTo>
                <a:lnTo>
                  <a:pt x="13663" y="417966"/>
                </a:lnTo>
                <a:lnTo>
                  <a:pt x="12948" y="395816"/>
                </a:lnTo>
                <a:lnTo>
                  <a:pt x="12240" y="373723"/>
                </a:lnTo>
                <a:lnTo>
                  <a:pt x="11543" y="351682"/>
                </a:lnTo>
                <a:lnTo>
                  <a:pt x="10861" y="329684"/>
                </a:lnTo>
                <a:lnTo>
                  <a:pt x="10196" y="307722"/>
                </a:lnTo>
                <a:lnTo>
                  <a:pt x="9553" y="285788"/>
                </a:lnTo>
                <a:lnTo>
                  <a:pt x="8936" y="263877"/>
                </a:lnTo>
                <a:lnTo>
                  <a:pt x="8347" y="241980"/>
                </a:lnTo>
                <a:lnTo>
                  <a:pt x="7790" y="220091"/>
                </a:lnTo>
                <a:lnTo>
                  <a:pt x="7269" y="198201"/>
                </a:lnTo>
                <a:lnTo>
                  <a:pt x="6788" y="176304"/>
                </a:lnTo>
                <a:lnTo>
                  <a:pt x="6350" y="154393"/>
                </a:lnTo>
                <a:lnTo>
                  <a:pt x="5959" y="132459"/>
                </a:lnTo>
                <a:lnTo>
                  <a:pt x="5618" y="110497"/>
                </a:lnTo>
                <a:lnTo>
                  <a:pt x="5331" y="88499"/>
                </a:lnTo>
                <a:lnTo>
                  <a:pt x="5101" y="66458"/>
                </a:lnTo>
                <a:lnTo>
                  <a:pt x="4933" y="44365"/>
                </a:lnTo>
                <a:lnTo>
                  <a:pt x="4799" y="1524"/>
                </a:lnTo>
                <a:lnTo>
                  <a:pt x="4" y="1524"/>
                </a:lnTo>
                <a:lnTo>
                  <a:pt x="134" y="44365"/>
                </a:lnTo>
                <a:lnTo>
                  <a:pt x="291" y="66458"/>
                </a:lnTo>
                <a:lnTo>
                  <a:pt x="498" y="88499"/>
                </a:lnTo>
                <a:lnTo>
                  <a:pt x="749" y="110497"/>
                </a:lnTo>
                <a:lnTo>
                  <a:pt x="1035" y="132459"/>
                </a:lnTo>
                <a:lnTo>
                  <a:pt x="1350" y="154393"/>
                </a:lnTo>
                <a:lnTo>
                  <a:pt x="1687" y="176304"/>
                </a:lnTo>
                <a:lnTo>
                  <a:pt x="2038" y="198201"/>
                </a:lnTo>
                <a:lnTo>
                  <a:pt x="2397" y="220091"/>
                </a:lnTo>
                <a:lnTo>
                  <a:pt x="2755" y="241980"/>
                </a:lnTo>
                <a:lnTo>
                  <a:pt x="3106" y="263877"/>
                </a:lnTo>
                <a:lnTo>
                  <a:pt x="3443" y="285788"/>
                </a:lnTo>
                <a:lnTo>
                  <a:pt x="3758" y="307722"/>
                </a:lnTo>
                <a:lnTo>
                  <a:pt x="4045" y="329684"/>
                </a:lnTo>
                <a:lnTo>
                  <a:pt x="4295" y="351682"/>
                </a:lnTo>
                <a:lnTo>
                  <a:pt x="4502" y="373723"/>
                </a:lnTo>
                <a:lnTo>
                  <a:pt x="4660" y="395816"/>
                </a:lnTo>
                <a:lnTo>
                  <a:pt x="4794" y="440182"/>
                </a:lnTo>
                <a:lnTo>
                  <a:pt x="6198" y="468167"/>
                </a:lnTo>
                <a:lnTo>
                  <a:pt x="7541" y="496155"/>
                </a:lnTo>
                <a:lnTo>
                  <a:pt x="8833" y="524151"/>
                </a:lnTo>
                <a:lnTo>
                  <a:pt x="10086" y="552158"/>
                </a:lnTo>
                <a:lnTo>
                  <a:pt x="11310" y="580179"/>
                </a:lnTo>
                <a:lnTo>
                  <a:pt x="12516" y="608219"/>
                </a:lnTo>
                <a:lnTo>
                  <a:pt x="13715" y="636280"/>
                </a:lnTo>
                <a:lnTo>
                  <a:pt x="14918" y="664366"/>
                </a:lnTo>
                <a:lnTo>
                  <a:pt x="16135" y="692481"/>
                </a:lnTo>
                <a:lnTo>
                  <a:pt x="17377" y="720629"/>
                </a:lnTo>
                <a:lnTo>
                  <a:pt x="18656" y="748813"/>
                </a:lnTo>
                <a:lnTo>
                  <a:pt x="19980" y="777037"/>
                </a:lnTo>
                <a:lnTo>
                  <a:pt x="21363" y="805305"/>
                </a:lnTo>
                <a:lnTo>
                  <a:pt x="22814" y="833619"/>
                </a:lnTo>
                <a:lnTo>
                  <a:pt x="24344" y="861984"/>
                </a:lnTo>
                <a:lnTo>
                  <a:pt x="25963" y="890404"/>
                </a:lnTo>
                <a:lnTo>
                  <a:pt x="27684" y="918881"/>
                </a:lnTo>
                <a:lnTo>
                  <a:pt x="29516" y="947420"/>
                </a:lnTo>
                <a:lnTo>
                  <a:pt x="31470" y="976024"/>
                </a:lnTo>
                <a:lnTo>
                  <a:pt x="33557" y="1004697"/>
                </a:lnTo>
                <a:lnTo>
                  <a:pt x="36506" y="1060700"/>
                </a:lnTo>
                <a:lnTo>
                  <a:pt x="39602" y="1116769"/>
                </a:lnTo>
                <a:lnTo>
                  <a:pt x="42849" y="1172896"/>
                </a:lnTo>
                <a:lnTo>
                  <a:pt x="46251" y="1229074"/>
                </a:lnTo>
                <a:lnTo>
                  <a:pt x="49811" y="1285295"/>
                </a:lnTo>
                <a:lnTo>
                  <a:pt x="53533" y="1341552"/>
                </a:lnTo>
                <a:lnTo>
                  <a:pt x="57420" y="1397839"/>
                </a:lnTo>
                <a:lnTo>
                  <a:pt x="61476" y="1454146"/>
                </a:lnTo>
                <a:lnTo>
                  <a:pt x="65705" y="1510469"/>
                </a:lnTo>
                <a:lnTo>
                  <a:pt x="70110" y="1566799"/>
                </a:lnTo>
                <a:lnTo>
                  <a:pt x="74695" y="1623128"/>
                </a:lnTo>
                <a:lnTo>
                  <a:pt x="79463" y="1679451"/>
                </a:lnTo>
                <a:lnTo>
                  <a:pt x="84418" y="1735758"/>
                </a:lnTo>
                <a:lnTo>
                  <a:pt x="89563" y="1792045"/>
                </a:lnTo>
                <a:lnTo>
                  <a:pt x="94903" y="1848302"/>
                </a:lnTo>
                <a:lnTo>
                  <a:pt x="100440" y="1904523"/>
                </a:lnTo>
                <a:lnTo>
                  <a:pt x="106178" y="1960701"/>
                </a:lnTo>
                <a:lnTo>
                  <a:pt x="112122" y="2016828"/>
                </a:lnTo>
                <a:lnTo>
                  <a:pt x="118273" y="2072897"/>
                </a:lnTo>
                <a:lnTo>
                  <a:pt x="124637" y="2128901"/>
                </a:lnTo>
                <a:lnTo>
                  <a:pt x="130463" y="2184869"/>
                </a:lnTo>
                <a:lnTo>
                  <a:pt x="136436" y="2240838"/>
                </a:lnTo>
                <a:lnTo>
                  <a:pt x="142560" y="2296808"/>
                </a:lnTo>
                <a:lnTo>
                  <a:pt x="148839" y="2352777"/>
                </a:lnTo>
                <a:lnTo>
                  <a:pt x="155275" y="2408747"/>
                </a:lnTo>
                <a:lnTo>
                  <a:pt x="161874" y="2464717"/>
                </a:lnTo>
                <a:lnTo>
                  <a:pt x="168638" y="2520688"/>
                </a:lnTo>
                <a:lnTo>
                  <a:pt x="175571" y="2576660"/>
                </a:lnTo>
                <a:lnTo>
                  <a:pt x="182677" y="2632632"/>
                </a:lnTo>
                <a:lnTo>
                  <a:pt x="189958" y="2688605"/>
                </a:lnTo>
                <a:lnTo>
                  <a:pt x="197420" y="2744580"/>
                </a:lnTo>
                <a:lnTo>
                  <a:pt x="205064" y="2800555"/>
                </a:lnTo>
                <a:lnTo>
                  <a:pt x="212896" y="2856531"/>
                </a:lnTo>
                <a:lnTo>
                  <a:pt x="220918" y="2912509"/>
                </a:lnTo>
                <a:lnTo>
                  <a:pt x="229134" y="2968488"/>
                </a:lnTo>
                <a:lnTo>
                  <a:pt x="237548" y="3024468"/>
                </a:lnTo>
                <a:lnTo>
                  <a:pt x="246163" y="3080450"/>
                </a:lnTo>
                <a:lnTo>
                  <a:pt x="254984" y="3136433"/>
                </a:lnTo>
                <a:lnTo>
                  <a:pt x="264012" y="3192418"/>
                </a:lnTo>
                <a:lnTo>
                  <a:pt x="273253" y="3248406"/>
                </a:lnTo>
                <a:lnTo>
                  <a:pt x="281990" y="3304339"/>
                </a:lnTo>
                <a:lnTo>
                  <a:pt x="290939" y="3360203"/>
                </a:lnTo>
                <a:lnTo>
                  <a:pt x="300096" y="3416003"/>
                </a:lnTo>
                <a:lnTo>
                  <a:pt x="309458" y="3471742"/>
                </a:lnTo>
                <a:lnTo>
                  <a:pt x="319022" y="3527423"/>
                </a:lnTo>
                <a:lnTo>
                  <a:pt x="328783" y="3583050"/>
                </a:lnTo>
                <a:lnTo>
                  <a:pt x="338738" y="3638627"/>
                </a:lnTo>
                <a:lnTo>
                  <a:pt x="348884" y="3694157"/>
                </a:lnTo>
                <a:lnTo>
                  <a:pt x="359217" y="3749645"/>
                </a:lnTo>
                <a:lnTo>
                  <a:pt x="369733" y="3805094"/>
                </a:lnTo>
                <a:lnTo>
                  <a:pt x="380429" y="3860508"/>
                </a:lnTo>
                <a:lnTo>
                  <a:pt x="391301" y="3915890"/>
                </a:lnTo>
                <a:lnTo>
                  <a:pt x="402345" y="3971244"/>
                </a:lnTo>
                <a:lnTo>
                  <a:pt x="413559" y="4026575"/>
                </a:lnTo>
                <a:lnTo>
                  <a:pt x="424938" y="4081885"/>
                </a:lnTo>
                <a:lnTo>
                  <a:pt x="436478" y="4137178"/>
                </a:lnTo>
                <a:lnTo>
                  <a:pt x="448177" y="4192458"/>
                </a:lnTo>
                <a:lnTo>
                  <a:pt x="460031" y="4247729"/>
                </a:lnTo>
                <a:lnTo>
                  <a:pt x="472035" y="4302995"/>
                </a:lnTo>
                <a:lnTo>
                  <a:pt x="484187" y="4358259"/>
                </a:lnTo>
                <a:lnTo>
                  <a:pt x="488217" y="4370655"/>
                </a:lnTo>
                <a:lnTo>
                  <a:pt x="491556" y="4383051"/>
                </a:lnTo>
                <a:lnTo>
                  <a:pt x="493239" y="4393670"/>
                </a:lnTo>
                <a:lnTo>
                  <a:pt x="492904" y="4388891"/>
                </a:lnTo>
                <a:close/>
              </a:path>
            </a:pathLst>
          </a:custGeom>
          <a:solidFill>
            <a:srgbClr val="766E53"/>
          </a:solidFill>
        </p:spPr>
        <p:txBody>
          <a:bodyPr wrap="square" lIns="0" tIns="0" rIns="0" bIns="0" rtlCol="0">
            <a:noAutofit/>
          </a:bodyPr>
          <a:lstStyle/>
          <a:p>
            <a:endParaRPr/>
          </a:p>
        </p:txBody>
      </p:sp>
      <p:sp>
        <p:nvSpPr>
          <p:cNvPr id="22" name="object 22"/>
          <p:cNvSpPr/>
          <p:nvPr/>
        </p:nvSpPr>
        <p:spPr>
          <a:xfrm>
            <a:off x="412623" y="4315968"/>
            <a:ext cx="317754" cy="1581912"/>
          </a:xfrm>
          <a:custGeom>
            <a:avLst/>
            <a:gdLst/>
            <a:ahLst/>
            <a:cxnLst/>
            <a:rect l="l" t="t" r="r" b="b"/>
            <a:pathLst>
              <a:path w="423672" h="1581912">
                <a:moveTo>
                  <a:pt x="25127" y="109295"/>
                </a:moveTo>
                <a:lnTo>
                  <a:pt x="12421" y="54652"/>
                </a:lnTo>
                <a:lnTo>
                  <a:pt x="0" y="0"/>
                </a:lnTo>
                <a:lnTo>
                  <a:pt x="1444" y="15105"/>
                </a:lnTo>
                <a:lnTo>
                  <a:pt x="5814" y="60413"/>
                </a:lnTo>
                <a:lnTo>
                  <a:pt x="10314" y="105710"/>
                </a:lnTo>
                <a:lnTo>
                  <a:pt x="15043" y="151003"/>
                </a:lnTo>
                <a:lnTo>
                  <a:pt x="20097" y="196295"/>
                </a:lnTo>
                <a:lnTo>
                  <a:pt x="25574" y="241592"/>
                </a:lnTo>
                <a:lnTo>
                  <a:pt x="31573" y="286900"/>
                </a:lnTo>
                <a:lnTo>
                  <a:pt x="43852" y="342242"/>
                </a:lnTo>
                <a:lnTo>
                  <a:pt x="54074" y="382409"/>
                </a:lnTo>
                <a:lnTo>
                  <a:pt x="64376" y="422511"/>
                </a:lnTo>
                <a:lnTo>
                  <a:pt x="74761" y="462552"/>
                </a:lnTo>
                <a:lnTo>
                  <a:pt x="85232" y="502535"/>
                </a:lnTo>
                <a:lnTo>
                  <a:pt x="95794" y="542463"/>
                </a:lnTo>
                <a:lnTo>
                  <a:pt x="106450" y="582341"/>
                </a:lnTo>
                <a:lnTo>
                  <a:pt x="117203" y="622171"/>
                </a:lnTo>
                <a:lnTo>
                  <a:pt x="128058" y="661959"/>
                </a:lnTo>
                <a:lnTo>
                  <a:pt x="139017" y="701706"/>
                </a:lnTo>
                <a:lnTo>
                  <a:pt x="150084" y="741418"/>
                </a:lnTo>
                <a:lnTo>
                  <a:pt x="161264" y="781096"/>
                </a:lnTo>
                <a:lnTo>
                  <a:pt x="172559" y="820746"/>
                </a:lnTo>
                <a:lnTo>
                  <a:pt x="183974" y="860370"/>
                </a:lnTo>
                <a:lnTo>
                  <a:pt x="195511" y="899973"/>
                </a:lnTo>
                <a:lnTo>
                  <a:pt x="207175" y="939558"/>
                </a:lnTo>
                <a:lnTo>
                  <a:pt x="218969" y="979128"/>
                </a:lnTo>
                <a:lnTo>
                  <a:pt x="230897" y="1018687"/>
                </a:lnTo>
                <a:lnTo>
                  <a:pt x="242962" y="1058239"/>
                </a:lnTo>
                <a:lnTo>
                  <a:pt x="255168" y="1097787"/>
                </a:lnTo>
                <a:lnTo>
                  <a:pt x="271065" y="1146666"/>
                </a:lnTo>
                <a:lnTo>
                  <a:pt x="287020" y="1195519"/>
                </a:lnTo>
                <a:lnTo>
                  <a:pt x="303091" y="1244317"/>
                </a:lnTo>
                <a:lnTo>
                  <a:pt x="319335" y="1293031"/>
                </a:lnTo>
                <a:lnTo>
                  <a:pt x="335810" y="1341631"/>
                </a:lnTo>
                <a:lnTo>
                  <a:pt x="352573" y="1390088"/>
                </a:lnTo>
                <a:lnTo>
                  <a:pt x="369684" y="1438374"/>
                </a:lnTo>
                <a:lnTo>
                  <a:pt x="387198" y="1486460"/>
                </a:lnTo>
                <a:lnTo>
                  <a:pt x="405175" y="1534315"/>
                </a:lnTo>
                <a:lnTo>
                  <a:pt x="423672" y="1581911"/>
                </a:lnTo>
                <a:lnTo>
                  <a:pt x="423672" y="1457274"/>
                </a:lnTo>
                <a:lnTo>
                  <a:pt x="417172" y="1438578"/>
                </a:lnTo>
                <a:lnTo>
                  <a:pt x="410677" y="1419883"/>
                </a:lnTo>
                <a:lnTo>
                  <a:pt x="404188" y="1401188"/>
                </a:lnTo>
                <a:lnTo>
                  <a:pt x="397711" y="1382493"/>
                </a:lnTo>
                <a:lnTo>
                  <a:pt x="391248" y="1363798"/>
                </a:lnTo>
                <a:lnTo>
                  <a:pt x="384803" y="1345103"/>
                </a:lnTo>
                <a:lnTo>
                  <a:pt x="378379" y="1326408"/>
                </a:lnTo>
                <a:lnTo>
                  <a:pt x="371981" y="1307712"/>
                </a:lnTo>
                <a:lnTo>
                  <a:pt x="365613" y="1289017"/>
                </a:lnTo>
                <a:lnTo>
                  <a:pt x="359276" y="1270320"/>
                </a:lnTo>
                <a:lnTo>
                  <a:pt x="352976" y="1251623"/>
                </a:lnTo>
                <a:lnTo>
                  <a:pt x="346716" y="1232926"/>
                </a:lnTo>
                <a:lnTo>
                  <a:pt x="340499" y="1214227"/>
                </a:lnTo>
                <a:lnTo>
                  <a:pt x="334329" y="1195528"/>
                </a:lnTo>
                <a:lnTo>
                  <a:pt x="328210" y="1176828"/>
                </a:lnTo>
                <a:lnTo>
                  <a:pt x="322145" y="1158127"/>
                </a:lnTo>
                <a:lnTo>
                  <a:pt x="316138" y="1139424"/>
                </a:lnTo>
                <a:lnTo>
                  <a:pt x="310192" y="1120721"/>
                </a:lnTo>
                <a:lnTo>
                  <a:pt x="304312" y="1102016"/>
                </a:lnTo>
                <a:lnTo>
                  <a:pt x="298500" y="1083309"/>
                </a:lnTo>
                <a:lnTo>
                  <a:pt x="281276" y="1030033"/>
                </a:lnTo>
                <a:lnTo>
                  <a:pt x="264272" y="976620"/>
                </a:lnTo>
                <a:lnTo>
                  <a:pt x="247492" y="923078"/>
                </a:lnTo>
                <a:lnTo>
                  <a:pt x="230940" y="869415"/>
                </a:lnTo>
                <a:lnTo>
                  <a:pt x="214619" y="815637"/>
                </a:lnTo>
                <a:lnTo>
                  <a:pt x="198533" y="761752"/>
                </a:lnTo>
                <a:lnTo>
                  <a:pt x="182686" y="707765"/>
                </a:lnTo>
                <a:lnTo>
                  <a:pt x="167080" y="653686"/>
                </a:lnTo>
                <a:lnTo>
                  <a:pt x="151721" y="599520"/>
                </a:lnTo>
                <a:lnTo>
                  <a:pt x="136610" y="545274"/>
                </a:lnTo>
                <a:lnTo>
                  <a:pt x="121752" y="490956"/>
                </a:lnTo>
                <a:lnTo>
                  <a:pt x="107151" y="436573"/>
                </a:lnTo>
                <a:lnTo>
                  <a:pt x="92810" y="382131"/>
                </a:lnTo>
                <a:lnTo>
                  <a:pt x="78732" y="327638"/>
                </a:lnTo>
                <a:lnTo>
                  <a:pt x="64921" y="273101"/>
                </a:lnTo>
                <a:lnTo>
                  <a:pt x="51381" y="218527"/>
                </a:lnTo>
                <a:lnTo>
                  <a:pt x="38115" y="163923"/>
                </a:lnTo>
                <a:lnTo>
                  <a:pt x="25127" y="109295"/>
                </a:lnTo>
                <a:close/>
              </a:path>
            </a:pathLst>
          </a:custGeom>
          <a:solidFill>
            <a:srgbClr val="766E53"/>
          </a:solidFill>
        </p:spPr>
        <p:txBody>
          <a:bodyPr wrap="square" lIns="0" tIns="0" rIns="0" bIns="0" rtlCol="0">
            <a:noAutofit/>
          </a:bodyPr>
          <a:lstStyle/>
          <a:p>
            <a:endParaRPr/>
          </a:p>
        </p:txBody>
      </p:sp>
      <p:sp>
        <p:nvSpPr>
          <p:cNvPr id="23" name="object 23"/>
          <p:cNvSpPr/>
          <p:nvPr/>
        </p:nvSpPr>
        <p:spPr>
          <a:xfrm>
            <a:off x="754381" y="5862841"/>
            <a:ext cx="323468" cy="990599"/>
          </a:xfrm>
          <a:custGeom>
            <a:avLst/>
            <a:gdLst/>
            <a:ahLst/>
            <a:cxnLst/>
            <a:rect l="l" t="t" r="r" b="b"/>
            <a:pathLst>
              <a:path w="431291" h="990599">
                <a:moveTo>
                  <a:pt x="5141" y="12833"/>
                </a:moveTo>
                <a:lnTo>
                  <a:pt x="418" y="1044"/>
                </a:lnTo>
                <a:lnTo>
                  <a:pt x="0" y="0"/>
                </a:lnTo>
                <a:lnTo>
                  <a:pt x="98" y="36429"/>
                </a:lnTo>
                <a:lnTo>
                  <a:pt x="457" y="61624"/>
                </a:lnTo>
                <a:lnTo>
                  <a:pt x="1256" y="87342"/>
                </a:lnTo>
                <a:lnTo>
                  <a:pt x="2669" y="113408"/>
                </a:lnTo>
                <a:lnTo>
                  <a:pt x="4787" y="138785"/>
                </a:lnTo>
                <a:lnTo>
                  <a:pt x="14134" y="162471"/>
                </a:lnTo>
                <a:lnTo>
                  <a:pt x="23488" y="186154"/>
                </a:lnTo>
                <a:lnTo>
                  <a:pt x="32857" y="209830"/>
                </a:lnTo>
                <a:lnTo>
                  <a:pt x="42246" y="233495"/>
                </a:lnTo>
                <a:lnTo>
                  <a:pt x="51665" y="257146"/>
                </a:lnTo>
                <a:lnTo>
                  <a:pt x="61119" y="280780"/>
                </a:lnTo>
                <a:lnTo>
                  <a:pt x="70616" y="304391"/>
                </a:lnTo>
                <a:lnTo>
                  <a:pt x="80163" y="327978"/>
                </a:lnTo>
                <a:lnTo>
                  <a:pt x="89768" y="351536"/>
                </a:lnTo>
                <a:lnTo>
                  <a:pt x="99437" y="375062"/>
                </a:lnTo>
                <a:lnTo>
                  <a:pt x="109179" y="398552"/>
                </a:lnTo>
                <a:lnTo>
                  <a:pt x="118999" y="422003"/>
                </a:lnTo>
                <a:lnTo>
                  <a:pt x="128905" y="445411"/>
                </a:lnTo>
                <a:lnTo>
                  <a:pt x="138905" y="468772"/>
                </a:lnTo>
                <a:lnTo>
                  <a:pt x="149005" y="492083"/>
                </a:lnTo>
                <a:lnTo>
                  <a:pt x="159214" y="515340"/>
                </a:lnTo>
                <a:lnTo>
                  <a:pt x="169537" y="538540"/>
                </a:lnTo>
                <a:lnTo>
                  <a:pt x="179983" y="561678"/>
                </a:lnTo>
                <a:lnTo>
                  <a:pt x="190558" y="584752"/>
                </a:lnTo>
                <a:lnTo>
                  <a:pt x="201269" y="607758"/>
                </a:lnTo>
                <a:lnTo>
                  <a:pt x="209930" y="627139"/>
                </a:lnTo>
                <a:lnTo>
                  <a:pt x="218659" y="646516"/>
                </a:lnTo>
                <a:lnTo>
                  <a:pt x="227453" y="665886"/>
                </a:lnTo>
                <a:lnTo>
                  <a:pt x="236308" y="685246"/>
                </a:lnTo>
                <a:lnTo>
                  <a:pt x="245220" y="704591"/>
                </a:lnTo>
                <a:lnTo>
                  <a:pt x="254187" y="723918"/>
                </a:lnTo>
                <a:lnTo>
                  <a:pt x="263203" y="743223"/>
                </a:lnTo>
                <a:lnTo>
                  <a:pt x="272267" y="762503"/>
                </a:lnTo>
                <a:lnTo>
                  <a:pt x="281374" y="781755"/>
                </a:lnTo>
                <a:lnTo>
                  <a:pt x="290522" y="800974"/>
                </a:lnTo>
                <a:lnTo>
                  <a:pt x="299705" y="820157"/>
                </a:lnTo>
                <a:lnTo>
                  <a:pt x="308921" y="839301"/>
                </a:lnTo>
                <a:lnTo>
                  <a:pt x="318167" y="858402"/>
                </a:lnTo>
                <a:lnTo>
                  <a:pt x="327439" y="877456"/>
                </a:lnTo>
                <a:lnTo>
                  <a:pt x="336732" y="896460"/>
                </a:lnTo>
                <a:lnTo>
                  <a:pt x="346045" y="915410"/>
                </a:lnTo>
                <a:lnTo>
                  <a:pt x="355373" y="934302"/>
                </a:lnTo>
                <a:lnTo>
                  <a:pt x="364712" y="953134"/>
                </a:lnTo>
                <a:lnTo>
                  <a:pt x="374060" y="971900"/>
                </a:lnTo>
                <a:lnTo>
                  <a:pt x="383413" y="990599"/>
                </a:lnTo>
                <a:lnTo>
                  <a:pt x="431291" y="990599"/>
                </a:lnTo>
                <a:lnTo>
                  <a:pt x="421268" y="971182"/>
                </a:lnTo>
                <a:lnTo>
                  <a:pt x="411311" y="951692"/>
                </a:lnTo>
                <a:lnTo>
                  <a:pt x="401418" y="932132"/>
                </a:lnTo>
                <a:lnTo>
                  <a:pt x="391585" y="912499"/>
                </a:lnTo>
                <a:lnTo>
                  <a:pt x="381809" y="892794"/>
                </a:lnTo>
                <a:lnTo>
                  <a:pt x="372085" y="873018"/>
                </a:lnTo>
                <a:lnTo>
                  <a:pt x="362412" y="853170"/>
                </a:lnTo>
                <a:lnTo>
                  <a:pt x="352785" y="833250"/>
                </a:lnTo>
                <a:lnTo>
                  <a:pt x="343200" y="813259"/>
                </a:lnTo>
                <a:lnTo>
                  <a:pt x="333655" y="793195"/>
                </a:lnTo>
                <a:lnTo>
                  <a:pt x="324146" y="773060"/>
                </a:lnTo>
                <a:lnTo>
                  <a:pt x="314670" y="752854"/>
                </a:lnTo>
                <a:lnTo>
                  <a:pt x="305222" y="732575"/>
                </a:lnTo>
                <a:lnTo>
                  <a:pt x="295800" y="712225"/>
                </a:lnTo>
                <a:lnTo>
                  <a:pt x="286400" y="691803"/>
                </a:lnTo>
                <a:lnTo>
                  <a:pt x="277019" y="671310"/>
                </a:lnTo>
                <a:lnTo>
                  <a:pt x="267653" y="650745"/>
                </a:lnTo>
                <a:lnTo>
                  <a:pt x="258298" y="630108"/>
                </a:lnTo>
                <a:lnTo>
                  <a:pt x="248952" y="609399"/>
                </a:lnTo>
                <a:lnTo>
                  <a:pt x="239610" y="588619"/>
                </a:lnTo>
                <a:lnTo>
                  <a:pt x="228179" y="563424"/>
                </a:lnTo>
                <a:lnTo>
                  <a:pt x="216884" y="538096"/>
                </a:lnTo>
                <a:lnTo>
                  <a:pt x="205719" y="512647"/>
                </a:lnTo>
                <a:lnTo>
                  <a:pt x="194676" y="487086"/>
                </a:lnTo>
                <a:lnTo>
                  <a:pt x="183748" y="461425"/>
                </a:lnTo>
                <a:lnTo>
                  <a:pt x="172929" y="435674"/>
                </a:lnTo>
                <a:lnTo>
                  <a:pt x="162210" y="409845"/>
                </a:lnTo>
                <a:lnTo>
                  <a:pt x="151585" y="383947"/>
                </a:lnTo>
                <a:lnTo>
                  <a:pt x="141046" y="357992"/>
                </a:lnTo>
                <a:lnTo>
                  <a:pt x="130586" y="331990"/>
                </a:lnTo>
                <a:lnTo>
                  <a:pt x="120198" y="305953"/>
                </a:lnTo>
                <a:lnTo>
                  <a:pt x="109874" y="279890"/>
                </a:lnTo>
                <a:lnTo>
                  <a:pt x="99609" y="253813"/>
                </a:lnTo>
                <a:lnTo>
                  <a:pt x="89393" y="227733"/>
                </a:lnTo>
                <a:lnTo>
                  <a:pt x="79221" y="201660"/>
                </a:lnTo>
                <a:lnTo>
                  <a:pt x="69084" y="175605"/>
                </a:lnTo>
                <a:lnTo>
                  <a:pt x="58976" y="149579"/>
                </a:lnTo>
                <a:lnTo>
                  <a:pt x="48890" y="123592"/>
                </a:lnTo>
                <a:lnTo>
                  <a:pt x="38818" y="97655"/>
                </a:lnTo>
                <a:lnTo>
                  <a:pt x="28752" y="71780"/>
                </a:lnTo>
                <a:lnTo>
                  <a:pt x="24029" y="59991"/>
                </a:lnTo>
                <a:lnTo>
                  <a:pt x="19307" y="48201"/>
                </a:lnTo>
                <a:lnTo>
                  <a:pt x="14585" y="36412"/>
                </a:lnTo>
                <a:lnTo>
                  <a:pt x="9864" y="24622"/>
                </a:lnTo>
                <a:lnTo>
                  <a:pt x="5141" y="12833"/>
                </a:lnTo>
                <a:close/>
              </a:path>
            </a:pathLst>
          </a:custGeom>
          <a:solidFill>
            <a:srgbClr val="766E53"/>
          </a:solidFill>
        </p:spPr>
        <p:txBody>
          <a:bodyPr wrap="square" lIns="0" tIns="0" rIns="0" bIns="0" rtlCol="0">
            <a:noAutofit/>
          </a:bodyPr>
          <a:lstStyle/>
          <a:p>
            <a:endParaRPr/>
          </a:p>
        </p:txBody>
      </p:sp>
      <p:sp>
        <p:nvSpPr>
          <p:cNvPr id="24" name="object 24"/>
          <p:cNvSpPr/>
          <p:nvPr/>
        </p:nvSpPr>
        <p:spPr>
          <a:xfrm>
            <a:off x="390906" y="4364736"/>
            <a:ext cx="413766" cy="2235708"/>
          </a:xfrm>
          <a:custGeom>
            <a:avLst/>
            <a:gdLst/>
            <a:ahLst/>
            <a:cxnLst/>
            <a:rect l="l" t="t" r="r" b="b"/>
            <a:pathLst>
              <a:path w="551688" h="2235708">
                <a:moveTo>
                  <a:pt x="3670" y="36614"/>
                </a:moveTo>
                <a:lnTo>
                  <a:pt x="11442" y="109834"/>
                </a:lnTo>
                <a:lnTo>
                  <a:pt x="19790" y="183016"/>
                </a:lnTo>
                <a:lnTo>
                  <a:pt x="28714" y="256133"/>
                </a:lnTo>
                <a:lnTo>
                  <a:pt x="38213" y="329152"/>
                </a:lnTo>
                <a:lnTo>
                  <a:pt x="48287" y="402046"/>
                </a:lnTo>
                <a:lnTo>
                  <a:pt x="58937" y="474784"/>
                </a:lnTo>
                <a:lnTo>
                  <a:pt x="70164" y="547336"/>
                </a:lnTo>
                <a:lnTo>
                  <a:pt x="81966" y="619673"/>
                </a:lnTo>
                <a:lnTo>
                  <a:pt x="94344" y="691765"/>
                </a:lnTo>
                <a:lnTo>
                  <a:pt x="109526" y="775070"/>
                </a:lnTo>
                <a:lnTo>
                  <a:pt x="118592" y="822357"/>
                </a:lnTo>
                <a:lnTo>
                  <a:pt x="127945" y="869572"/>
                </a:lnTo>
                <a:lnTo>
                  <a:pt x="137587" y="916715"/>
                </a:lnTo>
                <a:lnTo>
                  <a:pt x="147516" y="963786"/>
                </a:lnTo>
                <a:lnTo>
                  <a:pt x="157734" y="1010784"/>
                </a:lnTo>
                <a:lnTo>
                  <a:pt x="168239" y="1057710"/>
                </a:lnTo>
                <a:lnTo>
                  <a:pt x="179033" y="1104565"/>
                </a:lnTo>
                <a:lnTo>
                  <a:pt x="190114" y="1151347"/>
                </a:lnTo>
                <a:lnTo>
                  <a:pt x="201483" y="1198057"/>
                </a:lnTo>
                <a:lnTo>
                  <a:pt x="213141" y="1244696"/>
                </a:lnTo>
                <a:lnTo>
                  <a:pt x="225086" y="1291262"/>
                </a:lnTo>
                <a:lnTo>
                  <a:pt x="237319" y="1337758"/>
                </a:lnTo>
                <a:lnTo>
                  <a:pt x="249840" y="1384181"/>
                </a:lnTo>
                <a:lnTo>
                  <a:pt x="262649" y="1430533"/>
                </a:lnTo>
                <a:lnTo>
                  <a:pt x="275746" y="1476814"/>
                </a:lnTo>
                <a:lnTo>
                  <a:pt x="289131" y="1523023"/>
                </a:lnTo>
                <a:lnTo>
                  <a:pt x="302803" y="1569161"/>
                </a:lnTo>
                <a:lnTo>
                  <a:pt x="316764" y="1615227"/>
                </a:lnTo>
                <a:lnTo>
                  <a:pt x="331012" y="1661223"/>
                </a:lnTo>
                <a:lnTo>
                  <a:pt x="345552" y="1705880"/>
                </a:lnTo>
                <a:lnTo>
                  <a:pt x="360409" y="1750767"/>
                </a:lnTo>
                <a:lnTo>
                  <a:pt x="375612" y="1795825"/>
                </a:lnTo>
                <a:lnTo>
                  <a:pt x="391189" y="1840999"/>
                </a:lnTo>
                <a:lnTo>
                  <a:pt x="407169" y="1886229"/>
                </a:lnTo>
                <a:lnTo>
                  <a:pt x="423582" y="1931459"/>
                </a:lnTo>
                <a:lnTo>
                  <a:pt x="440454" y="1976632"/>
                </a:lnTo>
                <a:lnTo>
                  <a:pt x="457815" y="2021691"/>
                </a:lnTo>
                <a:lnTo>
                  <a:pt x="475694" y="2066577"/>
                </a:lnTo>
                <a:lnTo>
                  <a:pt x="494118" y="2111235"/>
                </a:lnTo>
                <a:lnTo>
                  <a:pt x="499450" y="2121995"/>
                </a:lnTo>
                <a:lnTo>
                  <a:pt x="504781" y="2132978"/>
                </a:lnTo>
                <a:lnTo>
                  <a:pt x="510112" y="2144162"/>
                </a:lnTo>
                <a:lnTo>
                  <a:pt x="515443" y="2155523"/>
                </a:lnTo>
                <a:lnTo>
                  <a:pt x="520774" y="2167040"/>
                </a:lnTo>
                <a:lnTo>
                  <a:pt x="526106" y="2178688"/>
                </a:lnTo>
                <a:lnTo>
                  <a:pt x="531437" y="2190446"/>
                </a:lnTo>
                <a:lnTo>
                  <a:pt x="536768" y="2202291"/>
                </a:lnTo>
                <a:lnTo>
                  <a:pt x="542099" y="2214200"/>
                </a:lnTo>
                <a:lnTo>
                  <a:pt x="547431" y="2226150"/>
                </a:lnTo>
                <a:lnTo>
                  <a:pt x="551688" y="2235708"/>
                </a:lnTo>
                <a:lnTo>
                  <a:pt x="547664" y="2223661"/>
                </a:lnTo>
                <a:lnTo>
                  <a:pt x="543643" y="2211615"/>
                </a:lnTo>
                <a:lnTo>
                  <a:pt x="539621" y="2199569"/>
                </a:lnTo>
                <a:lnTo>
                  <a:pt x="537298" y="2192616"/>
                </a:lnTo>
                <a:lnTo>
                  <a:pt x="534258" y="2180441"/>
                </a:lnTo>
                <a:lnTo>
                  <a:pt x="531223" y="2168194"/>
                </a:lnTo>
                <a:lnTo>
                  <a:pt x="528195" y="2155883"/>
                </a:lnTo>
                <a:lnTo>
                  <a:pt x="525181" y="2143518"/>
                </a:lnTo>
                <a:lnTo>
                  <a:pt x="522183" y="2131107"/>
                </a:lnTo>
                <a:lnTo>
                  <a:pt x="519207" y="2118657"/>
                </a:lnTo>
                <a:lnTo>
                  <a:pt x="516256" y="2106178"/>
                </a:lnTo>
                <a:lnTo>
                  <a:pt x="513335" y="2093679"/>
                </a:lnTo>
                <a:lnTo>
                  <a:pt x="510447" y="2081166"/>
                </a:lnTo>
                <a:lnTo>
                  <a:pt x="507598" y="2068650"/>
                </a:lnTo>
                <a:lnTo>
                  <a:pt x="504792" y="2056138"/>
                </a:lnTo>
                <a:lnTo>
                  <a:pt x="502032" y="2043639"/>
                </a:lnTo>
                <a:lnTo>
                  <a:pt x="499323" y="2031161"/>
                </a:lnTo>
                <a:lnTo>
                  <a:pt x="496669" y="2018714"/>
                </a:lnTo>
                <a:lnTo>
                  <a:pt x="494075" y="2006304"/>
                </a:lnTo>
                <a:lnTo>
                  <a:pt x="491544" y="1993941"/>
                </a:lnTo>
                <a:lnTo>
                  <a:pt x="489081" y="1981633"/>
                </a:lnTo>
                <a:lnTo>
                  <a:pt x="486691" y="1969389"/>
                </a:lnTo>
                <a:lnTo>
                  <a:pt x="484530" y="1958035"/>
                </a:lnTo>
                <a:lnTo>
                  <a:pt x="478774" y="1942919"/>
                </a:lnTo>
                <a:lnTo>
                  <a:pt x="473021" y="1927736"/>
                </a:lnTo>
                <a:lnTo>
                  <a:pt x="467275" y="1912488"/>
                </a:lnTo>
                <a:lnTo>
                  <a:pt x="461541" y="1897179"/>
                </a:lnTo>
                <a:lnTo>
                  <a:pt x="455820" y="1881812"/>
                </a:lnTo>
                <a:lnTo>
                  <a:pt x="450118" y="1866391"/>
                </a:lnTo>
                <a:lnTo>
                  <a:pt x="444437" y="1850921"/>
                </a:lnTo>
                <a:lnTo>
                  <a:pt x="438782" y="1835403"/>
                </a:lnTo>
                <a:lnTo>
                  <a:pt x="433155" y="1819843"/>
                </a:lnTo>
                <a:lnTo>
                  <a:pt x="427561" y="1804242"/>
                </a:lnTo>
                <a:lnTo>
                  <a:pt x="422003" y="1788606"/>
                </a:lnTo>
                <a:lnTo>
                  <a:pt x="416484" y="1772938"/>
                </a:lnTo>
                <a:lnTo>
                  <a:pt x="411008" y="1757241"/>
                </a:lnTo>
                <a:lnTo>
                  <a:pt x="405580" y="1741519"/>
                </a:lnTo>
                <a:lnTo>
                  <a:pt x="400202" y="1725775"/>
                </a:lnTo>
                <a:lnTo>
                  <a:pt x="394877" y="1710014"/>
                </a:lnTo>
                <a:lnTo>
                  <a:pt x="389611" y="1694238"/>
                </a:lnTo>
                <a:lnTo>
                  <a:pt x="384405" y="1678451"/>
                </a:lnTo>
                <a:lnTo>
                  <a:pt x="379265" y="1662657"/>
                </a:lnTo>
                <a:lnTo>
                  <a:pt x="374192" y="1646859"/>
                </a:lnTo>
                <a:lnTo>
                  <a:pt x="359259" y="1601548"/>
                </a:lnTo>
                <a:lnTo>
                  <a:pt x="344682" y="1556100"/>
                </a:lnTo>
                <a:lnTo>
                  <a:pt x="330458" y="1510522"/>
                </a:lnTo>
                <a:lnTo>
                  <a:pt x="316583" y="1464822"/>
                </a:lnTo>
                <a:lnTo>
                  <a:pt x="303054" y="1419006"/>
                </a:lnTo>
                <a:lnTo>
                  <a:pt x="289866" y="1373082"/>
                </a:lnTo>
                <a:lnTo>
                  <a:pt x="277016" y="1327058"/>
                </a:lnTo>
                <a:lnTo>
                  <a:pt x="264501" y="1280940"/>
                </a:lnTo>
                <a:lnTo>
                  <a:pt x="252318" y="1234736"/>
                </a:lnTo>
                <a:lnTo>
                  <a:pt x="240461" y="1188453"/>
                </a:lnTo>
                <a:lnTo>
                  <a:pt x="228929" y="1142098"/>
                </a:lnTo>
                <a:lnTo>
                  <a:pt x="217717" y="1095679"/>
                </a:lnTo>
                <a:lnTo>
                  <a:pt x="206821" y="1049203"/>
                </a:lnTo>
                <a:lnTo>
                  <a:pt x="196238" y="1002677"/>
                </a:lnTo>
                <a:lnTo>
                  <a:pt x="185965" y="956109"/>
                </a:lnTo>
                <a:lnTo>
                  <a:pt x="175998" y="909505"/>
                </a:lnTo>
                <a:lnTo>
                  <a:pt x="166333" y="862873"/>
                </a:lnTo>
                <a:lnTo>
                  <a:pt x="156967" y="816221"/>
                </a:lnTo>
                <a:lnTo>
                  <a:pt x="147895" y="769555"/>
                </a:lnTo>
                <a:lnTo>
                  <a:pt x="139115" y="722883"/>
                </a:lnTo>
                <a:lnTo>
                  <a:pt x="134150" y="699874"/>
                </a:lnTo>
                <a:lnTo>
                  <a:pt x="129325" y="676795"/>
                </a:lnTo>
                <a:lnTo>
                  <a:pt x="124637" y="653651"/>
                </a:lnTo>
                <a:lnTo>
                  <a:pt x="120082" y="630446"/>
                </a:lnTo>
                <a:lnTo>
                  <a:pt x="115656" y="607183"/>
                </a:lnTo>
                <a:lnTo>
                  <a:pt x="111357" y="583865"/>
                </a:lnTo>
                <a:lnTo>
                  <a:pt x="107180" y="560497"/>
                </a:lnTo>
                <a:lnTo>
                  <a:pt x="103121" y="537081"/>
                </a:lnTo>
                <a:lnTo>
                  <a:pt x="99178" y="513623"/>
                </a:lnTo>
                <a:lnTo>
                  <a:pt x="95346" y="490124"/>
                </a:lnTo>
                <a:lnTo>
                  <a:pt x="91623" y="466590"/>
                </a:lnTo>
                <a:lnTo>
                  <a:pt x="88003" y="443022"/>
                </a:lnTo>
                <a:lnTo>
                  <a:pt x="84484" y="419426"/>
                </a:lnTo>
                <a:lnTo>
                  <a:pt x="81063" y="395804"/>
                </a:lnTo>
                <a:lnTo>
                  <a:pt x="77734" y="372161"/>
                </a:lnTo>
                <a:lnTo>
                  <a:pt x="74496" y="348500"/>
                </a:lnTo>
                <a:lnTo>
                  <a:pt x="71344" y="324824"/>
                </a:lnTo>
                <a:lnTo>
                  <a:pt x="68275" y="301137"/>
                </a:lnTo>
                <a:lnTo>
                  <a:pt x="65284" y="277443"/>
                </a:lnTo>
                <a:lnTo>
                  <a:pt x="62369" y="253745"/>
                </a:lnTo>
                <a:lnTo>
                  <a:pt x="59456" y="240846"/>
                </a:lnTo>
                <a:lnTo>
                  <a:pt x="56478" y="228014"/>
                </a:lnTo>
                <a:lnTo>
                  <a:pt x="53442" y="215242"/>
                </a:lnTo>
                <a:lnTo>
                  <a:pt x="50356" y="202521"/>
                </a:lnTo>
                <a:lnTo>
                  <a:pt x="47227" y="189845"/>
                </a:lnTo>
                <a:lnTo>
                  <a:pt x="44062" y="177206"/>
                </a:lnTo>
                <a:lnTo>
                  <a:pt x="40867" y="164596"/>
                </a:lnTo>
                <a:lnTo>
                  <a:pt x="37652" y="152009"/>
                </a:lnTo>
                <a:lnTo>
                  <a:pt x="34422" y="139437"/>
                </a:lnTo>
                <a:lnTo>
                  <a:pt x="31184" y="126873"/>
                </a:lnTo>
                <a:lnTo>
                  <a:pt x="27947" y="114308"/>
                </a:lnTo>
                <a:lnTo>
                  <a:pt x="24717" y="101736"/>
                </a:lnTo>
                <a:lnTo>
                  <a:pt x="21501" y="89149"/>
                </a:lnTo>
                <a:lnTo>
                  <a:pt x="18307" y="76539"/>
                </a:lnTo>
                <a:lnTo>
                  <a:pt x="15142" y="63900"/>
                </a:lnTo>
                <a:lnTo>
                  <a:pt x="12013" y="51224"/>
                </a:lnTo>
                <a:lnTo>
                  <a:pt x="8927" y="38503"/>
                </a:lnTo>
                <a:lnTo>
                  <a:pt x="5891" y="25731"/>
                </a:lnTo>
                <a:lnTo>
                  <a:pt x="2913" y="12899"/>
                </a:lnTo>
                <a:lnTo>
                  <a:pt x="0" y="0"/>
                </a:lnTo>
                <a:lnTo>
                  <a:pt x="3670" y="36614"/>
                </a:lnTo>
                <a:close/>
              </a:path>
            </a:pathLst>
          </a:custGeom>
          <a:solidFill>
            <a:srgbClr val="766E53"/>
          </a:solidFill>
        </p:spPr>
        <p:txBody>
          <a:bodyPr wrap="square" lIns="0" tIns="0" rIns="0" bIns="0" rtlCol="0">
            <a:noAutofit/>
          </a:bodyPr>
          <a:lstStyle/>
          <a:p>
            <a:endParaRPr/>
          </a:p>
        </p:txBody>
      </p:sp>
      <p:sp>
        <p:nvSpPr>
          <p:cNvPr id="25" name="object 25"/>
          <p:cNvSpPr/>
          <p:nvPr/>
        </p:nvSpPr>
        <p:spPr>
          <a:xfrm>
            <a:off x="353624" y="1289303"/>
            <a:ext cx="127578" cy="3026664"/>
          </a:xfrm>
          <a:custGeom>
            <a:avLst/>
            <a:gdLst/>
            <a:ahLst/>
            <a:cxnLst/>
            <a:rect l="l" t="t" r="r" b="b"/>
            <a:pathLst>
              <a:path w="170104" h="3026664">
                <a:moveTo>
                  <a:pt x="24277" y="2187133"/>
                </a:moveTo>
                <a:lnTo>
                  <a:pt x="23137" y="2139739"/>
                </a:lnTo>
                <a:lnTo>
                  <a:pt x="22197" y="2092363"/>
                </a:lnTo>
                <a:lnTo>
                  <a:pt x="21459" y="2045002"/>
                </a:lnTo>
                <a:lnTo>
                  <a:pt x="20927" y="1997651"/>
                </a:lnTo>
                <a:lnTo>
                  <a:pt x="20606" y="1950307"/>
                </a:lnTo>
                <a:lnTo>
                  <a:pt x="20606" y="1854957"/>
                </a:lnTo>
                <a:lnTo>
                  <a:pt x="20927" y="1807011"/>
                </a:lnTo>
                <a:lnTo>
                  <a:pt x="21459" y="1759121"/>
                </a:lnTo>
                <a:lnTo>
                  <a:pt x="22197" y="1711280"/>
                </a:lnTo>
                <a:lnTo>
                  <a:pt x="23137" y="1663481"/>
                </a:lnTo>
                <a:lnTo>
                  <a:pt x="24277" y="1615718"/>
                </a:lnTo>
                <a:lnTo>
                  <a:pt x="25612" y="1567983"/>
                </a:lnTo>
                <a:lnTo>
                  <a:pt x="27139" y="1520269"/>
                </a:lnTo>
                <a:lnTo>
                  <a:pt x="28854" y="1472569"/>
                </a:lnTo>
                <a:lnTo>
                  <a:pt x="30753" y="1424876"/>
                </a:lnTo>
                <a:lnTo>
                  <a:pt x="32834" y="1377183"/>
                </a:lnTo>
                <a:lnTo>
                  <a:pt x="35092" y="1329483"/>
                </a:lnTo>
                <a:lnTo>
                  <a:pt x="37523" y="1281769"/>
                </a:lnTo>
                <a:lnTo>
                  <a:pt x="40125" y="1234034"/>
                </a:lnTo>
                <a:lnTo>
                  <a:pt x="42894" y="1186271"/>
                </a:lnTo>
                <a:lnTo>
                  <a:pt x="45825" y="1138472"/>
                </a:lnTo>
                <a:lnTo>
                  <a:pt x="48915" y="1090631"/>
                </a:lnTo>
                <a:lnTo>
                  <a:pt x="52161" y="1042741"/>
                </a:lnTo>
                <a:lnTo>
                  <a:pt x="55559" y="994795"/>
                </a:lnTo>
                <a:lnTo>
                  <a:pt x="59106" y="946785"/>
                </a:lnTo>
                <a:lnTo>
                  <a:pt x="60590" y="923106"/>
                </a:lnTo>
                <a:lnTo>
                  <a:pt x="63775" y="875755"/>
                </a:lnTo>
                <a:lnTo>
                  <a:pt x="67250" y="828409"/>
                </a:lnTo>
                <a:lnTo>
                  <a:pt x="71014" y="781066"/>
                </a:lnTo>
                <a:lnTo>
                  <a:pt x="75068" y="733726"/>
                </a:lnTo>
                <a:lnTo>
                  <a:pt x="79411" y="686387"/>
                </a:lnTo>
                <a:lnTo>
                  <a:pt x="84044" y="639047"/>
                </a:lnTo>
                <a:lnTo>
                  <a:pt x="88967" y="591704"/>
                </a:lnTo>
                <a:lnTo>
                  <a:pt x="94179" y="544358"/>
                </a:lnTo>
                <a:lnTo>
                  <a:pt x="99681" y="497007"/>
                </a:lnTo>
                <a:lnTo>
                  <a:pt x="105437" y="449667"/>
                </a:lnTo>
                <a:lnTo>
                  <a:pt x="111259" y="402340"/>
                </a:lnTo>
                <a:lnTo>
                  <a:pt x="117169" y="355008"/>
                </a:lnTo>
                <a:lnTo>
                  <a:pt x="123223" y="307672"/>
                </a:lnTo>
                <a:lnTo>
                  <a:pt x="129480" y="260334"/>
                </a:lnTo>
                <a:lnTo>
                  <a:pt x="135997" y="212994"/>
                </a:lnTo>
                <a:lnTo>
                  <a:pt x="142833" y="165656"/>
                </a:lnTo>
                <a:lnTo>
                  <a:pt x="150046" y="118320"/>
                </a:lnTo>
                <a:lnTo>
                  <a:pt x="157693" y="70988"/>
                </a:lnTo>
                <a:lnTo>
                  <a:pt x="165832" y="23661"/>
                </a:lnTo>
                <a:lnTo>
                  <a:pt x="170104" y="0"/>
                </a:lnTo>
                <a:lnTo>
                  <a:pt x="165278" y="0"/>
                </a:lnTo>
                <a:lnTo>
                  <a:pt x="156736" y="47323"/>
                </a:lnTo>
                <a:lnTo>
                  <a:pt x="148483" y="94653"/>
                </a:lnTo>
                <a:lnTo>
                  <a:pt x="140521" y="141988"/>
                </a:lnTo>
                <a:lnTo>
                  <a:pt x="132847" y="189325"/>
                </a:lnTo>
                <a:lnTo>
                  <a:pt x="125463" y="236664"/>
                </a:lnTo>
                <a:lnTo>
                  <a:pt x="118369" y="284003"/>
                </a:lnTo>
                <a:lnTo>
                  <a:pt x="111565" y="331340"/>
                </a:lnTo>
                <a:lnTo>
                  <a:pt x="105049" y="378675"/>
                </a:lnTo>
                <a:lnTo>
                  <a:pt x="98824" y="426005"/>
                </a:lnTo>
                <a:lnTo>
                  <a:pt x="92888" y="473329"/>
                </a:lnTo>
                <a:lnTo>
                  <a:pt x="87237" y="520683"/>
                </a:lnTo>
                <a:lnTo>
                  <a:pt x="81846" y="568032"/>
                </a:lnTo>
                <a:lnTo>
                  <a:pt x="76687" y="615376"/>
                </a:lnTo>
                <a:lnTo>
                  <a:pt x="71731" y="662717"/>
                </a:lnTo>
                <a:lnTo>
                  <a:pt x="66948" y="710057"/>
                </a:lnTo>
                <a:lnTo>
                  <a:pt x="62310" y="757396"/>
                </a:lnTo>
                <a:lnTo>
                  <a:pt x="57788" y="804737"/>
                </a:lnTo>
                <a:lnTo>
                  <a:pt x="53353" y="852081"/>
                </a:lnTo>
                <a:lnTo>
                  <a:pt x="48976" y="899430"/>
                </a:lnTo>
                <a:lnTo>
                  <a:pt x="44628" y="946785"/>
                </a:lnTo>
                <a:lnTo>
                  <a:pt x="40393" y="994141"/>
                </a:lnTo>
                <a:lnTo>
                  <a:pt x="36375" y="1041568"/>
                </a:lnTo>
                <a:lnTo>
                  <a:pt x="32575" y="1089062"/>
                </a:lnTo>
                <a:lnTo>
                  <a:pt x="28992" y="1136619"/>
                </a:lnTo>
                <a:lnTo>
                  <a:pt x="25626" y="1184235"/>
                </a:lnTo>
                <a:lnTo>
                  <a:pt x="22477" y="1231906"/>
                </a:lnTo>
                <a:lnTo>
                  <a:pt x="19545" y="1279628"/>
                </a:lnTo>
                <a:lnTo>
                  <a:pt x="16830" y="1327398"/>
                </a:lnTo>
                <a:lnTo>
                  <a:pt x="14333" y="1375212"/>
                </a:lnTo>
                <a:lnTo>
                  <a:pt x="12052" y="1423066"/>
                </a:lnTo>
                <a:lnTo>
                  <a:pt x="9989" y="1470956"/>
                </a:lnTo>
                <a:lnTo>
                  <a:pt x="8143" y="1518879"/>
                </a:lnTo>
                <a:lnTo>
                  <a:pt x="6515" y="1566830"/>
                </a:lnTo>
                <a:lnTo>
                  <a:pt x="5103" y="1614806"/>
                </a:lnTo>
                <a:lnTo>
                  <a:pt x="3909" y="1662803"/>
                </a:lnTo>
                <a:lnTo>
                  <a:pt x="2931" y="1710817"/>
                </a:lnTo>
                <a:lnTo>
                  <a:pt x="2171" y="1758844"/>
                </a:lnTo>
                <a:lnTo>
                  <a:pt x="1628" y="1806881"/>
                </a:lnTo>
                <a:lnTo>
                  <a:pt x="1303" y="1854923"/>
                </a:lnTo>
                <a:lnTo>
                  <a:pt x="1194" y="1902968"/>
                </a:lnTo>
                <a:lnTo>
                  <a:pt x="579" y="1948190"/>
                </a:lnTo>
                <a:lnTo>
                  <a:pt x="180" y="1993481"/>
                </a:lnTo>
                <a:lnTo>
                  <a:pt x="0" y="2038836"/>
                </a:lnTo>
                <a:lnTo>
                  <a:pt x="36" y="2084253"/>
                </a:lnTo>
                <a:lnTo>
                  <a:pt x="289" y="2129728"/>
                </a:lnTo>
                <a:lnTo>
                  <a:pt x="760" y="2175256"/>
                </a:lnTo>
                <a:lnTo>
                  <a:pt x="1447" y="2220835"/>
                </a:lnTo>
                <a:lnTo>
                  <a:pt x="2352" y="2266460"/>
                </a:lnTo>
                <a:lnTo>
                  <a:pt x="3474" y="2312127"/>
                </a:lnTo>
                <a:lnTo>
                  <a:pt x="4813" y="2357834"/>
                </a:lnTo>
                <a:lnTo>
                  <a:pt x="6370" y="2403576"/>
                </a:lnTo>
                <a:lnTo>
                  <a:pt x="8143" y="2449349"/>
                </a:lnTo>
                <a:lnTo>
                  <a:pt x="10134" y="2495150"/>
                </a:lnTo>
                <a:lnTo>
                  <a:pt x="12342" y="2540975"/>
                </a:lnTo>
                <a:lnTo>
                  <a:pt x="14767" y="2586821"/>
                </a:lnTo>
                <a:lnTo>
                  <a:pt x="17409" y="2632683"/>
                </a:lnTo>
                <a:lnTo>
                  <a:pt x="20269" y="2678558"/>
                </a:lnTo>
                <a:lnTo>
                  <a:pt x="23345" y="2724443"/>
                </a:lnTo>
                <a:lnTo>
                  <a:pt x="26639" y="2770333"/>
                </a:lnTo>
                <a:lnTo>
                  <a:pt x="30150" y="2816225"/>
                </a:lnTo>
                <a:lnTo>
                  <a:pt x="32775" y="2828430"/>
                </a:lnTo>
                <a:lnTo>
                  <a:pt x="35400" y="2840723"/>
                </a:lnTo>
                <a:lnTo>
                  <a:pt x="38024" y="2853092"/>
                </a:lnTo>
                <a:lnTo>
                  <a:pt x="40649" y="2865524"/>
                </a:lnTo>
                <a:lnTo>
                  <a:pt x="43274" y="2878007"/>
                </a:lnTo>
                <a:lnTo>
                  <a:pt x="45899" y="2890529"/>
                </a:lnTo>
                <a:lnTo>
                  <a:pt x="48524" y="2903077"/>
                </a:lnTo>
                <a:lnTo>
                  <a:pt x="51149" y="2915640"/>
                </a:lnTo>
                <a:lnTo>
                  <a:pt x="53774" y="2928205"/>
                </a:lnTo>
                <a:lnTo>
                  <a:pt x="56398" y="2940759"/>
                </a:lnTo>
                <a:lnTo>
                  <a:pt x="59023" y="2953291"/>
                </a:lnTo>
                <a:lnTo>
                  <a:pt x="61648" y="2965788"/>
                </a:lnTo>
                <a:lnTo>
                  <a:pt x="64273" y="2978238"/>
                </a:lnTo>
                <a:lnTo>
                  <a:pt x="66898" y="2990628"/>
                </a:lnTo>
                <a:lnTo>
                  <a:pt x="69523" y="3002947"/>
                </a:lnTo>
                <a:lnTo>
                  <a:pt x="72147" y="3015182"/>
                </a:lnTo>
                <a:lnTo>
                  <a:pt x="73584" y="3021838"/>
                </a:lnTo>
                <a:lnTo>
                  <a:pt x="78410" y="3026664"/>
                </a:lnTo>
                <a:lnTo>
                  <a:pt x="76362" y="3014033"/>
                </a:lnTo>
                <a:lnTo>
                  <a:pt x="74459" y="3001404"/>
                </a:lnTo>
                <a:lnTo>
                  <a:pt x="69501" y="2963519"/>
                </a:lnTo>
                <a:lnTo>
                  <a:pt x="65430" y="2925648"/>
                </a:lnTo>
                <a:lnTo>
                  <a:pt x="61939" y="2887798"/>
                </a:lnTo>
                <a:lnTo>
                  <a:pt x="59106" y="2854579"/>
                </a:lnTo>
                <a:lnTo>
                  <a:pt x="55559" y="2806551"/>
                </a:lnTo>
                <a:lnTo>
                  <a:pt x="52161" y="2758592"/>
                </a:lnTo>
                <a:lnTo>
                  <a:pt x="48915" y="2710699"/>
                </a:lnTo>
                <a:lnTo>
                  <a:pt x="45825" y="2662866"/>
                </a:lnTo>
                <a:lnTo>
                  <a:pt x="42894" y="2615092"/>
                </a:lnTo>
                <a:lnTo>
                  <a:pt x="40125" y="2567372"/>
                </a:lnTo>
                <a:lnTo>
                  <a:pt x="37523" y="2519703"/>
                </a:lnTo>
                <a:lnTo>
                  <a:pt x="35092" y="2472081"/>
                </a:lnTo>
                <a:lnTo>
                  <a:pt x="32834" y="2424502"/>
                </a:lnTo>
                <a:lnTo>
                  <a:pt x="30753" y="2376963"/>
                </a:lnTo>
                <a:lnTo>
                  <a:pt x="28854" y="2329461"/>
                </a:lnTo>
                <a:lnTo>
                  <a:pt x="27139" y="2281990"/>
                </a:lnTo>
                <a:lnTo>
                  <a:pt x="25612" y="2234549"/>
                </a:lnTo>
                <a:lnTo>
                  <a:pt x="24277" y="2187133"/>
                </a:lnTo>
                <a:close/>
              </a:path>
            </a:pathLst>
          </a:custGeom>
          <a:solidFill>
            <a:srgbClr val="766E53"/>
          </a:solidFill>
        </p:spPr>
        <p:txBody>
          <a:bodyPr wrap="square" lIns="0" tIns="0" rIns="0" bIns="0" rtlCol="0">
            <a:noAutofit/>
          </a:bodyPr>
          <a:lstStyle/>
          <a:p>
            <a:endParaRPr/>
          </a:p>
        </p:txBody>
      </p:sp>
      <p:sp>
        <p:nvSpPr>
          <p:cNvPr id="26" name="object 26"/>
          <p:cNvSpPr/>
          <p:nvPr/>
        </p:nvSpPr>
        <p:spPr>
          <a:xfrm>
            <a:off x="833247" y="6571501"/>
            <a:ext cx="100584" cy="281939"/>
          </a:xfrm>
          <a:custGeom>
            <a:avLst/>
            <a:gdLst/>
            <a:ahLst/>
            <a:cxnLst/>
            <a:rect l="l" t="t" r="r" b="b"/>
            <a:pathLst>
              <a:path w="134112" h="281939">
                <a:moveTo>
                  <a:pt x="105371" y="281939"/>
                </a:moveTo>
                <a:lnTo>
                  <a:pt x="134112" y="281939"/>
                </a:lnTo>
                <a:lnTo>
                  <a:pt x="126963" y="268284"/>
                </a:lnTo>
                <a:lnTo>
                  <a:pt x="119882" y="254562"/>
                </a:lnTo>
                <a:lnTo>
                  <a:pt x="112866" y="240775"/>
                </a:lnTo>
                <a:lnTo>
                  <a:pt x="105911" y="226927"/>
                </a:lnTo>
                <a:lnTo>
                  <a:pt x="99014" y="213021"/>
                </a:lnTo>
                <a:lnTo>
                  <a:pt x="92170" y="199062"/>
                </a:lnTo>
                <a:lnTo>
                  <a:pt x="85376" y="185053"/>
                </a:lnTo>
                <a:lnTo>
                  <a:pt x="78629" y="170997"/>
                </a:lnTo>
                <a:lnTo>
                  <a:pt x="71925" y="156898"/>
                </a:lnTo>
                <a:lnTo>
                  <a:pt x="65260" y="142759"/>
                </a:lnTo>
                <a:lnTo>
                  <a:pt x="58631" y="128585"/>
                </a:lnTo>
                <a:lnTo>
                  <a:pt x="52035" y="114379"/>
                </a:lnTo>
                <a:lnTo>
                  <a:pt x="45467" y="100144"/>
                </a:lnTo>
                <a:lnTo>
                  <a:pt x="38925" y="85884"/>
                </a:lnTo>
                <a:lnTo>
                  <a:pt x="32404" y="71602"/>
                </a:lnTo>
                <a:lnTo>
                  <a:pt x="25901" y="57303"/>
                </a:lnTo>
                <a:lnTo>
                  <a:pt x="19413" y="42989"/>
                </a:lnTo>
                <a:lnTo>
                  <a:pt x="12936" y="28665"/>
                </a:lnTo>
                <a:lnTo>
                  <a:pt x="6466" y="14334"/>
                </a:lnTo>
                <a:lnTo>
                  <a:pt x="0" y="0"/>
                </a:lnTo>
                <a:lnTo>
                  <a:pt x="4347" y="14334"/>
                </a:lnTo>
                <a:lnTo>
                  <a:pt x="8770" y="28665"/>
                </a:lnTo>
                <a:lnTo>
                  <a:pt x="13272" y="42989"/>
                </a:lnTo>
                <a:lnTo>
                  <a:pt x="17856" y="57303"/>
                </a:lnTo>
                <a:lnTo>
                  <a:pt x="22527" y="71602"/>
                </a:lnTo>
                <a:lnTo>
                  <a:pt x="27288" y="85884"/>
                </a:lnTo>
                <a:lnTo>
                  <a:pt x="32141" y="100144"/>
                </a:lnTo>
                <a:lnTo>
                  <a:pt x="37092" y="114379"/>
                </a:lnTo>
                <a:lnTo>
                  <a:pt x="42144" y="128585"/>
                </a:lnTo>
                <a:lnTo>
                  <a:pt x="47299" y="142759"/>
                </a:lnTo>
                <a:lnTo>
                  <a:pt x="52562" y="156898"/>
                </a:lnTo>
                <a:lnTo>
                  <a:pt x="57937" y="170997"/>
                </a:lnTo>
                <a:lnTo>
                  <a:pt x="63426" y="185053"/>
                </a:lnTo>
                <a:lnTo>
                  <a:pt x="69034" y="199062"/>
                </a:lnTo>
                <a:lnTo>
                  <a:pt x="74764" y="213021"/>
                </a:lnTo>
                <a:lnTo>
                  <a:pt x="80620" y="226927"/>
                </a:lnTo>
                <a:lnTo>
                  <a:pt x="86605" y="240775"/>
                </a:lnTo>
                <a:lnTo>
                  <a:pt x="92723" y="254562"/>
                </a:lnTo>
                <a:lnTo>
                  <a:pt x="98977" y="268284"/>
                </a:lnTo>
                <a:lnTo>
                  <a:pt x="105371" y="281939"/>
                </a:lnTo>
                <a:close/>
              </a:path>
            </a:pathLst>
          </a:custGeom>
          <a:solidFill>
            <a:srgbClr val="766E53"/>
          </a:solidFill>
        </p:spPr>
        <p:txBody>
          <a:bodyPr wrap="square" lIns="0" tIns="0" rIns="0" bIns="0" rtlCol="0">
            <a:noAutofit/>
          </a:bodyPr>
          <a:lstStyle/>
          <a:p>
            <a:endParaRPr/>
          </a:p>
        </p:txBody>
      </p:sp>
      <p:sp>
        <p:nvSpPr>
          <p:cNvPr id="27" name="object 27"/>
          <p:cNvSpPr/>
          <p:nvPr/>
        </p:nvSpPr>
        <p:spPr>
          <a:xfrm>
            <a:off x="377197" y="4107192"/>
            <a:ext cx="61721" cy="512063"/>
          </a:xfrm>
          <a:custGeom>
            <a:avLst/>
            <a:gdLst/>
            <a:ahLst/>
            <a:cxnLst/>
            <a:rect l="l" t="t" r="r" b="b"/>
            <a:pathLst>
              <a:path w="82295" h="512063">
                <a:moveTo>
                  <a:pt x="5140" y="101106"/>
                </a:moveTo>
                <a:lnTo>
                  <a:pt x="6335" y="113842"/>
                </a:lnTo>
                <a:lnTo>
                  <a:pt x="7560" y="126606"/>
                </a:lnTo>
                <a:lnTo>
                  <a:pt x="8803" y="139388"/>
                </a:lnTo>
                <a:lnTo>
                  <a:pt x="10054" y="152175"/>
                </a:lnTo>
                <a:lnTo>
                  <a:pt x="11302" y="164958"/>
                </a:lnTo>
                <a:lnTo>
                  <a:pt x="12536" y="177726"/>
                </a:lnTo>
                <a:lnTo>
                  <a:pt x="13745" y="190468"/>
                </a:lnTo>
                <a:lnTo>
                  <a:pt x="14917" y="203172"/>
                </a:lnTo>
                <a:lnTo>
                  <a:pt x="16041" y="215829"/>
                </a:lnTo>
                <a:lnTo>
                  <a:pt x="17107" y="228427"/>
                </a:lnTo>
                <a:lnTo>
                  <a:pt x="18104" y="240956"/>
                </a:lnTo>
                <a:lnTo>
                  <a:pt x="19020" y="253404"/>
                </a:lnTo>
                <a:lnTo>
                  <a:pt x="19367" y="258445"/>
                </a:lnTo>
                <a:lnTo>
                  <a:pt x="22305" y="271326"/>
                </a:lnTo>
                <a:lnTo>
                  <a:pt x="25309" y="284145"/>
                </a:lnTo>
                <a:lnTo>
                  <a:pt x="28371" y="296907"/>
                </a:lnTo>
                <a:lnTo>
                  <a:pt x="31485" y="309619"/>
                </a:lnTo>
                <a:lnTo>
                  <a:pt x="34641" y="322290"/>
                </a:lnTo>
                <a:lnTo>
                  <a:pt x="37835" y="334925"/>
                </a:lnTo>
                <a:lnTo>
                  <a:pt x="41057" y="347532"/>
                </a:lnTo>
                <a:lnTo>
                  <a:pt x="44301" y="360118"/>
                </a:lnTo>
                <a:lnTo>
                  <a:pt x="47560" y="372689"/>
                </a:lnTo>
                <a:lnTo>
                  <a:pt x="50826" y="385254"/>
                </a:lnTo>
                <a:lnTo>
                  <a:pt x="54093" y="397819"/>
                </a:lnTo>
                <a:lnTo>
                  <a:pt x="57352" y="410390"/>
                </a:lnTo>
                <a:lnTo>
                  <a:pt x="60597" y="422976"/>
                </a:lnTo>
                <a:lnTo>
                  <a:pt x="63820" y="435583"/>
                </a:lnTo>
                <a:lnTo>
                  <a:pt x="67014" y="448218"/>
                </a:lnTo>
                <a:lnTo>
                  <a:pt x="70172" y="460889"/>
                </a:lnTo>
                <a:lnTo>
                  <a:pt x="73286" y="473601"/>
                </a:lnTo>
                <a:lnTo>
                  <a:pt x="76350" y="486363"/>
                </a:lnTo>
                <a:lnTo>
                  <a:pt x="79355" y="499182"/>
                </a:lnTo>
                <a:lnTo>
                  <a:pt x="82295" y="512064"/>
                </a:lnTo>
                <a:lnTo>
                  <a:pt x="80152" y="496994"/>
                </a:lnTo>
                <a:lnTo>
                  <a:pt x="78078" y="481923"/>
                </a:lnTo>
                <a:lnTo>
                  <a:pt x="76069" y="466850"/>
                </a:lnTo>
                <a:lnTo>
                  <a:pt x="74122" y="451776"/>
                </a:lnTo>
                <a:lnTo>
                  <a:pt x="72233" y="436701"/>
                </a:lnTo>
                <a:lnTo>
                  <a:pt x="70398" y="421625"/>
                </a:lnTo>
                <a:lnTo>
                  <a:pt x="68615" y="406548"/>
                </a:lnTo>
                <a:lnTo>
                  <a:pt x="66879" y="391470"/>
                </a:lnTo>
                <a:lnTo>
                  <a:pt x="65187" y="376393"/>
                </a:lnTo>
                <a:lnTo>
                  <a:pt x="63534" y="361315"/>
                </a:lnTo>
                <a:lnTo>
                  <a:pt x="61918" y="346236"/>
                </a:lnTo>
                <a:lnTo>
                  <a:pt x="60335" y="331159"/>
                </a:lnTo>
                <a:lnTo>
                  <a:pt x="58781" y="316081"/>
                </a:lnTo>
                <a:lnTo>
                  <a:pt x="57253" y="301004"/>
                </a:lnTo>
                <a:lnTo>
                  <a:pt x="55746" y="285928"/>
                </a:lnTo>
                <a:lnTo>
                  <a:pt x="54257" y="270853"/>
                </a:lnTo>
                <a:lnTo>
                  <a:pt x="52783" y="255779"/>
                </a:lnTo>
                <a:lnTo>
                  <a:pt x="51320" y="240706"/>
                </a:lnTo>
                <a:lnTo>
                  <a:pt x="49864" y="225635"/>
                </a:lnTo>
                <a:lnTo>
                  <a:pt x="48412" y="210566"/>
                </a:lnTo>
                <a:lnTo>
                  <a:pt x="43573" y="205740"/>
                </a:lnTo>
                <a:lnTo>
                  <a:pt x="40941" y="193563"/>
                </a:lnTo>
                <a:lnTo>
                  <a:pt x="38309" y="181294"/>
                </a:lnTo>
                <a:lnTo>
                  <a:pt x="35678" y="168945"/>
                </a:lnTo>
                <a:lnTo>
                  <a:pt x="33047" y="156528"/>
                </a:lnTo>
                <a:lnTo>
                  <a:pt x="30415" y="144055"/>
                </a:lnTo>
                <a:lnTo>
                  <a:pt x="27784" y="131540"/>
                </a:lnTo>
                <a:lnTo>
                  <a:pt x="25153" y="118995"/>
                </a:lnTo>
                <a:lnTo>
                  <a:pt x="22522" y="106432"/>
                </a:lnTo>
                <a:lnTo>
                  <a:pt x="19891" y="93864"/>
                </a:lnTo>
                <a:lnTo>
                  <a:pt x="17260" y="81304"/>
                </a:lnTo>
                <a:lnTo>
                  <a:pt x="14629" y="68765"/>
                </a:lnTo>
                <a:lnTo>
                  <a:pt x="11998" y="56258"/>
                </a:lnTo>
                <a:lnTo>
                  <a:pt x="9367" y="43796"/>
                </a:lnTo>
                <a:lnTo>
                  <a:pt x="6735" y="31393"/>
                </a:lnTo>
                <a:lnTo>
                  <a:pt x="4104" y="19060"/>
                </a:lnTo>
                <a:lnTo>
                  <a:pt x="1472" y="6810"/>
                </a:lnTo>
                <a:lnTo>
                  <a:pt x="0" y="0"/>
                </a:lnTo>
                <a:lnTo>
                  <a:pt x="0" y="38227"/>
                </a:lnTo>
                <a:lnTo>
                  <a:pt x="880" y="50660"/>
                </a:lnTo>
                <a:lnTo>
                  <a:pt x="1845" y="63175"/>
                </a:lnTo>
                <a:lnTo>
                  <a:pt x="2884" y="75762"/>
                </a:lnTo>
                <a:lnTo>
                  <a:pt x="3986" y="88409"/>
                </a:lnTo>
                <a:lnTo>
                  <a:pt x="5140" y="101106"/>
                </a:lnTo>
                <a:close/>
              </a:path>
            </a:pathLst>
          </a:custGeom>
          <a:solidFill>
            <a:srgbClr val="766E53"/>
          </a:solidFill>
        </p:spPr>
        <p:txBody>
          <a:bodyPr wrap="square" lIns="0" tIns="0" rIns="0" bIns="0" rtlCol="0">
            <a:noAutofit/>
          </a:bodyPr>
          <a:lstStyle/>
          <a:p>
            <a:endParaRPr/>
          </a:p>
        </p:txBody>
      </p:sp>
      <p:sp>
        <p:nvSpPr>
          <p:cNvPr id="28" name="object 28"/>
          <p:cNvSpPr/>
          <p:nvPr/>
        </p:nvSpPr>
        <p:spPr>
          <a:xfrm>
            <a:off x="730379" y="3145549"/>
            <a:ext cx="1057275" cy="2717291"/>
          </a:xfrm>
          <a:custGeom>
            <a:avLst/>
            <a:gdLst/>
            <a:ahLst/>
            <a:cxnLst/>
            <a:rect l="l" t="t" r="r" b="b"/>
            <a:pathLst>
              <a:path w="1409700" h="2717291">
                <a:moveTo>
                  <a:pt x="2410" y="2589076"/>
                </a:moveTo>
                <a:lnTo>
                  <a:pt x="0" y="2626398"/>
                </a:lnTo>
                <a:lnTo>
                  <a:pt x="5421" y="2637694"/>
                </a:lnTo>
                <a:lnTo>
                  <a:pt x="10412" y="2649056"/>
                </a:lnTo>
                <a:lnTo>
                  <a:pt x="15039" y="2660547"/>
                </a:lnTo>
                <a:lnTo>
                  <a:pt x="19365" y="2672232"/>
                </a:lnTo>
                <a:lnTo>
                  <a:pt x="23455" y="2684175"/>
                </a:lnTo>
                <a:lnTo>
                  <a:pt x="27375" y="2696443"/>
                </a:lnTo>
                <a:lnTo>
                  <a:pt x="31190" y="2709098"/>
                </a:lnTo>
                <a:lnTo>
                  <a:pt x="33566" y="2717291"/>
                </a:lnTo>
                <a:lnTo>
                  <a:pt x="33592" y="2704621"/>
                </a:lnTo>
                <a:lnTo>
                  <a:pt x="33777" y="2691949"/>
                </a:lnTo>
                <a:lnTo>
                  <a:pt x="34278" y="2679276"/>
                </a:lnTo>
                <a:lnTo>
                  <a:pt x="35253" y="2666603"/>
                </a:lnTo>
                <a:lnTo>
                  <a:pt x="36862" y="2653931"/>
                </a:lnTo>
                <a:lnTo>
                  <a:pt x="38353" y="2645537"/>
                </a:lnTo>
                <a:lnTo>
                  <a:pt x="39395" y="2608184"/>
                </a:lnTo>
                <a:lnTo>
                  <a:pt x="43377" y="2533310"/>
                </a:lnTo>
                <a:lnTo>
                  <a:pt x="49819" y="2458283"/>
                </a:lnTo>
                <a:lnTo>
                  <a:pt x="58633" y="2383187"/>
                </a:lnTo>
                <a:lnTo>
                  <a:pt x="69734" y="2308107"/>
                </a:lnTo>
                <a:lnTo>
                  <a:pt x="83036" y="2233130"/>
                </a:lnTo>
                <a:lnTo>
                  <a:pt x="90485" y="2195707"/>
                </a:lnTo>
                <a:lnTo>
                  <a:pt x="98452" y="2158340"/>
                </a:lnTo>
                <a:lnTo>
                  <a:pt x="106927" y="2121043"/>
                </a:lnTo>
                <a:lnTo>
                  <a:pt x="115897" y="2083823"/>
                </a:lnTo>
                <a:lnTo>
                  <a:pt x="125353" y="2046694"/>
                </a:lnTo>
                <a:lnTo>
                  <a:pt x="135284" y="2009665"/>
                </a:lnTo>
                <a:lnTo>
                  <a:pt x="145679" y="1972746"/>
                </a:lnTo>
                <a:lnTo>
                  <a:pt x="156527" y="1935949"/>
                </a:lnTo>
                <a:lnTo>
                  <a:pt x="167817" y="1899284"/>
                </a:lnTo>
                <a:lnTo>
                  <a:pt x="191687" y="1827659"/>
                </a:lnTo>
                <a:lnTo>
                  <a:pt x="217224" y="1756380"/>
                </a:lnTo>
                <a:lnTo>
                  <a:pt x="244372" y="1685507"/>
                </a:lnTo>
                <a:lnTo>
                  <a:pt x="273075" y="1615097"/>
                </a:lnTo>
                <a:lnTo>
                  <a:pt x="303274" y="1545209"/>
                </a:lnTo>
                <a:lnTo>
                  <a:pt x="334913" y="1475899"/>
                </a:lnTo>
                <a:lnTo>
                  <a:pt x="351255" y="1441480"/>
                </a:lnTo>
                <a:lnTo>
                  <a:pt x="384946" y="1373147"/>
                </a:lnTo>
                <a:lnTo>
                  <a:pt x="419935" y="1305539"/>
                </a:lnTo>
                <a:lnTo>
                  <a:pt x="456164" y="1238712"/>
                </a:lnTo>
                <a:lnTo>
                  <a:pt x="474725" y="1205611"/>
                </a:lnTo>
                <a:lnTo>
                  <a:pt x="492887" y="1171981"/>
                </a:lnTo>
                <a:lnTo>
                  <a:pt x="511399" y="1138565"/>
                </a:lnTo>
                <a:lnTo>
                  <a:pt x="530255" y="1105358"/>
                </a:lnTo>
                <a:lnTo>
                  <a:pt x="549448" y="1072358"/>
                </a:lnTo>
                <a:lnTo>
                  <a:pt x="568971" y="1039560"/>
                </a:lnTo>
                <a:lnTo>
                  <a:pt x="588817" y="1006961"/>
                </a:lnTo>
                <a:lnTo>
                  <a:pt x="608979" y="974556"/>
                </a:lnTo>
                <a:lnTo>
                  <a:pt x="629450" y="942343"/>
                </a:lnTo>
                <a:lnTo>
                  <a:pt x="650223" y="910317"/>
                </a:lnTo>
                <a:lnTo>
                  <a:pt x="671290" y="878474"/>
                </a:lnTo>
                <a:lnTo>
                  <a:pt x="692645" y="846812"/>
                </a:lnTo>
                <a:lnTo>
                  <a:pt x="714280" y="815326"/>
                </a:lnTo>
                <a:lnTo>
                  <a:pt x="736189" y="784013"/>
                </a:lnTo>
                <a:lnTo>
                  <a:pt x="758365" y="752869"/>
                </a:lnTo>
                <a:lnTo>
                  <a:pt x="780799" y="721889"/>
                </a:lnTo>
                <a:lnTo>
                  <a:pt x="803487" y="691072"/>
                </a:lnTo>
                <a:lnTo>
                  <a:pt x="826420" y="660411"/>
                </a:lnTo>
                <a:lnTo>
                  <a:pt x="849591" y="629905"/>
                </a:lnTo>
                <a:lnTo>
                  <a:pt x="872993" y="599550"/>
                </a:lnTo>
                <a:lnTo>
                  <a:pt x="896619" y="569340"/>
                </a:lnTo>
                <a:lnTo>
                  <a:pt x="908162" y="554273"/>
                </a:lnTo>
                <a:lnTo>
                  <a:pt x="919777" y="539213"/>
                </a:lnTo>
                <a:lnTo>
                  <a:pt x="931464" y="524167"/>
                </a:lnTo>
                <a:lnTo>
                  <a:pt x="943223" y="509142"/>
                </a:lnTo>
                <a:lnTo>
                  <a:pt x="955055" y="494147"/>
                </a:lnTo>
                <a:lnTo>
                  <a:pt x="966960" y="479186"/>
                </a:lnTo>
                <a:lnTo>
                  <a:pt x="978936" y="464269"/>
                </a:lnTo>
                <a:lnTo>
                  <a:pt x="990986" y="449402"/>
                </a:lnTo>
                <a:lnTo>
                  <a:pt x="1003107" y="434592"/>
                </a:lnTo>
                <a:lnTo>
                  <a:pt x="1015301" y="419846"/>
                </a:lnTo>
                <a:lnTo>
                  <a:pt x="1027567" y="405171"/>
                </a:lnTo>
                <a:lnTo>
                  <a:pt x="1039906" y="390575"/>
                </a:lnTo>
                <a:lnTo>
                  <a:pt x="1052317" y="376065"/>
                </a:lnTo>
                <a:lnTo>
                  <a:pt x="1064801" y="361648"/>
                </a:lnTo>
                <a:lnTo>
                  <a:pt x="1077356" y="347331"/>
                </a:lnTo>
                <a:lnTo>
                  <a:pt x="1089985" y="333120"/>
                </a:lnTo>
                <a:lnTo>
                  <a:pt x="1102685" y="319025"/>
                </a:lnTo>
                <a:lnTo>
                  <a:pt x="1115458" y="305050"/>
                </a:lnTo>
                <a:lnTo>
                  <a:pt x="1128304" y="291205"/>
                </a:lnTo>
                <a:lnTo>
                  <a:pt x="1141221" y="277494"/>
                </a:lnTo>
                <a:lnTo>
                  <a:pt x="1149733" y="268055"/>
                </a:lnTo>
                <a:lnTo>
                  <a:pt x="1158242" y="258615"/>
                </a:lnTo>
                <a:lnTo>
                  <a:pt x="1166749" y="249176"/>
                </a:lnTo>
                <a:lnTo>
                  <a:pt x="1175253" y="239737"/>
                </a:lnTo>
                <a:lnTo>
                  <a:pt x="1183756" y="230300"/>
                </a:lnTo>
                <a:lnTo>
                  <a:pt x="1192258" y="220863"/>
                </a:lnTo>
                <a:lnTo>
                  <a:pt x="1200760" y="211428"/>
                </a:lnTo>
                <a:lnTo>
                  <a:pt x="1209260" y="201994"/>
                </a:lnTo>
                <a:lnTo>
                  <a:pt x="1217762" y="192562"/>
                </a:lnTo>
                <a:lnTo>
                  <a:pt x="1226263" y="183132"/>
                </a:lnTo>
                <a:lnTo>
                  <a:pt x="1234766" y="173704"/>
                </a:lnTo>
                <a:lnTo>
                  <a:pt x="1243270" y="164278"/>
                </a:lnTo>
                <a:lnTo>
                  <a:pt x="1251776" y="154855"/>
                </a:lnTo>
                <a:lnTo>
                  <a:pt x="1260285" y="145435"/>
                </a:lnTo>
                <a:lnTo>
                  <a:pt x="1268796" y="136018"/>
                </a:lnTo>
                <a:lnTo>
                  <a:pt x="1279213" y="125430"/>
                </a:lnTo>
                <a:lnTo>
                  <a:pt x="1287907" y="116767"/>
                </a:lnTo>
                <a:lnTo>
                  <a:pt x="1296706" y="108012"/>
                </a:lnTo>
                <a:lnTo>
                  <a:pt x="1305604" y="99181"/>
                </a:lnTo>
                <a:lnTo>
                  <a:pt x="1314593" y="90291"/>
                </a:lnTo>
                <a:lnTo>
                  <a:pt x="1323665" y="81358"/>
                </a:lnTo>
                <a:lnTo>
                  <a:pt x="1332811" y="72398"/>
                </a:lnTo>
                <a:lnTo>
                  <a:pt x="1342025" y="63428"/>
                </a:lnTo>
                <a:lnTo>
                  <a:pt x="1351299" y="54465"/>
                </a:lnTo>
                <a:lnTo>
                  <a:pt x="1360624" y="45525"/>
                </a:lnTo>
                <a:lnTo>
                  <a:pt x="1369994" y="36625"/>
                </a:lnTo>
                <a:lnTo>
                  <a:pt x="1379399" y="27780"/>
                </a:lnTo>
                <a:lnTo>
                  <a:pt x="1388833" y="19008"/>
                </a:lnTo>
                <a:lnTo>
                  <a:pt x="1398287" y="10325"/>
                </a:lnTo>
                <a:lnTo>
                  <a:pt x="1407754" y="1747"/>
                </a:lnTo>
                <a:lnTo>
                  <a:pt x="1409700" y="0"/>
                </a:lnTo>
                <a:lnTo>
                  <a:pt x="1404874" y="0"/>
                </a:lnTo>
                <a:lnTo>
                  <a:pt x="1395262" y="8642"/>
                </a:lnTo>
                <a:lnTo>
                  <a:pt x="1385656" y="17285"/>
                </a:lnTo>
                <a:lnTo>
                  <a:pt x="1376064" y="25928"/>
                </a:lnTo>
                <a:lnTo>
                  <a:pt x="1366495" y="34570"/>
                </a:lnTo>
                <a:lnTo>
                  <a:pt x="1356959" y="43213"/>
                </a:lnTo>
                <a:lnTo>
                  <a:pt x="1347464" y="51856"/>
                </a:lnTo>
                <a:lnTo>
                  <a:pt x="1338018" y="60498"/>
                </a:lnTo>
                <a:lnTo>
                  <a:pt x="1328632" y="69141"/>
                </a:lnTo>
                <a:lnTo>
                  <a:pt x="1319314" y="77784"/>
                </a:lnTo>
                <a:lnTo>
                  <a:pt x="1310072" y="86427"/>
                </a:lnTo>
                <a:lnTo>
                  <a:pt x="1300916" y="95069"/>
                </a:lnTo>
                <a:lnTo>
                  <a:pt x="1291854" y="103712"/>
                </a:lnTo>
                <a:lnTo>
                  <a:pt x="1282896" y="112355"/>
                </a:lnTo>
                <a:lnTo>
                  <a:pt x="1274050" y="120997"/>
                </a:lnTo>
                <a:lnTo>
                  <a:pt x="1265808" y="129159"/>
                </a:lnTo>
                <a:lnTo>
                  <a:pt x="1257159" y="138772"/>
                </a:lnTo>
                <a:lnTo>
                  <a:pt x="1248507" y="148374"/>
                </a:lnTo>
                <a:lnTo>
                  <a:pt x="1239852" y="157957"/>
                </a:lnTo>
                <a:lnTo>
                  <a:pt x="1231194" y="167511"/>
                </a:lnTo>
                <a:lnTo>
                  <a:pt x="1222533" y="177029"/>
                </a:lnTo>
                <a:lnTo>
                  <a:pt x="1213870" y="186502"/>
                </a:lnTo>
                <a:lnTo>
                  <a:pt x="1205205" y="195922"/>
                </a:lnTo>
                <a:lnTo>
                  <a:pt x="1196538" y="205282"/>
                </a:lnTo>
                <a:lnTo>
                  <a:pt x="1187870" y="214572"/>
                </a:lnTo>
                <a:lnTo>
                  <a:pt x="1179201" y="223784"/>
                </a:lnTo>
                <a:lnTo>
                  <a:pt x="1170530" y="232911"/>
                </a:lnTo>
                <a:lnTo>
                  <a:pt x="1161858" y="241944"/>
                </a:lnTo>
                <a:lnTo>
                  <a:pt x="1153186" y="250874"/>
                </a:lnTo>
                <a:lnTo>
                  <a:pt x="1144513" y="259695"/>
                </a:lnTo>
                <a:lnTo>
                  <a:pt x="1136395" y="267842"/>
                </a:lnTo>
                <a:lnTo>
                  <a:pt x="1122808" y="282206"/>
                </a:lnTo>
                <a:lnTo>
                  <a:pt x="1109359" y="296571"/>
                </a:lnTo>
                <a:lnTo>
                  <a:pt x="1096046" y="310942"/>
                </a:lnTo>
                <a:lnTo>
                  <a:pt x="1082866" y="325322"/>
                </a:lnTo>
                <a:lnTo>
                  <a:pt x="1069814" y="339715"/>
                </a:lnTo>
                <a:lnTo>
                  <a:pt x="1056887" y="354124"/>
                </a:lnTo>
                <a:lnTo>
                  <a:pt x="1044083" y="368554"/>
                </a:lnTo>
                <a:lnTo>
                  <a:pt x="1031396" y="383008"/>
                </a:lnTo>
                <a:lnTo>
                  <a:pt x="1018824" y="397490"/>
                </a:lnTo>
                <a:lnTo>
                  <a:pt x="1006363" y="412003"/>
                </a:lnTo>
                <a:lnTo>
                  <a:pt x="994010" y="426552"/>
                </a:lnTo>
                <a:lnTo>
                  <a:pt x="981761" y="441140"/>
                </a:lnTo>
                <a:lnTo>
                  <a:pt x="969613" y="455770"/>
                </a:lnTo>
                <a:lnTo>
                  <a:pt x="957562" y="470446"/>
                </a:lnTo>
                <a:lnTo>
                  <a:pt x="945604" y="485173"/>
                </a:lnTo>
                <a:lnTo>
                  <a:pt x="933736" y="499954"/>
                </a:lnTo>
                <a:lnTo>
                  <a:pt x="921955" y="514792"/>
                </a:lnTo>
                <a:lnTo>
                  <a:pt x="910256" y="529691"/>
                </a:lnTo>
                <a:lnTo>
                  <a:pt x="898637" y="544656"/>
                </a:lnTo>
                <a:lnTo>
                  <a:pt x="887094" y="559688"/>
                </a:lnTo>
                <a:lnTo>
                  <a:pt x="862778" y="589898"/>
                </a:lnTo>
                <a:lnTo>
                  <a:pt x="838750" y="620252"/>
                </a:lnTo>
                <a:lnTo>
                  <a:pt x="815009" y="650751"/>
                </a:lnTo>
                <a:lnTo>
                  <a:pt x="791556" y="681394"/>
                </a:lnTo>
                <a:lnTo>
                  <a:pt x="768391" y="712182"/>
                </a:lnTo>
                <a:lnTo>
                  <a:pt x="745515" y="743114"/>
                </a:lnTo>
                <a:lnTo>
                  <a:pt x="722926" y="774190"/>
                </a:lnTo>
                <a:lnTo>
                  <a:pt x="700626" y="805410"/>
                </a:lnTo>
                <a:lnTo>
                  <a:pt x="678614" y="836774"/>
                </a:lnTo>
                <a:lnTo>
                  <a:pt x="656891" y="868283"/>
                </a:lnTo>
                <a:lnTo>
                  <a:pt x="635457" y="899935"/>
                </a:lnTo>
                <a:lnTo>
                  <a:pt x="614311" y="931730"/>
                </a:lnTo>
                <a:lnTo>
                  <a:pt x="593454" y="963670"/>
                </a:lnTo>
                <a:lnTo>
                  <a:pt x="572885" y="995753"/>
                </a:lnTo>
                <a:lnTo>
                  <a:pt x="532616" y="1060349"/>
                </a:lnTo>
                <a:lnTo>
                  <a:pt x="493504" y="1125518"/>
                </a:lnTo>
                <a:lnTo>
                  <a:pt x="455548" y="1191259"/>
                </a:lnTo>
                <a:lnTo>
                  <a:pt x="436299" y="1225050"/>
                </a:lnTo>
                <a:lnTo>
                  <a:pt x="417414" y="1258986"/>
                </a:lnTo>
                <a:lnTo>
                  <a:pt x="398897" y="1293066"/>
                </a:lnTo>
                <a:lnTo>
                  <a:pt x="380753" y="1327291"/>
                </a:lnTo>
                <a:lnTo>
                  <a:pt x="362983" y="1361660"/>
                </a:lnTo>
                <a:lnTo>
                  <a:pt x="345593" y="1396173"/>
                </a:lnTo>
                <a:lnTo>
                  <a:pt x="328585" y="1430831"/>
                </a:lnTo>
                <a:lnTo>
                  <a:pt x="311962" y="1465632"/>
                </a:lnTo>
                <a:lnTo>
                  <a:pt x="295729" y="1500578"/>
                </a:lnTo>
                <a:lnTo>
                  <a:pt x="279888" y="1535668"/>
                </a:lnTo>
                <a:lnTo>
                  <a:pt x="264444" y="1570901"/>
                </a:lnTo>
                <a:lnTo>
                  <a:pt x="249400" y="1606278"/>
                </a:lnTo>
                <a:lnTo>
                  <a:pt x="234758" y="1641799"/>
                </a:lnTo>
                <a:lnTo>
                  <a:pt x="220524" y="1677463"/>
                </a:lnTo>
                <a:lnTo>
                  <a:pt x="206700" y="1713271"/>
                </a:lnTo>
                <a:lnTo>
                  <a:pt x="193289" y="1749222"/>
                </a:lnTo>
                <a:lnTo>
                  <a:pt x="180295" y="1785317"/>
                </a:lnTo>
                <a:lnTo>
                  <a:pt x="167722" y="1821554"/>
                </a:lnTo>
                <a:lnTo>
                  <a:pt x="155574" y="1857935"/>
                </a:lnTo>
                <a:lnTo>
                  <a:pt x="143852" y="1894458"/>
                </a:lnTo>
                <a:lnTo>
                  <a:pt x="131876" y="1929730"/>
                </a:lnTo>
                <a:lnTo>
                  <a:pt x="120403" y="1965204"/>
                </a:lnTo>
                <a:lnTo>
                  <a:pt x="109434" y="2000870"/>
                </a:lnTo>
                <a:lnTo>
                  <a:pt x="98969" y="2036718"/>
                </a:lnTo>
                <a:lnTo>
                  <a:pt x="89007" y="2072737"/>
                </a:lnTo>
                <a:lnTo>
                  <a:pt x="79549" y="2108917"/>
                </a:lnTo>
                <a:lnTo>
                  <a:pt x="70594" y="2145247"/>
                </a:lnTo>
                <a:lnTo>
                  <a:pt x="62143" y="2181717"/>
                </a:lnTo>
                <a:lnTo>
                  <a:pt x="54195" y="2218315"/>
                </a:lnTo>
                <a:lnTo>
                  <a:pt x="46751" y="2255032"/>
                </a:lnTo>
                <a:lnTo>
                  <a:pt x="39811" y="2291857"/>
                </a:lnTo>
                <a:lnTo>
                  <a:pt x="33374" y="2328779"/>
                </a:lnTo>
                <a:lnTo>
                  <a:pt x="27440" y="2365788"/>
                </a:lnTo>
                <a:lnTo>
                  <a:pt x="22010" y="2402874"/>
                </a:lnTo>
                <a:lnTo>
                  <a:pt x="17083" y="2440025"/>
                </a:lnTo>
                <a:lnTo>
                  <a:pt x="12660" y="2477231"/>
                </a:lnTo>
                <a:lnTo>
                  <a:pt x="8740" y="2514482"/>
                </a:lnTo>
                <a:lnTo>
                  <a:pt x="5323" y="2551767"/>
                </a:lnTo>
                <a:lnTo>
                  <a:pt x="2410" y="2589076"/>
                </a:lnTo>
                <a:close/>
              </a:path>
            </a:pathLst>
          </a:custGeom>
          <a:solidFill>
            <a:srgbClr val="766E53"/>
          </a:solidFill>
        </p:spPr>
        <p:txBody>
          <a:bodyPr wrap="square" lIns="0" tIns="0" rIns="0" bIns="0" rtlCol="0">
            <a:noAutofit/>
          </a:bodyPr>
          <a:lstStyle/>
          <a:p>
            <a:endParaRPr/>
          </a:p>
        </p:txBody>
      </p:sp>
      <p:sp>
        <p:nvSpPr>
          <p:cNvPr id="29" name="object 29"/>
          <p:cNvSpPr/>
          <p:nvPr/>
        </p:nvSpPr>
        <p:spPr>
          <a:xfrm>
            <a:off x="804679" y="6600457"/>
            <a:ext cx="91439" cy="252983"/>
          </a:xfrm>
          <a:custGeom>
            <a:avLst/>
            <a:gdLst/>
            <a:ahLst/>
            <a:cxnLst/>
            <a:rect l="l" t="t" r="r" b="b"/>
            <a:pathLst>
              <a:path w="121919" h="252983">
                <a:moveTo>
                  <a:pt x="7598" y="25770"/>
                </a:moveTo>
                <a:lnTo>
                  <a:pt x="11598" y="38646"/>
                </a:lnTo>
                <a:lnTo>
                  <a:pt x="15722" y="51511"/>
                </a:lnTo>
                <a:lnTo>
                  <a:pt x="19964" y="64363"/>
                </a:lnTo>
                <a:lnTo>
                  <a:pt x="24315" y="77196"/>
                </a:lnTo>
                <a:lnTo>
                  <a:pt x="28769" y="90008"/>
                </a:lnTo>
                <a:lnTo>
                  <a:pt x="33318" y="102795"/>
                </a:lnTo>
                <a:lnTo>
                  <a:pt x="37954" y="115554"/>
                </a:lnTo>
                <a:lnTo>
                  <a:pt x="42671" y="128280"/>
                </a:lnTo>
                <a:lnTo>
                  <a:pt x="47462" y="140970"/>
                </a:lnTo>
                <a:lnTo>
                  <a:pt x="52318" y="153621"/>
                </a:lnTo>
                <a:lnTo>
                  <a:pt x="57232" y="166229"/>
                </a:lnTo>
                <a:lnTo>
                  <a:pt x="62198" y="178791"/>
                </a:lnTo>
                <a:lnTo>
                  <a:pt x="67208" y="191303"/>
                </a:lnTo>
                <a:lnTo>
                  <a:pt x="72254" y="203760"/>
                </a:lnTo>
                <a:lnTo>
                  <a:pt x="77330" y="216161"/>
                </a:lnTo>
                <a:lnTo>
                  <a:pt x="82427" y="228501"/>
                </a:lnTo>
                <a:lnTo>
                  <a:pt x="87539" y="240776"/>
                </a:lnTo>
                <a:lnTo>
                  <a:pt x="92659" y="252983"/>
                </a:lnTo>
                <a:lnTo>
                  <a:pt x="121919" y="252983"/>
                </a:lnTo>
                <a:lnTo>
                  <a:pt x="115372" y="240776"/>
                </a:lnTo>
                <a:lnTo>
                  <a:pt x="108894" y="228501"/>
                </a:lnTo>
                <a:lnTo>
                  <a:pt x="102481" y="216161"/>
                </a:lnTo>
                <a:lnTo>
                  <a:pt x="96131" y="203760"/>
                </a:lnTo>
                <a:lnTo>
                  <a:pt x="89839" y="191303"/>
                </a:lnTo>
                <a:lnTo>
                  <a:pt x="83602" y="178791"/>
                </a:lnTo>
                <a:lnTo>
                  <a:pt x="77417" y="166229"/>
                </a:lnTo>
                <a:lnTo>
                  <a:pt x="71279" y="153621"/>
                </a:lnTo>
                <a:lnTo>
                  <a:pt x="65185" y="140970"/>
                </a:lnTo>
                <a:lnTo>
                  <a:pt x="59131" y="128280"/>
                </a:lnTo>
                <a:lnTo>
                  <a:pt x="53113" y="115554"/>
                </a:lnTo>
                <a:lnTo>
                  <a:pt x="47129" y="102795"/>
                </a:lnTo>
                <a:lnTo>
                  <a:pt x="41174" y="90008"/>
                </a:lnTo>
                <a:lnTo>
                  <a:pt x="35244" y="77196"/>
                </a:lnTo>
                <a:lnTo>
                  <a:pt x="29337" y="64363"/>
                </a:lnTo>
                <a:lnTo>
                  <a:pt x="23447" y="51511"/>
                </a:lnTo>
                <a:lnTo>
                  <a:pt x="17572" y="38646"/>
                </a:lnTo>
                <a:lnTo>
                  <a:pt x="11709" y="25770"/>
                </a:lnTo>
                <a:lnTo>
                  <a:pt x="5852" y="12886"/>
                </a:lnTo>
                <a:lnTo>
                  <a:pt x="0" y="0"/>
                </a:lnTo>
                <a:lnTo>
                  <a:pt x="3729" y="12886"/>
                </a:lnTo>
                <a:lnTo>
                  <a:pt x="7598" y="25770"/>
                </a:lnTo>
                <a:close/>
              </a:path>
            </a:pathLst>
          </a:custGeom>
          <a:solidFill>
            <a:srgbClr val="766E53"/>
          </a:solidFill>
        </p:spPr>
        <p:txBody>
          <a:bodyPr wrap="square" lIns="0" tIns="0" rIns="0" bIns="0" rtlCol="0">
            <a:noAutofit/>
          </a:bodyPr>
          <a:lstStyle/>
          <a:p>
            <a:endParaRPr/>
          </a:p>
        </p:txBody>
      </p:sp>
      <p:sp>
        <p:nvSpPr>
          <p:cNvPr id="30" name="object 30"/>
          <p:cNvSpPr/>
          <p:nvPr/>
        </p:nvSpPr>
        <p:spPr>
          <a:xfrm>
            <a:off x="730384" y="5897893"/>
            <a:ext cx="102869" cy="673607"/>
          </a:xfrm>
          <a:custGeom>
            <a:avLst/>
            <a:gdLst/>
            <a:ahLst/>
            <a:cxnLst/>
            <a:rect l="l" t="t" r="r" b="b"/>
            <a:pathLst>
              <a:path w="137159" h="673607">
                <a:moveTo>
                  <a:pt x="4660" y="14959"/>
                </a:moveTo>
                <a:lnTo>
                  <a:pt x="1286" y="4004"/>
                </a:lnTo>
                <a:lnTo>
                  <a:pt x="0" y="0"/>
                </a:lnTo>
                <a:lnTo>
                  <a:pt x="71" y="21497"/>
                </a:lnTo>
                <a:lnTo>
                  <a:pt x="288" y="42991"/>
                </a:lnTo>
                <a:lnTo>
                  <a:pt x="654" y="64477"/>
                </a:lnTo>
                <a:lnTo>
                  <a:pt x="1173" y="85953"/>
                </a:lnTo>
                <a:lnTo>
                  <a:pt x="1847" y="107415"/>
                </a:lnTo>
                <a:lnTo>
                  <a:pt x="2682" y="128858"/>
                </a:lnTo>
                <a:lnTo>
                  <a:pt x="3679" y="150280"/>
                </a:lnTo>
                <a:lnTo>
                  <a:pt x="4843" y="171677"/>
                </a:lnTo>
                <a:lnTo>
                  <a:pt x="6178" y="193046"/>
                </a:lnTo>
                <a:lnTo>
                  <a:pt x="7686" y="214382"/>
                </a:lnTo>
                <a:lnTo>
                  <a:pt x="9372" y="235682"/>
                </a:lnTo>
                <a:lnTo>
                  <a:pt x="11238" y="256943"/>
                </a:lnTo>
                <a:lnTo>
                  <a:pt x="13289" y="278161"/>
                </a:lnTo>
                <a:lnTo>
                  <a:pt x="15528" y="299333"/>
                </a:lnTo>
                <a:lnTo>
                  <a:pt x="17959" y="320454"/>
                </a:lnTo>
                <a:lnTo>
                  <a:pt x="20584" y="341521"/>
                </a:lnTo>
                <a:lnTo>
                  <a:pt x="23409" y="362532"/>
                </a:lnTo>
                <a:lnTo>
                  <a:pt x="26435" y="383481"/>
                </a:lnTo>
                <a:lnTo>
                  <a:pt x="29667" y="404366"/>
                </a:lnTo>
                <a:lnTo>
                  <a:pt x="33108" y="425183"/>
                </a:lnTo>
                <a:lnTo>
                  <a:pt x="38027" y="436703"/>
                </a:lnTo>
                <a:lnTo>
                  <a:pt x="42762" y="448408"/>
                </a:lnTo>
                <a:lnTo>
                  <a:pt x="47354" y="460257"/>
                </a:lnTo>
                <a:lnTo>
                  <a:pt x="51840" y="472211"/>
                </a:lnTo>
                <a:lnTo>
                  <a:pt x="56262" y="484230"/>
                </a:lnTo>
                <a:lnTo>
                  <a:pt x="60658" y="496275"/>
                </a:lnTo>
                <a:lnTo>
                  <a:pt x="65067" y="508307"/>
                </a:lnTo>
                <a:lnTo>
                  <a:pt x="69529" y="520284"/>
                </a:lnTo>
                <a:lnTo>
                  <a:pt x="74083" y="532169"/>
                </a:lnTo>
                <a:lnTo>
                  <a:pt x="78768" y="543922"/>
                </a:lnTo>
                <a:lnTo>
                  <a:pt x="83625" y="555502"/>
                </a:lnTo>
                <a:lnTo>
                  <a:pt x="85128" y="558952"/>
                </a:lnTo>
                <a:lnTo>
                  <a:pt x="90719" y="570516"/>
                </a:lnTo>
                <a:lnTo>
                  <a:pt x="96079" y="582080"/>
                </a:lnTo>
                <a:lnTo>
                  <a:pt x="101267" y="593645"/>
                </a:lnTo>
                <a:lnTo>
                  <a:pt x="106341" y="605211"/>
                </a:lnTo>
                <a:lnTo>
                  <a:pt x="111359" y="616776"/>
                </a:lnTo>
                <a:lnTo>
                  <a:pt x="116379" y="628342"/>
                </a:lnTo>
                <a:lnTo>
                  <a:pt x="121460" y="639907"/>
                </a:lnTo>
                <a:lnTo>
                  <a:pt x="126661" y="651472"/>
                </a:lnTo>
                <a:lnTo>
                  <a:pt x="132038" y="663036"/>
                </a:lnTo>
                <a:lnTo>
                  <a:pt x="137159" y="673608"/>
                </a:lnTo>
                <a:lnTo>
                  <a:pt x="133001" y="661548"/>
                </a:lnTo>
                <a:lnTo>
                  <a:pt x="129631" y="649486"/>
                </a:lnTo>
                <a:lnTo>
                  <a:pt x="120072" y="618395"/>
                </a:lnTo>
                <a:lnTo>
                  <a:pt x="112797" y="591777"/>
                </a:lnTo>
                <a:lnTo>
                  <a:pt x="105869" y="565095"/>
                </a:lnTo>
                <a:lnTo>
                  <a:pt x="99285" y="538352"/>
                </a:lnTo>
                <a:lnTo>
                  <a:pt x="93041" y="511552"/>
                </a:lnTo>
                <a:lnTo>
                  <a:pt x="87135" y="484698"/>
                </a:lnTo>
                <a:lnTo>
                  <a:pt x="81562" y="457793"/>
                </a:lnTo>
                <a:lnTo>
                  <a:pt x="76318" y="430842"/>
                </a:lnTo>
                <a:lnTo>
                  <a:pt x="71401" y="403848"/>
                </a:lnTo>
                <a:lnTo>
                  <a:pt x="66806" y="376815"/>
                </a:lnTo>
                <a:lnTo>
                  <a:pt x="62531" y="349746"/>
                </a:lnTo>
                <a:lnTo>
                  <a:pt x="58571" y="322644"/>
                </a:lnTo>
                <a:lnTo>
                  <a:pt x="54924" y="295514"/>
                </a:lnTo>
                <a:lnTo>
                  <a:pt x="51585" y="268359"/>
                </a:lnTo>
                <a:lnTo>
                  <a:pt x="48551" y="241182"/>
                </a:lnTo>
                <a:lnTo>
                  <a:pt x="45818" y="213988"/>
                </a:lnTo>
                <a:lnTo>
                  <a:pt x="43384" y="186780"/>
                </a:lnTo>
                <a:lnTo>
                  <a:pt x="41244" y="159560"/>
                </a:lnTo>
                <a:lnTo>
                  <a:pt x="39395" y="132334"/>
                </a:lnTo>
                <a:lnTo>
                  <a:pt x="37833" y="105105"/>
                </a:lnTo>
                <a:lnTo>
                  <a:pt x="33987" y="92696"/>
                </a:lnTo>
                <a:lnTo>
                  <a:pt x="29339" y="81098"/>
                </a:lnTo>
                <a:lnTo>
                  <a:pt x="24559" y="69633"/>
                </a:lnTo>
                <a:lnTo>
                  <a:pt x="20314" y="57628"/>
                </a:lnTo>
                <a:lnTo>
                  <a:pt x="18922" y="52552"/>
                </a:lnTo>
                <a:lnTo>
                  <a:pt x="13146" y="39571"/>
                </a:lnTo>
                <a:lnTo>
                  <a:pt x="8503" y="26927"/>
                </a:lnTo>
                <a:lnTo>
                  <a:pt x="4660" y="14959"/>
                </a:lnTo>
                <a:close/>
              </a:path>
            </a:pathLst>
          </a:custGeom>
          <a:solidFill>
            <a:srgbClr val="766E53"/>
          </a:solidFill>
        </p:spPr>
        <p:txBody>
          <a:bodyPr wrap="square" lIns="0" tIns="0" rIns="0" bIns="0" rtlCol="0">
            <a:noAutofit/>
          </a:bodyPr>
          <a:lstStyle/>
          <a:p>
            <a:endParaRPr/>
          </a:p>
        </p:txBody>
      </p:sp>
      <p:sp>
        <p:nvSpPr>
          <p:cNvPr id="31" name="object 31"/>
          <p:cNvSpPr/>
          <p:nvPr/>
        </p:nvSpPr>
        <p:spPr>
          <a:xfrm>
            <a:off x="730379" y="5772925"/>
            <a:ext cx="28575" cy="227075"/>
          </a:xfrm>
          <a:custGeom>
            <a:avLst/>
            <a:gdLst/>
            <a:ahLst/>
            <a:cxnLst/>
            <a:rect l="l" t="t" r="r" b="b"/>
            <a:pathLst>
              <a:path w="38100" h="227075">
                <a:moveTo>
                  <a:pt x="0" y="56724"/>
                </a:moveTo>
                <a:lnTo>
                  <a:pt x="0" y="122999"/>
                </a:lnTo>
                <a:lnTo>
                  <a:pt x="3332" y="133443"/>
                </a:lnTo>
                <a:lnTo>
                  <a:pt x="7008" y="145038"/>
                </a:lnTo>
                <a:lnTo>
                  <a:pt x="11372" y="157441"/>
                </a:lnTo>
                <a:lnTo>
                  <a:pt x="16768" y="170311"/>
                </a:lnTo>
                <a:lnTo>
                  <a:pt x="19050" y="175031"/>
                </a:lnTo>
                <a:lnTo>
                  <a:pt x="22959" y="187409"/>
                </a:lnTo>
                <a:lnTo>
                  <a:pt x="27682" y="198981"/>
                </a:lnTo>
                <a:lnTo>
                  <a:pt x="32529" y="210429"/>
                </a:lnTo>
                <a:lnTo>
                  <a:pt x="36814" y="222435"/>
                </a:lnTo>
                <a:lnTo>
                  <a:pt x="38100" y="227075"/>
                </a:lnTo>
                <a:lnTo>
                  <a:pt x="36896" y="213950"/>
                </a:lnTo>
                <a:lnTo>
                  <a:pt x="35915" y="200847"/>
                </a:lnTo>
                <a:lnTo>
                  <a:pt x="35133" y="187788"/>
                </a:lnTo>
                <a:lnTo>
                  <a:pt x="34528" y="174797"/>
                </a:lnTo>
                <a:lnTo>
                  <a:pt x="34076" y="161896"/>
                </a:lnTo>
                <a:lnTo>
                  <a:pt x="33756" y="149107"/>
                </a:lnTo>
                <a:lnTo>
                  <a:pt x="33545" y="136453"/>
                </a:lnTo>
                <a:lnTo>
                  <a:pt x="33359" y="111638"/>
                </a:lnTo>
                <a:lnTo>
                  <a:pt x="33337" y="89877"/>
                </a:lnTo>
                <a:lnTo>
                  <a:pt x="29540" y="76956"/>
                </a:lnTo>
                <a:lnTo>
                  <a:pt x="25677" y="64466"/>
                </a:lnTo>
                <a:lnTo>
                  <a:pt x="21681" y="52342"/>
                </a:lnTo>
                <a:lnTo>
                  <a:pt x="17485" y="40518"/>
                </a:lnTo>
                <a:lnTo>
                  <a:pt x="13024" y="28928"/>
                </a:lnTo>
                <a:lnTo>
                  <a:pt x="8231" y="17506"/>
                </a:lnTo>
                <a:lnTo>
                  <a:pt x="3039" y="6185"/>
                </a:lnTo>
                <a:lnTo>
                  <a:pt x="0" y="0"/>
                </a:lnTo>
                <a:lnTo>
                  <a:pt x="0" y="56724"/>
                </a:lnTo>
                <a:close/>
              </a:path>
            </a:pathLst>
          </a:custGeom>
          <a:solidFill>
            <a:srgbClr val="766E53"/>
          </a:solidFill>
        </p:spPr>
        <p:txBody>
          <a:bodyPr wrap="square" lIns="0" tIns="0" rIns="0" bIns="0" rtlCol="0">
            <a:noAutofit/>
          </a:bodyPr>
          <a:lstStyle/>
          <a:p>
            <a:endParaRPr/>
          </a:p>
        </p:txBody>
      </p:sp>
      <p:sp>
        <p:nvSpPr>
          <p:cNvPr id="32" name="object 32"/>
          <p:cNvSpPr/>
          <p:nvPr/>
        </p:nvSpPr>
        <p:spPr>
          <a:xfrm>
            <a:off x="754381" y="6323089"/>
            <a:ext cx="158876" cy="530351"/>
          </a:xfrm>
          <a:custGeom>
            <a:avLst/>
            <a:gdLst/>
            <a:ahLst/>
            <a:cxnLst/>
            <a:rect l="l" t="t" r="r" b="b"/>
            <a:pathLst>
              <a:path w="211835" h="530351">
                <a:moveTo>
                  <a:pt x="6594" y="15318"/>
                </a:moveTo>
                <a:lnTo>
                  <a:pt x="1667" y="3762"/>
                </a:lnTo>
                <a:lnTo>
                  <a:pt x="0" y="0"/>
                </a:lnTo>
                <a:lnTo>
                  <a:pt x="2331" y="12171"/>
                </a:lnTo>
                <a:lnTo>
                  <a:pt x="4740" y="24415"/>
                </a:lnTo>
                <a:lnTo>
                  <a:pt x="7221" y="36722"/>
                </a:lnTo>
                <a:lnTo>
                  <a:pt x="9770" y="49084"/>
                </a:lnTo>
                <a:lnTo>
                  <a:pt x="12383" y="61493"/>
                </a:lnTo>
                <a:lnTo>
                  <a:pt x="15055" y="73939"/>
                </a:lnTo>
                <a:lnTo>
                  <a:pt x="17783" y="86415"/>
                </a:lnTo>
                <a:lnTo>
                  <a:pt x="20562" y="98912"/>
                </a:lnTo>
                <a:lnTo>
                  <a:pt x="23387" y="111421"/>
                </a:lnTo>
                <a:lnTo>
                  <a:pt x="26255" y="123935"/>
                </a:lnTo>
                <a:lnTo>
                  <a:pt x="29161" y="136443"/>
                </a:lnTo>
                <a:lnTo>
                  <a:pt x="32101" y="148939"/>
                </a:lnTo>
                <a:lnTo>
                  <a:pt x="35070" y="161413"/>
                </a:lnTo>
                <a:lnTo>
                  <a:pt x="38064" y="173857"/>
                </a:lnTo>
                <a:lnTo>
                  <a:pt x="41079" y="186262"/>
                </a:lnTo>
                <a:lnTo>
                  <a:pt x="44111" y="198620"/>
                </a:lnTo>
                <a:lnTo>
                  <a:pt x="47154" y="210923"/>
                </a:lnTo>
                <a:lnTo>
                  <a:pt x="50206" y="223162"/>
                </a:lnTo>
                <a:lnTo>
                  <a:pt x="52959" y="234124"/>
                </a:lnTo>
                <a:lnTo>
                  <a:pt x="57001" y="246159"/>
                </a:lnTo>
                <a:lnTo>
                  <a:pt x="61044" y="258198"/>
                </a:lnTo>
                <a:lnTo>
                  <a:pt x="65087" y="270240"/>
                </a:lnTo>
                <a:lnTo>
                  <a:pt x="67398" y="277126"/>
                </a:lnTo>
                <a:lnTo>
                  <a:pt x="73177" y="290024"/>
                </a:lnTo>
                <a:lnTo>
                  <a:pt x="78959" y="302919"/>
                </a:lnTo>
                <a:lnTo>
                  <a:pt x="84748" y="315807"/>
                </a:lnTo>
                <a:lnTo>
                  <a:pt x="90548" y="328685"/>
                </a:lnTo>
                <a:lnTo>
                  <a:pt x="96363" y="341548"/>
                </a:lnTo>
                <a:lnTo>
                  <a:pt x="102196" y="354394"/>
                </a:lnTo>
                <a:lnTo>
                  <a:pt x="108050" y="367218"/>
                </a:lnTo>
                <a:lnTo>
                  <a:pt x="113929" y="380017"/>
                </a:lnTo>
                <a:lnTo>
                  <a:pt x="119838" y="392788"/>
                </a:lnTo>
                <a:lnTo>
                  <a:pt x="125779" y="405526"/>
                </a:lnTo>
                <a:lnTo>
                  <a:pt x="131756" y="418229"/>
                </a:lnTo>
                <a:lnTo>
                  <a:pt x="137772" y="430892"/>
                </a:lnTo>
                <a:lnTo>
                  <a:pt x="143832" y="443513"/>
                </a:lnTo>
                <a:lnTo>
                  <a:pt x="149939" y="456087"/>
                </a:lnTo>
                <a:lnTo>
                  <a:pt x="156097" y="468610"/>
                </a:lnTo>
                <a:lnTo>
                  <a:pt x="162309" y="481080"/>
                </a:lnTo>
                <a:lnTo>
                  <a:pt x="168578" y="493493"/>
                </a:lnTo>
                <a:lnTo>
                  <a:pt x="174909" y="505845"/>
                </a:lnTo>
                <a:lnTo>
                  <a:pt x="181305" y="518132"/>
                </a:lnTo>
                <a:lnTo>
                  <a:pt x="187769" y="530351"/>
                </a:lnTo>
                <a:lnTo>
                  <a:pt x="211835" y="530351"/>
                </a:lnTo>
                <a:lnTo>
                  <a:pt x="205407" y="516699"/>
                </a:lnTo>
                <a:lnTo>
                  <a:pt x="199120" y="502978"/>
                </a:lnTo>
                <a:lnTo>
                  <a:pt x="192970" y="489194"/>
                </a:lnTo>
                <a:lnTo>
                  <a:pt x="186954" y="475348"/>
                </a:lnTo>
                <a:lnTo>
                  <a:pt x="181068" y="461445"/>
                </a:lnTo>
                <a:lnTo>
                  <a:pt x="175308" y="447488"/>
                </a:lnTo>
                <a:lnTo>
                  <a:pt x="169671" y="433481"/>
                </a:lnTo>
                <a:lnTo>
                  <a:pt x="164154" y="419428"/>
                </a:lnTo>
                <a:lnTo>
                  <a:pt x="158752" y="405331"/>
                </a:lnTo>
                <a:lnTo>
                  <a:pt x="153462" y="391195"/>
                </a:lnTo>
                <a:lnTo>
                  <a:pt x="148280" y="377024"/>
                </a:lnTo>
                <a:lnTo>
                  <a:pt x="143202" y="362819"/>
                </a:lnTo>
                <a:lnTo>
                  <a:pt x="138226" y="348586"/>
                </a:lnTo>
                <a:lnTo>
                  <a:pt x="133348" y="334328"/>
                </a:lnTo>
                <a:lnTo>
                  <a:pt x="128563" y="320048"/>
                </a:lnTo>
                <a:lnTo>
                  <a:pt x="123868" y="305750"/>
                </a:lnTo>
                <a:lnTo>
                  <a:pt x="119259" y="291438"/>
                </a:lnTo>
                <a:lnTo>
                  <a:pt x="114734" y="277115"/>
                </a:lnTo>
                <a:lnTo>
                  <a:pt x="110288" y="262784"/>
                </a:lnTo>
                <a:lnTo>
                  <a:pt x="105918" y="248450"/>
                </a:lnTo>
                <a:lnTo>
                  <a:pt x="100246" y="236919"/>
                </a:lnTo>
                <a:lnTo>
                  <a:pt x="94807" y="225389"/>
                </a:lnTo>
                <a:lnTo>
                  <a:pt x="89541" y="213859"/>
                </a:lnTo>
                <a:lnTo>
                  <a:pt x="84392" y="202330"/>
                </a:lnTo>
                <a:lnTo>
                  <a:pt x="79299" y="190801"/>
                </a:lnTo>
                <a:lnTo>
                  <a:pt x="74205" y="179272"/>
                </a:lnTo>
                <a:lnTo>
                  <a:pt x="69051" y="167743"/>
                </a:lnTo>
                <a:lnTo>
                  <a:pt x="63778" y="156213"/>
                </a:lnTo>
                <a:lnTo>
                  <a:pt x="58327" y="144683"/>
                </a:lnTo>
                <a:lnTo>
                  <a:pt x="52959" y="133781"/>
                </a:lnTo>
                <a:lnTo>
                  <a:pt x="47966" y="122289"/>
                </a:lnTo>
                <a:lnTo>
                  <a:pt x="43158" y="110614"/>
                </a:lnTo>
                <a:lnTo>
                  <a:pt x="38495" y="98793"/>
                </a:lnTo>
                <a:lnTo>
                  <a:pt x="33938" y="86868"/>
                </a:lnTo>
                <a:lnTo>
                  <a:pt x="29447" y="74877"/>
                </a:lnTo>
                <a:lnTo>
                  <a:pt x="24982" y="62860"/>
                </a:lnTo>
                <a:lnTo>
                  <a:pt x="20504" y="50856"/>
                </a:lnTo>
                <a:lnTo>
                  <a:pt x="15973" y="38905"/>
                </a:lnTo>
                <a:lnTo>
                  <a:pt x="11350" y="27046"/>
                </a:lnTo>
                <a:lnTo>
                  <a:pt x="6594" y="15318"/>
                </a:lnTo>
                <a:close/>
              </a:path>
            </a:pathLst>
          </a:custGeom>
          <a:solidFill>
            <a:srgbClr val="766E53"/>
          </a:solidFill>
        </p:spPr>
        <p:txBody>
          <a:bodyPr wrap="square" lIns="0" tIns="0" rIns="0" bIns="0" rtlCol="0">
            <a:noAutofit/>
          </a:bodyPr>
          <a:lstStyle/>
          <a:p>
            <a:endParaRPr/>
          </a:p>
        </p:txBody>
      </p:sp>
      <p:sp>
        <p:nvSpPr>
          <p:cNvPr id="33" name="object 33"/>
          <p:cNvSpPr/>
          <p:nvPr/>
        </p:nvSpPr>
        <p:spPr>
          <a:xfrm>
            <a:off x="0" y="0"/>
            <a:ext cx="137160" cy="6858000"/>
          </a:xfrm>
          <a:custGeom>
            <a:avLst/>
            <a:gdLst/>
            <a:ahLst/>
            <a:cxnLst/>
            <a:rect l="l" t="t" r="r" b="b"/>
            <a:pathLst>
              <a:path w="182880" h="6858000">
                <a:moveTo>
                  <a:pt x="182880" y="0"/>
                </a:moveTo>
                <a:lnTo>
                  <a:pt x="0" y="0"/>
                </a:lnTo>
                <a:lnTo>
                  <a:pt x="0" y="6857999"/>
                </a:lnTo>
                <a:lnTo>
                  <a:pt x="182880" y="6857999"/>
                </a:lnTo>
                <a:lnTo>
                  <a:pt x="182880" y="0"/>
                </a:lnTo>
                <a:close/>
              </a:path>
            </a:pathLst>
          </a:custGeom>
          <a:solidFill>
            <a:srgbClr val="766E53"/>
          </a:solidFill>
        </p:spPr>
        <p:txBody>
          <a:bodyPr wrap="square" lIns="0" tIns="0" rIns="0" bIns="0" rtlCol="0">
            <a:noAutofit/>
          </a:bodyPr>
          <a:lstStyle/>
          <a:p>
            <a:endParaRPr/>
          </a:p>
        </p:txBody>
      </p:sp>
      <p:sp>
        <p:nvSpPr>
          <p:cNvPr id="34" name="object 34"/>
          <p:cNvSpPr/>
          <p:nvPr/>
        </p:nvSpPr>
        <p:spPr>
          <a:xfrm>
            <a:off x="-3427" y="714755"/>
            <a:ext cx="1197085" cy="507492"/>
          </a:xfrm>
          <a:custGeom>
            <a:avLst/>
            <a:gdLst/>
            <a:ahLst/>
            <a:cxnLst/>
            <a:rect l="l" t="t" r="r" b="b"/>
            <a:pathLst>
              <a:path w="1596113" h="507492">
                <a:moveTo>
                  <a:pt x="1355471" y="502666"/>
                </a:moveTo>
                <a:lnTo>
                  <a:pt x="1356995" y="501142"/>
                </a:lnTo>
                <a:lnTo>
                  <a:pt x="1360424" y="497967"/>
                </a:lnTo>
                <a:lnTo>
                  <a:pt x="1589532" y="268859"/>
                </a:lnTo>
                <a:lnTo>
                  <a:pt x="1594920" y="261504"/>
                </a:lnTo>
                <a:lnTo>
                  <a:pt x="1596113" y="250894"/>
                </a:lnTo>
                <a:lnTo>
                  <a:pt x="1589532" y="240284"/>
                </a:lnTo>
                <a:lnTo>
                  <a:pt x="1360424" y="11303"/>
                </a:lnTo>
                <a:lnTo>
                  <a:pt x="1355471" y="11303"/>
                </a:lnTo>
                <a:lnTo>
                  <a:pt x="1355471" y="6477"/>
                </a:lnTo>
                <a:lnTo>
                  <a:pt x="1350772" y="6477"/>
                </a:lnTo>
                <a:lnTo>
                  <a:pt x="1345946" y="1778"/>
                </a:lnTo>
                <a:lnTo>
                  <a:pt x="1250416" y="1778"/>
                </a:lnTo>
                <a:lnTo>
                  <a:pt x="4572" y="0"/>
                </a:lnTo>
                <a:lnTo>
                  <a:pt x="4572" y="503949"/>
                </a:lnTo>
                <a:lnTo>
                  <a:pt x="1250416" y="507492"/>
                </a:lnTo>
                <a:lnTo>
                  <a:pt x="1350772" y="507492"/>
                </a:lnTo>
                <a:lnTo>
                  <a:pt x="1355471" y="502666"/>
                </a:lnTo>
                <a:close/>
              </a:path>
            </a:pathLst>
          </a:custGeom>
          <a:solidFill>
            <a:srgbClr val="A42F0F"/>
          </a:solidFill>
        </p:spPr>
        <p:txBody>
          <a:bodyPr wrap="square" lIns="0" tIns="0" rIns="0" bIns="0" rtlCol="0">
            <a:noAutofit/>
          </a:bodyPr>
          <a:lstStyle/>
          <a:p>
            <a:endParaRPr/>
          </a:p>
        </p:txBody>
      </p:sp>
      <p:sp>
        <p:nvSpPr>
          <p:cNvPr id="6" name="object 6"/>
          <p:cNvSpPr txBox="1"/>
          <p:nvPr/>
        </p:nvSpPr>
        <p:spPr>
          <a:xfrm>
            <a:off x="720090" y="445035"/>
            <a:ext cx="7413754" cy="1092596"/>
          </a:xfrm>
          <a:prstGeom prst="rect">
            <a:avLst/>
          </a:prstGeom>
        </p:spPr>
        <p:txBody>
          <a:bodyPr wrap="square" lIns="0" tIns="0" rIns="0" bIns="0" rtlCol="0">
            <a:noAutofit/>
          </a:bodyPr>
          <a:lstStyle/>
          <a:p>
            <a:pPr marL="12700">
              <a:lnSpc>
                <a:spcPts val="3435"/>
              </a:lnSpc>
              <a:spcBef>
                <a:spcPts val="171"/>
              </a:spcBef>
            </a:pPr>
            <a:r>
              <a:rPr sz="3200" spc="0" dirty="0" smtClean="0">
                <a:solidFill>
                  <a:srgbClr val="252525"/>
                </a:solidFill>
                <a:latin typeface="Century Gothic"/>
                <a:cs typeface="Century Gothic"/>
              </a:rPr>
              <a:t>L</a:t>
            </a:r>
            <a:r>
              <a:rPr sz="3200" spc="-9" dirty="0" smtClean="0">
                <a:solidFill>
                  <a:srgbClr val="252525"/>
                </a:solidFill>
                <a:latin typeface="Century Gothic"/>
                <a:cs typeface="Century Gothic"/>
              </a:rPr>
              <a:t>i</a:t>
            </a:r>
            <a:r>
              <a:rPr sz="3200" spc="0" dirty="0" smtClean="0">
                <a:solidFill>
                  <a:srgbClr val="252525"/>
                </a:solidFill>
                <a:latin typeface="Century Gothic"/>
                <a:cs typeface="Century Gothic"/>
              </a:rPr>
              <a:t>nking</a:t>
            </a:r>
            <a:r>
              <a:rPr sz="3200" spc="-9" dirty="0" smtClean="0">
                <a:solidFill>
                  <a:srgbClr val="252525"/>
                </a:solidFill>
                <a:latin typeface="Century Gothic"/>
                <a:cs typeface="Century Gothic"/>
              </a:rPr>
              <a:t> </a:t>
            </a:r>
            <a:r>
              <a:rPr sz="3200" spc="0" dirty="0" smtClean="0">
                <a:solidFill>
                  <a:srgbClr val="252525"/>
                </a:solidFill>
                <a:latin typeface="Century Gothic"/>
                <a:cs typeface="Century Gothic"/>
              </a:rPr>
              <a:t>hu</a:t>
            </a:r>
            <a:r>
              <a:rPr sz="3200" spc="-9" dirty="0" smtClean="0">
                <a:solidFill>
                  <a:srgbClr val="252525"/>
                </a:solidFill>
                <a:latin typeface="Century Gothic"/>
                <a:cs typeface="Century Gothic"/>
              </a:rPr>
              <a:t>m</a:t>
            </a:r>
            <a:r>
              <a:rPr sz="3200" spc="0" dirty="0" smtClean="0">
                <a:solidFill>
                  <a:srgbClr val="252525"/>
                </a:solidFill>
                <a:latin typeface="Century Gothic"/>
                <a:cs typeface="Century Gothic"/>
              </a:rPr>
              <a:t>an</a:t>
            </a:r>
            <a:r>
              <a:rPr sz="3200" spc="-14" dirty="0" smtClean="0">
                <a:solidFill>
                  <a:srgbClr val="252525"/>
                </a:solidFill>
                <a:latin typeface="Century Gothic"/>
                <a:cs typeface="Century Gothic"/>
              </a:rPr>
              <a:t> </a:t>
            </a:r>
            <a:r>
              <a:rPr sz="3200" spc="0" dirty="0" smtClean="0">
                <a:solidFill>
                  <a:srgbClr val="252525"/>
                </a:solidFill>
                <a:latin typeface="Century Gothic"/>
                <a:cs typeface="Century Gothic"/>
              </a:rPr>
              <a:t>heal</a:t>
            </a:r>
            <a:r>
              <a:rPr sz="3200" spc="-14" dirty="0" smtClean="0">
                <a:solidFill>
                  <a:srgbClr val="252525"/>
                </a:solidFill>
                <a:latin typeface="Century Gothic"/>
                <a:cs typeface="Century Gothic"/>
              </a:rPr>
              <a:t>t</a:t>
            </a:r>
            <a:r>
              <a:rPr sz="3200" spc="0" dirty="0" smtClean="0">
                <a:solidFill>
                  <a:srgbClr val="252525"/>
                </a:solidFill>
                <a:latin typeface="Century Gothic"/>
                <a:cs typeface="Century Gothic"/>
              </a:rPr>
              <a:t>h to the environ</a:t>
            </a:r>
            <a:r>
              <a:rPr sz="3200" spc="-14" dirty="0" smtClean="0">
                <a:solidFill>
                  <a:srgbClr val="252525"/>
                </a:solidFill>
                <a:latin typeface="Century Gothic"/>
                <a:cs typeface="Century Gothic"/>
              </a:rPr>
              <a:t>m</a:t>
            </a:r>
            <a:r>
              <a:rPr sz="3200" spc="0" dirty="0" smtClean="0">
                <a:solidFill>
                  <a:srgbClr val="252525"/>
                </a:solidFill>
                <a:latin typeface="Century Gothic"/>
                <a:cs typeface="Century Gothic"/>
              </a:rPr>
              <a:t>ent</a:t>
            </a:r>
            <a:endParaRPr sz="3200" dirty="0">
              <a:latin typeface="Century Gothic"/>
              <a:cs typeface="Century Gothic"/>
            </a:endParaRPr>
          </a:p>
        </p:txBody>
      </p:sp>
      <p:sp>
        <p:nvSpPr>
          <p:cNvPr id="4" name="object 4"/>
          <p:cNvSpPr txBox="1"/>
          <p:nvPr/>
        </p:nvSpPr>
        <p:spPr>
          <a:xfrm>
            <a:off x="1077849" y="1491968"/>
            <a:ext cx="6833431" cy="778924"/>
          </a:xfrm>
          <a:prstGeom prst="rect">
            <a:avLst/>
          </a:prstGeom>
        </p:spPr>
        <p:txBody>
          <a:bodyPr wrap="square" lIns="0" tIns="0" rIns="0" bIns="0" rtlCol="0">
            <a:noAutofit/>
          </a:bodyPr>
          <a:lstStyle/>
          <a:p>
            <a:pPr marL="355600" indent="-342900">
              <a:lnSpc>
                <a:spcPts val="2697"/>
              </a:lnSpc>
              <a:spcBef>
                <a:spcPts val="165"/>
              </a:spcBef>
            </a:pPr>
            <a:r>
              <a:rPr sz="2200" spc="175" dirty="0" smtClean="0">
                <a:solidFill>
                  <a:srgbClr val="A42F0F"/>
                </a:solidFill>
                <a:latin typeface="Times New Roman"/>
                <a:cs typeface="Times New Roman"/>
              </a:rPr>
              <a:t> </a:t>
            </a:r>
            <a:r>
              <a:rPr sz="2200" spc="0" dirty="0" smtClean="0">
                <a:solidFill>
                  <a:srgbClr val="404040"/>
                </a:solidFill>
                <a:latin typeface="Century Gothic"/>
                <a:cs typeface="Century Gothic"/>
              </a:rPr>
              <a:t>Impro</a:t>
            </a:r>
            <a:r>
              <a:rPr sz="2200" spc="19" dirty="0" smtClean="0">
                <a:solidFill>
                  <a:srgbClr val="404040"/>
                </a:solidFill>
                <a:latin typeface="Century Gothic"/>
                <a:cs typeface="Century Gothic"/>
              </a:rPr>
              <a:t>v</a:t>
            </a:r>
            <a:r>
              <a:rPr sz="2200" spc="0" dirty="0" smtClean="0">
                <a:solidFill>
                  <a:srgbClr val="404040"/>
                </a:solidFill>
                <a:latin typeface="Century Gothic"/>
                <a:cs typeface="Century Gothic"/>
              </a:rPr>
              <a:t>eme</a:t>
            </a:r>
            <a:r>
              <a:rPr sz="2200" spc="4" dirty="0" smtClean="0">
                <a:solidFill>
                  <a:srgbClr val="404040"/>
                </a:solidFill>
                <a:latin typeface="Century Gothic"/>
                <a:cs typeface="Century Gothic"/>
              </a:rPr>
              <a:t>n</a:t>
            </a:r>
            <a:r>
              <a:rPr sz="2200" spc="0" dirty="0" smtClean="0">
                <a:solidFill>
                  <a:srgbClr val="404040"/>
                </a:solidFill>
                <a:latin typeface="Century Gothic"/>
                <a:cs typeface="Century Gothic"/>
              </a:rPr>
              <a:t>t</a:t>
            </a:r>
            <a:r>
              <a:rPr sz="2200" spc="-146" dirty="0" smtClean="0">
                <a:solidFill>
                  <a:srgbClr val="404040"/>
                </a:solidFill>
                <a:latin typeface="Century Gothic"/>
                <a:cs typeface="Century Gothic"/>
              </a:rPr>
              <a:t> </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n</a:t>
            </a:r>
            <a:r>
              <a:rPr sz="2200" spc="-32" dirty="0" smtClean="0">
                <a:solidFill>
                  <a:srgbClr val="404040"/>
                </a:solidFill>
                <a:latin typeface="Century Gothic"/>
                <a:cs typeface="Century Gothic"/>
              </a:rPr>
              <a:t> </a:t>
            </a:r>
            <a:r>
              <a:rPr sz="2200" spc="0" dirty="0" smtClean="0">
                <a:solidFill>
                  <a:srgbClr val="404040"/>
                </a:solidFill>
                <a:latin typeface="Century Gothic"/>
                <a:cs typeface="Century Gothic"/>
              </a:rPr>
              <a:t>en</a:t>
            </a:r>
            <a:r>
              <a:rPr sz="2200" spc="19" dirty="0" smtClean="0">
                <a:solidFill>
                  <a:srgbClr val="404040"/>
                </a:solidFill>
                <a:latin typeface="Century Gothic"/>
                <a:cs typeface="Century Gothic"/>
              </a:rPr>
              <a:t>v</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ro</a:t>
            </a:r>
            <a:r>
              <a:rPr sz="2200" spc="-4" dirty="0" smtClean="0">
                <a:solidFill>
                  <a:srgbClr val="404040"/>
                </a:solidFill>
                <a:latin typeface="Century Gothic"/>
                <a:cs typeface="Century Gothic"/>
              </a:rPr>
              <a:t>n</a:t>
            </a:r>
            <a:r>
              <a:rPr sz="2200" spc="0" dirty="0" smtClean="0">
                <a:solidFill>
                  <a:srgbClr val="404040"/>
                </a:solidFill>
                <a:latin typeface="Century Gothic"/>
                <a:cs typeface="Century Gothic"/>
              </a:rPr>
              <a:t>men</a:t>
            </a:r>
            <a:r>
              <a:rPr sz="2200" spc="4" dirty="0" smtClean="0">
                <a:solidFill>
                  <a:srgbClr val="404040"/>
                </a:solidFill>
                <a:latin typeface="Century Gothic"/>
                <a:cs typeface="Century Gothic"/>
              </a:rPr>
              <a:t>t</a:t>
            </a:r>
            <a:r>
              <a:rPr sz="2200" spc="0" dirty="0" smtClean="0">
                <a:solidFill>
                  <a:srgbClr val="404040"/>
                </a:solidFill>
                <a:latin typeface="Century Gothic"/>
                <a:cs typeface="Century Gothic"/>
              </a:rPr>
              <a:t>al</a:t>
            </a:r>
            <a:r>
              <a:rPr sz="2200" spc="-193" dirty="0" smtClean="0">
                <a:solidFill>
                  <a:srgbClr val="404040"/>
                </a:solidFill>
                <a:latin typeface="Century Gothic"/>
                <a:cs typeface="Century Gothic"/>
              </a:rPr>
              <a:t> </a:t>
            </a:r>
            <a:r>
              <a:rPr sz="2200" spc="0" dirty="0" smtClean="0">
                <a:solidFill>
                  <a:srgbClr val="404040"/>
                </a:solidFill>
                <a:latin typeface="Century Gothic"/>
                <a:cs typeface="Century Gothic"/>
              </a:rPr>
              <a:t>cond</a:t>
            </a:r>
            <a:r>
              <a:rPr sz="2200" spc="9" dirty="0" smtClean="0">
                <a:solidFill>
                  <a:srgbClr val="404040"/>
                </a:solidFill>
                <a:latin typeface="Century Gothic"/>
                <a:cs typeface="Century Gothic"/>
              </a:rPr>
              <a:t>it</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ons</a:t>
            </a:r>
            <a:r>
              <a:rPr sz="2200" spc="-127" dirty="0" smtClean="0">
                <a:solidFill>
                  <a:srgbClr val="404040"/>
                </a:solidFill>
                <a:latin typeface="Century Gothic"/>
                <a:cs typeface="Century Gothic"/>
              </a:rPr>
              <a:t> </a:t>
            </a:r>
            <a:r>
              <a:rPr sz="2200" spc="0" dirty="0" smtClean="0">
                <a:solidFill>
                  <a:srgbClr val="404040"/>
                </a:solidFill>
                <a:latin typeface="Century Gothic"/>
                <a:cs typeface="Century Gothic"/>
              </a:rPr>
              <a:t>and</a:t>
            </a:r>
            <a:r>
              <a:rPr sz="2200" spc="-43" dirty="0" smtClean="0">
                <a:solidFill>
                  <a:srgbClr val="404040"/>
                </a:solidFill>
                <a:latin typeface="Century Gothic"/>
                <a:cs typeface="Century Gothic"/>
              </a:rPr>
              <a:t> </a:t>
            </a:r>
            <a:r>
              <a:rPr sz="2200" spc="0" dirty="0" smtClean="0">
                <a:solidFill>
                  <a:srgbClr val="404040"/>
                </a:solidFill>
                <a:latin typeface="Century Gothic"/>
                <a:cs typeface="Century Gothic"/>
              </a:rPr>
              <a:t>erec</a:t>
            </a:r>
            <a:r>
              <a:rPr sz="2200" spc="9" dirty="0" smtClean="0">
                <a:solidFill>
                  <a:srgbClr val="404040"/>
                </a:solidFill>
                <a:latin typeface="Century Gothic"/>
                <a:cs typeface="Century Gothic"/>
              </a:rPr>
              <a:t>t</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ng barr</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ers</a:t>
            </a:r>
            <a:r>
              <a:rPr sz="2200" spc="-81" dirty="0" smtClean="0">
                <a:solidFill>
                  <a:srgbClr val="404040"/>
                </a:solidFill>
                <a:latin typeface="Century Gothic"/>
                <a:cs typeface="Century Gothic"/>
              </a:rPr>
              <a:t> </a:t>
            </a:r>
            <a:r>
              <a:rPr sz="2200" spc="9" dirty="0" smtClean="0">
                <a:solidFill>
                  <a:srgbClr val="404040"/>
                </a:solidFill>
                <a:latin typeface="Century Gothic"/>
                <a:cs typeface="Century Gothic"/>
              </a:rPr>
              <a:t>t</a:t>
            </a:r>
            <a:r>
              <a:rPr sz="2200" spc="0" dirty="0" smtClean="0">
                <a:solidFill>
                  <a:srgbClr val="404040"/>
                </a:solidFill>
                <a:latin typeface="Century Gothic"/>
                <a:cs typeface="Century Gothic"/>
              </a:rPr>
              <a:t>o</a:t>
            </a:r>
            <a:r>
              <a:rPr sz="2200" spc="-14" dirty="0" smtClean="0">
                <a:solidFill>
                  <a:srgbClr val="404040"/>
                </a:solidFill>
                <a:latin typeface="Century Gothic"/>
                <a:cs typeface="Century Gothic"/>
              </a:rPr>
              <a:t> </a:t>
            </a:r>
            <a:r>
              <a:rPr sz="2200" spc="0" dirty="0" smtClean="0">
                <a:solidFill>
                  <a:srgbClr val="404040"/>
                </a:solidFill>
                <a:latin typeface="Century Gothic"/>
                <a:cs typeface="Century Gothic"/>
              </a:rPr>
              <a:t>d</a:t>
            </a:r>
            <a:r>
              <a:rPr sz="2200" spc="9" dirty="0" smtClean="0">
                <a:solidFill>
                  <a:srgbClr val="404040"/>
                </a:solidFill>
                <a:latin typeface="Century Gothic"/>
                <a:cs typeface="Century Gothic"/>
              </a:rPr>
              <a:t>i</a:t>
            </a:r>
            <a:r>
              <a:rPr sz="2200" spc="0" dirty="0" smtClean="0">
                <a:solidFill>
                  <a:srgbClr val="404040"/>
                </a:solidFill>
                <a:latin typeface="Century Gothic"/>
                <a:cs typeface="Century Gothic"/>
              </a:rPr>
              <a:t>seases</a:t>
            </a:r>
            <a:r>
              <a:rPr sz="2200" spc="-93" dirty="0" smtClean="0">
                <a:solidFill>
                  <a:srgbClr val="404040"/>
                </a:solidFill>
                <a:latin typeface="Century Gothic"/>
                <a:cs typeface="Century Gothic"/>
              </a:rPr>
              <a:t> </a:t>
            </a:r>
            <a:r>
              <a:rPr sz="2200" spc="14" dirty="0" smtClean="0">
                <a:solidFill>
                  <a:srgbClr val="404040"/>
                </a:solidFill>
                <a:latin typeface="Century Gothic"/>
                <a:cs typeface="Century Gothic"/>
              </a:rPr>
              <a:t>i</a:t>
            </a:r>
            <a:r>
              <a:rPr sz="2200" spc="0" dirty="0" smtClean="0">
                <a:solidFill>
                  <a:srgbClr val="404040"/>
                </a:solidFill>
                <a:latin typeface="Century Gothic"/>
                <a:cs typeface="Century Gothic"/>
              </a:rPr>
              <a:t>nclude:</a:t>
            </a:r>
            <a:endParaRPr sz="2200" dirty="0">
              <a:latin typeface="Century Gothic"/>
              <a:cs typeface="Century Gothic"/>
            </a:endParaRPr>
          </a:p>
        </p:txBody>
      </p:sp>
      <p:sp>
        <p:nvSpPr>
          <p:cNvPr id="3" name="object 3"/>
          <p:cNvSpPr txBox="1"/>
          <p:nvPr/>
        </p:nvSpPr>
        <p:spPr>
          <a:xfrm>
            <a:off x="930401" y="2363815"/>
            <a:ext cx="480060" cy="3791634"/>
          </a:xfrm>
          <a:prstGeom prst="rect">
            <a:avLst/>
          </a:prstGeom>
        </p:spPr>
        <p:txBody>
          <a:bodyPr wrap="square" lIns="0" tIns="0" rIns="0" bIns="0" rtlCol="0">
            <a:noAutofit/>
          </a:bodyPr>
          <a:lstStyle/>
          <a:p>
            <a:pPr marL="12700">
              <a:lnSpc>
                <a:spcPts val="2185"/>
              </a:lnSpc>
              <a:spcBef>
                <a:spcPts val="109"/>
              </a:spcBef>
            </a:pPr>
            <a:r>
              <a:rPr sz="2000" spc="0" dirty="0" smtClean="0">
                <a:solidFill>
                  <a:srgbClr val="A42F0F"/>
                </a:solidFill>
                <a:latin typeface="Century Gothic"/>
                <a:cs typeface="Century Gothic"/>
              </a:rPr>
              <a:t>a)</a:t>
            </a:r>
            <a:endParaRPr sz="2000" dirty="0">
              <a:latin typeface="Century Gothic"/>
              <a:cs typeface="Century Gothic"/>
            </a:endParaRPr>
          </a:p>
          <a:p>
            <a:pPr marL="12700" marR="3902">
              <a:lnSpc>
                <a:spcPts val="2452"/>
              </a:lnSpc>
              <a:spcBef>
                <a:spcPts val="365"/>
              </a:spcBef>
            </a:pPr>
            <a:r>
              <a:rPr sz="2000" spc="0" dirty="0" smtClean="0">
                <a:solidFill>
                  <a:srgbClr val="A42F0F"/>
                </a:solidFill>
                <a:latin typeface="Century Gothic"/>
                <a:cs typeface="Century Gothic"/>
              </a:rPr>
              <a:t>b) </a:t>
            </a:r>
            <a:endParaRPr sz="2000" dirty="0">
              <a:latin typeface="Century Gothic"/>
              <a:cs typeface="Century Gothic"/>
            </a:endParaRPr>
          </a:p>
          <a:p>
            <a:pPr marL="12700" marR="3902">
              <a:lnSpc>
                <a:spcPts val="2452"/>
              </a:lnSpc>
              <a:spcBef>
                <a:spcPts val="465"/>
              </a:spcBef>
            </a:pPr>
            <a:r>
              <a:rPr sz="2000" spc="0" dirty="0" smtClean="0">
                <a:solidFill>
                  <a:srgbClr val="A42F0F"/>
                </a:solidFill>
                <a:latin typeface="Century Gothic"/>
                <a:cs typeface="Century Gothic"/>
              </a:rPr>
              <a:t>c) </a:t>
            </a:r>
            <a:endParaRPr sz="2000" dirty="0">
              <a:latin typeface="Century Gothic"/>
              <a:cs typeface="Century Gothic"/>
            </a:endParaRPr>
          </a:p>
          <a:p>
            <a:pPr marL="12700" marR="3902">
              <a:lnSpc>
                <a:spcPts val="2452"/>
              </a:lnSpc>
              <a:spcBef>
                <a:spcPts val="465"/>
              </a:spcBef>
            </a:pPr>
            <a:r>
              <a:rPr sz="2000" spc="-4" dirty="0" smtClean="0">
                <a:solidFill>
                  <a:srgbClr val="A42F0F"/>
                </a:solidFill>
                <a:latin typeface="Century Gothic"/>
                <a:cs typeface="Century Gothic"/>
              </a:rPr>
              <a:t>d) </a:t>
            </a:r>
            <a:endParaRPr sz="2000" dirty="0">
              <a:latin typeface="Century Gothic"/>
              <a:cs typeface="Century Gothic"/>
            </a:endParaRPr>
          </a:p>
          <a:p>
            <a:pPr marL="12700" marR="3902">
              <a:lnSpc>
                <a:spcPts val="2452"/>
              </a:lnSpc>
              <a:spcBef>
                <a:spcPts val="465"/>
              </a:spcBef>
            </a:pPr>
            <a:r>
              <a:rPr sz="2000" spc="4" dirty="0" smtClean="0">
                <a:solidFill>
                  <a:srgbClr val="A42F0F"/>
                </a:solidFill>
                <a:latin typeface="Century Gothic"/>
                <a:cs typeface="Century Gothic"/>
              </a:rPr>
              <a:t>e) </a:t>
            </a:r>
            <a:endParaRPr sz="2000" dirty="0">
              <a:latin typeface="Century Gothic"/>
              <a:cs typeface="Century Gothic"/>
            </a:endParaRPr>
          </a:p>
          <a:p>
            <a:pPr marL="12700" marR="3902">
              <a:lnSpc>
                <a:spcPts val="2452"/>
              </a:lnSpc>
              <a:spcBef>
                <a:spcPts val="465"/>
              </a:spcBef>
            </a:pPr>
            <a:r>
              <a:rPr sz="2000" spc="-4" dirty="0" smtClean="0">
                <a:solidFill>
                  <a:srgbClr val="A42F0F"/>
                </a:solidFill>
                <a:latin typeface="Century Gothic"/>
                <a:cs typeface="Century Gothic"/>
              </a:rPr>
              <a:t>f) </a:t>
            </a:r>
            <a:endParaRPr sz="2000" dirty="0">
              <a:latin typeface="Century Gothic"/>
              <a:cs typeface="Century Gothic"/>
            </a:endParaRPr>
          </a:p>
          <a:p>
            <a:pPr marL="12700" marR="3902">
              <a:lnSpc>
                <a:spcPts val="2452"/>
              </a:lnSpc>
              <a:spcBef>
                <a:spcPts val="465"/>
              </a:spcBef>
            </a:pPr>
            <a:r>
              <a:rPr sz="2000" spc="-4" dirty="0" smtClean="0">
                <a:solidFill>
                  <a:srgbClr val="A42F0F"/>
                </a:solidFill>
                <a:latin typeface="Century Gothic"/>
                <a:cs typeface="Century Gothic"/>
              </a:rPr>
              <a:t>g)</a:t>
            </a:r>
            <a:endParaRPr sz="2000" dirty="0">
              <a:latin typeface="Century Gothic"/>
              <a:cs typeface="Century Gothic"/>
            </a:endParaRPr>
          </a:p>
          <a:p>
            <a:pPr marL="12700" marR="18058">
              <a:lnSpc>
                <a:spcPct val="102172"/>
              </a:lnSpc>
              <a:spcBef>
                <a:spcPts val="485"/>
              </a:spcBef>
            </a:pPr>
            <a:r>
              <a:rPr sz="2000" spc="0" dirty="0" smtClean="0">
                <a:solidFill>
                  <a:srgbClr val="A42F0F"/>
                </a:solidFill>
                <a:latin typeface="Century Gothic"/>
                <a:cs typeface="Century Gothic"/>
              </a:rPr>
              <a:t>h)</a:t>
            </a:r>
            <a:endParaRPr sz="2000" dirty="0">
              <a:latin typeface="Century Gothic"/>
              <a:cs typeface="Century Gothic"/>
            </a:endParaRPr>
          </a:p>
        </p:txBody>
      </p:sp>
      <p:sp>
        <p:nvSpPr>
          <p:cNvPr id="2" name="object 2"/>
          <p:cNvSpPr txBox="1"/>
          <p:nvPr/>
        </p:nvSpPr>
        <p:spPr>
          <a:xfrm>
            <a:off x="1410463" y="2363816"/>
            <a:ext cx="6127806" cy="4036984"/>
          </a:xfrm>
          <a:prstGeom prst="rect">
            <a:avLst/>
          </a:prstGeom>
        </p:spPr>
        <p:txBody>
          <a:bodyPr wrap="square" lIns="0" tIns="0" rIns="0" bIns="0" rtlCol="0">
            <a:noAutofit/>
          </a:bodyPr>
          <a:lstStyle/>
          <a:p>
            <a:pPr marL="12700" marR="34013">
              <a:lnSpc>
                <a:spcPts val="2185"/>
              </a:lnSpc>
              <a:spcBef>
                <a:spcPts val="109"/>
              </a:spcBef>
            </a:pPr>
            <a:r>
              <a:rPr sz="2000" spc="0" dirty="0" smtClean="0">
                <a:solidFill>
                  <a:srgbClr val="404040"/>
                </a:solidFill>
                <a:latin typeface="Century Gothic"/>
                <a:cs typeface="Century Gothic"/>
              </a:rPr>
              <a:t>Sui</a:t>
            </a:r>
            <a:r>
              <a:rPr sz="2000" spc="14" dirty="0" smtClean="0">
                <a:solidFill>
                  <a:srgbClr val="404040"/>
                </a:solidFill>
                <a:latin typeface="Century Gothic"/>
                <a:cs typeface="Century Gothic"/>
              </a:rPr>
              <a:t>t</a:t>
            </a:r>
            <a:r>
              <a:rPr sz="2000" spc="0" dirty="0" smtClean="0">
                <a:solidFill>
                  <a:srgbClr val="404040"/>
                </a:solidFill>
                <a:latin typeface="Century Gothic"/>
                <a:cs typeface="Century Gothic"/>
              </a:rPr>
              <a:t>able</a:t>
            </a:r>
            <a:r>
              <a:rPr sz="2000" spc="-34" dirty="0" smtClean="0">
                <a:solidFill>
                  <a:srgbClr val="404040"/>
                </a:solidFill>
                <a:latin typeface="Century Gothic"/>
                <a:cs typeface="Century Gothic"/>
              </a:rPr>
              <a:t> </a:t>
            </a:r>
            <a:r>
              <a:rPr sz="2000" spc="0" dirty="0" smtClean="0">
                <a:solidFill>
                  <a:srgbClr val="404040"/>
                </a:solidFill>
                <a:latin typeface="Century Gothic"/>
                <a:cs typeface="Century Gothic"/>
              </a:rPr>
              <a:t>s</a:t>
            </a:r>
            <a:r>
              <a:rPr sz="2000" spc="4" dirty="0" smtClean="0">
                <a:solidFill>
                  <a:srgbClr val="404040"/>
                </a:solidFill>
                <a:latin typeface="Century Gothic"/>
                <a:cs typeface="Century Gothic"/>
              </a:rPr>
              <a:t>l</a:t>
            </a:r>
            <a:r>
              <a:rPr sz="2000" spc="0" dirty="0" smtClean="0">
                <a:solidFill>
                  <a:srgbClr val="404040"/>
                </a:solidFill>
                <a:latin typeface="Century Gothic"/>
                <a:cs typeface="Century Gothic"/>
              </a:rPr>
              <a:t>e</a:t>
            </a:r>
            <a:r>
              <a:rPr sz="2000" spc="9" dirty="0" smtClean="0">
                <a:solidFill>
                  <a:srgbClr val="404040"/>
                </a:solidFill>
                <a:latin typeface="Century Gothic"/>
                <a:cs typeface="Century Gothic"/>
              </a:rPr>
              <a:t>e</a:t>
            </a:r>
            <a:r>
              <a:rPr sz="2000" spc="0" dirty="0" smtClean="0">
                <a:solidFill>
                  <a:srgbClr val="404040"/>
                </a:solidFill>
                <a:latin typeface="Century Gothic"/>
                <a:cs typeface="Century Gothic"/>
              </a:rPr>
              <a:t>ping</a:t>
            </a:r>
            <a:r>
              <a:rPr sz="2000" spc="-44" dirty="0" smtClean="0">
                <a:solidFill>
                  <a:srgbClr val="404040"/>
                </a:solidFill>
                <a:latin typeface="Century Gothic"/>
                <a:cs typeface="Century Gothic"/>
              </a:rPr>
              <a:t> </a:t>
            </a:r>
            <a:r>
              <a:rPr sz="2000" spc="0" dirty="0" smtClean="0">
                <a:solidFill>
                  <a:srgbClr val="404040"/>
                </a:solidFill>
                <a:latin typeface="Century Gothic"/>
                <a:cs typeface="Century Gothic"/>
              </a:rPr>
              <a:t>and work</a:t>
            </a:r>
            <a:r>
              <a:rPr sz="2000" spc="-9" dirty="0" smtClean="0">
                <a:solidFill>
                  <a:srgbClr val="404040"/>
                </a:solidFill>
                <a:latin typeface="Century Gothic"/>
                <a:cs typeface="Century Gothic"/>
              </a:rPr>
              <a:t>i</a:t>
            </a:r>
            <a:r>
              <a:rPr sz="2000" spc="0" dirty="0" smtClean="0">
                <a:solidFill>
                  <a:srgbClr val="404040"/>
                </a:solidFill>
                <a:latin typeface="Century Gothic"/>
                <a:cs typeface="Century Gothic"/>
              </a:rPr>
              <a:t>ng con</a:t>
            </a:r>
            <a:r>
              <a:rPr sz="2000" spc="-4" dirty="0" smtClean="0">
                <a:solidFill>
                  <a:srgbClr val="404040"/>
                </a:solidFill>
                <a:latin typeface="Century Gothic"/>
                <a:cs typeface="Century Gothic"/>
              </a:rPr>
              <a:t>d</a:t>
            </a:r>
            <a:r>
              <a:rPr sz="2000" spc="0" dirty="0" smtClean="0">
                <a:solidFill>
                  <a:srgbClr val="404040"/>
                </a:solidFill>
                <a:latin typeface="Century Gothic"/>
                <a:cs typeface="Century Gothic"/>
              </a:rPr>
              <a:t>i</a:t>
            </a:r>
            <a:r>
              <a:rPr sz="2000" spc="9" dirty="0" smtClean="0">
                <a:solidFill>
                  <a:srgbClr val="404040"/>
                </a:solidFill>
                <a:latin typeface="Century Gothic"/>
                <a:cs typeface="Century Gothic"/>
              </a:rPr>
              <a:t>t</a:t>
            </a:r>
            <a:r>
              <a:rPr sz="2000" spc="0" dirty="0" smtClean="0">
                <a:solidFill>
                  <a:srgbClr val="404040"/>
                </a:solidFill>
                <a:latin typeface="Century Gothic"/>
                <a:cs typeface="Century Gothic"/>
              </a:rPr>
              <a:t>i</a:t>
            </a:r>
            <a:r>
              <a:rPr sz="2000" spc="-9" dirty="0" smtClean="0">
                <a:solidFill>
                  <a:srgbClr val="404040"/>
                </a:solidFill>
                <a:latin typeface="Century Gothic"/>
                <a:cs typeface="Century Gothic"/>
              </a:rPr>
              <a:t>o</a:t>
            </a:r>
            <a:r>
              <a:rPr sz="2000" spc="0" dirty="0" smtClean="0">
                <a:solidFill>
                  <a:srgbClr val="404040"/>
                </a:solidFill>
                <a:latin typeface="Century Gothic"/>
                <a:cs typeface="Century Gothic"/>
              </a:rPr>
              <a:t>ns</a:t>
            </a:r>
            <a:endParaRPr sz="2000" dirty="0">
              <a:latin typeface="Century Gothic"/>
              <a:cs typeface="Century Gothic"/>
            </a:endParaRPr>
          </a:p>
          <a:p>
            <a:pPr marL="12700" marR="34013">
              <a:lnSpc>
                <a:spcPct val="102172"/>
              </a:lnSpc>
              <a:spcBef>
                <a:spcPts val="365"/>
              </a:spcBef>
            </a:pPr>
            <a:r>
              <a:rPr sz="2000" spc="0" dirty="0" smtClean="0">
                <a:solidFill>
                  <a:srgbClr val="404040"/>
                </a:solidFill>
                <a:latin typeface="Century Gothic"/>
                <a:cs typeface="Century Gothic"/>
              </a:rPr>
              <a:t>E</a:t>
            </a:r>
            <a:r>
              <a:rPr sz="2000" spc="4" dirty="0" smtClean="0">
                <a:solidFill>
                  <a:srgbClr val="404040"/>
                </a:solidFill>
                <a:latin typeface="Century Gothic"/>
                <a:cs typeface="Century Gothic"/>
              </a:rPr>
              <a:t>n</a:t>
            </a:r>
            <a:r>
              <a:rPr sz="2000" spc="0" dirty="0" smtClean="0">
                <a:solidFill>
                  <a:srgbClr val="404040"/>
                </a:solidFill>
                <a:latin typeface="Century Gothic"/>
                <a:cs typeface="Century Gothic"/>
              </a:rPr>
              <a:t>ough</a:t>
            </a:r>
            <a:r>
              <a:rPr sz="2000" spc="-9" dirty="0" smtClean="0">
                <a:solidFill>
                  <a:srgbClr val="404040"/>
                </a:solidFill>
                <a:latin typeface="Century Gothic"/>
                <a:cs typeface="Century Gothic"/>
              </a:rPr>
              <a:t> </a:t>
            </a:r>
            <a:r>
              <a:rPr sz="2000" spc="0" dirty="0" smtClean="0">
                <a:solidFill>
                  <a:srgbClr val="404040"/>
                </a:solidFill>
                <a:latin typeface="Century Gothic"/>
                <a:cs typeface="Century Gothic"/>
              </a:rPr>
              <a:t>and </a:t>
            </a:r>
            <a:r>
              <a:rPr sz="2000" spc="4" dirty="0" smtClean="0">
                <a:solidFill>
                  <a:srgbClr val="404040"/>
                </a:solidFill>
                <a:latin typeface="Century Gothic"/>
                <a:cs typeface="Century Gothic"/>
              </a:rPr>
              <a:t>w</a:t>
            </a:r>
            <a:r>
              <a:rPr sz="2000" spc="0" dirty="0" smtClean="0">
                <a:solidFill>
                  <a:srgbClr val="404040"/>
                </a:solidFill>
                <a:latin typeface="Century Gothic"/>
                <a:cs typeface="Century Gothic"/>
              </a:rPr>
              <a:t>hol</a:t>
            </a:r>
            <a:r>
              <a:rPr sz="2000" spc="9" dirty="0" smtClean="0">
                <a:solidFill>
                  <a:srgbClr val="404040"/>
                </a:solidFill>
                <a:latin typeface="Century Gothic"/>
                <a:cs typeface="Century Gothic"/>
              </a:rPr>
              <a:t>e</a:t>
            </a:r>
            <a:r>
              <a:rPr sz="2000" spc="0" dirty="0" smtClean="0">
                <a:solidFill>
                  <a:srgbClr val="404040"/>
                </a:solidFill>
                <a:latin typeface="Century Gothic"/>
                <a:cs typeface="Century Gothic"/>
              </a:rPr>
              <a:t>some</a:t>
            </a:r>
            <a:r>
              <a:rPr sz="2000" spc="-29" dirty="0" smtClean="0">
                <a:solidFill>
                  <a:srgbClr val="404040"/>
                </a:solidFill>
                <a:latin typeface="Century Gothic"/>
                <a:cs typeface="Century Gothic"/>
              </a:rPr>
              <a:t> </a:t>
            </a:r>
            <a:r>
              <a:rPr sz="2000" spc="0" dirty="0" smtClean="0">
                <a:solidFill>
                  <a:srgbClr val="404040"/>
                </a:solidFill>
                <a:latin typeface="Century Gothic"/>
                <a:cs typeface="Century Gothic"/>
              </a:rPr>
              <a:t>wa</a:t>
            </a:r>
            <a:r>
              <a:rPr sz="2000" spc="14" dirty="0" smtClean="0">
                <a:solidFill>
                  <a:srgbClr val="404040"/>
                </a:solidFill>
                <a:latin typeface="Century Gothic"/>
                <a:cs typeface="Century Gothic"/>
              </a:rPr>
              <a:t>t</a:t>
            </a:r>
            <a:r>
              <a:rPr sz="2000" spc="-4" dirty="0" smtClean="0">
                <a:solidFill>
                  <a:srgbClr val="404040"/>
                </a:solidFill>
                <a:latin typeface="Century Gothic"/>
                <a:cs typeface="Century Gothic"/>
              </a:rPr>
              <a:t>e</a:t>
            </a:r>
            <a:r>
              <a:rPr sz="2000" spc="0" dirty="0" smtClean="0">
                <a:solidFill>
                  <a:srgbClr val="404040"/>
                </a:solidFill>
                <a:latin typeface="Century Gothic"/>
                <a:cs typeface="Century Gothic"/>
              </a:rPr>
              <a:t>r</a:t>
            </a:r>
            <a:r>
              <a:rPr sz="2000" spc="-39" dirty="0" smtClean="0">
                <a:solidFill>
                  <a:srgbClr val="404040"/>
                </a:solidFill>
                <a:latin typeface="Century Gothic"/>
                <a:cs typeface="Century Gothic"/>
              </a:rPr>
              <a:t> </a:t>
            </a:r>
            <a:r>
              <a:rPr sz="2000" spc="0" dirty="0" smtClean="0">
                <a:solidFill>
                  <a:srgbClr val="404040"/>
                </a:solidFill>
                <a:latin typeface="Century Gothic"/>
                <a:cs typeface="Century Gothic"/>
              </a:rPr>
              <a:t>s</a:t>
            </a:r>
            <a:r>
              <a:rPr sz="2000" spc="4" dirty="0" smtClean="0">
                <a:solidFill>
                  <a:srgbClr val="404040"/>
                </a:solidFill>
                <a:latin typeface="Century Gothic"/>
                <a:cs typeface="Century Gothic"/>
              </a:rPr>
              <a:t>u</a:t>
            </a:r>
            <a:r>
              <a:rPr sz="2000" spc="0" dirty="0" smtClean="0">
                <a:solidFill>
                  <a:srgbClr val="404040"/>
                </a:solidFill>
                <a:latin typeface="Century Gothic"/>
                <a:cs typeface="Century Gothic"/>
              </a:rPr>
              <a:t>pp</a:t>
            </a:r>
            <a:r>
              <a:rPr sz="2000" spc="4" dirty="0" smtClean="0">
                <a:solidFill>
                  <a:srgbClr val="404040"/>
                </a:solidFill>
                <a:latin typeface="Century Gothic"/>
                <a:cs typeface="Century Gothic"/>
              </a:rPr>
              <a:t>l</a:t>
            </a:r>
            <a:r>
              <a:rPr sz="2000" spc="0" dirty="0" smtClean="0">
                <a:solidFill>
                  <a:srgbClr val="404040"/>
                </a:solidFill>
                <a:latin typeface="Century Gothic"/>
                <a:cs typeface="Century Gothic"/>
              </a:rPr>
              <a:t>y</a:t>
            </a:r>
            <a:endParaRPr sz="2000" dirty="0">
              <a:latin typeface="Century Gothic"/>
              <a:cs typeface="Century Gothic"/>
            </a:endParaRPr>
          </a:p>
          <a:p>
            <a:pPr marL="12700">
              <a:lnSpc>
                <a:spcPts val="2452"/>
              </a:lnSpc>
              <a:spcBef>
                <a:spcPts val="459"/>
              </a:spcBef>
            </a:pPr>
            <a:r>
              <a:rPr sz="2000" spc="0" dirty="0" smtClean="0">
                <a:solidFill>
                  <a:srgbClr val="404040"/>
                </a:solidFill>
                <a:latin typeface="Century Gothic"/>
                <a:cs typeface="Century Gothic"/>
              </a:rPr>
              <a:t>Pr</a:t>
            </a:r>
            <a:r>
              <a:rPr sz="2000" spc="-4" dirty="0" smtClean="0">
                <a:solidFill>
                  <a:srgbClr val="404040"/>
                </a:solidFill>
                <a:latin typeface="Century Gothic"/>
                <a:cs typeface="Century Gothic"/>
              </a:rPr>
              <a:t>o</a:t>
            </a:r>
            <a:r>
              <a:rPr sz="2000" spc="0" dirty="0" smtClean="0">
                <a:solidFill>
                  <a:srgbClr val="404040"/>
                </a:solidFill>
                <a:latin typeface="Century Gothic"/>
                <a:cs typeface="Century Gothic"/>
              </a:rPr>
              <a:t>p</a:t>
            </a:r>
            <a:r>
              <a:rPr sz="2000" spc="4" dirty="0" smtClean="0">
                <a:solidFill>
                  <a:srgbClr val="404040"/>
                </a:solidFill>
                <a:latin typeface="Century Gothic"/>
                <a:cs typeface="Century Gothic"/>
              </a:rPr>
              <a:t>e</a:t>
            </a:r>
            <a:r>
              <a:rPr sz="2000" spc="0" dirty="0" smtClean="0">
                <a:solidFill>
                  <a:srgbClr val="404040"/>
                </a:solidFill>
                <a:latin typeface="Century Gothic"/>
                <a:cs typeface="Century Gothic"/>
              </a:rPr>
              <a:t>r</a:t>
            </a:r>
            <a:r>
              <a:rPr sz="2000" spc="-9" dirty="0" smtClean="0">
                <a:solidFill>
                  <a:srgbClr val="404040"/>
                </a:solidFill>
                <a:latin typeface="Century Gothic"/>
                <a:cs typeface="Century Gothic"/>
              </a:rPr>
              <a:t> </a:t>
            </a:r>
            <a:r>
              <a:rPr sz="2000" spc="0" dirty="0" smtClean="0">
                <a:solidFill>
                  <a:srgbClr val="404040"/>
                </a:solidFill>
                <a:latin typeface="Century Gothic"/>
                <a:cs typeface="Century Gothic"/>
              </a:rPr>
              <a:t>handling and d</a:t>
            </a:r>
            <a:r>
              <a:rPr sz="2000" spc="-9" dirty="0" smtClean="0">
                <a:solidFill>
                  <a:srgbClr val="404040"/>
                </a:solidFill>
                <a:latin typeface="Century Gothic"/>
                <a:cs typeface="Century Gothic"/>
              </a:rPr>
              <a:t>i</a:t>
            </a:r>
            <a:r>
              <a:rPr sz="2000" spc="0" dirty="0" smtClean="0">
                <a:solidFill>
                  <a:srgbClr val="404040"/>
                </a:solidFill>
                <a:latin typeface="Century Gothic"/>
                <a:cs typeface="Century Gothic"/>
              </a:rPr>
              <a:t>sposal</a:t>
            </a:r>
            <a:r>
              <a:rPr sz="2000" spc="-9" dirty="0" smtClean="0">
                <a:solidFill>
                  <a:srgbClr val="404040"/>
                </a:solidFill>
                <a:latin typeface="Century Gothic"/>
                <a:cs typeface="Century Gothic"/>
              </a:rPr>
              <a:t> </a:t>
            </a:r>
            <a:r>
              <a:rPr sz="2000" spc="0" dirty="0" smtClean="0">
                <a:solidFill>
                  <a:srgbClr val="404040"/>
                </a:solidFill>
                <a:latin typeface="Century Gothic"/>
                <a:cs typeface="Century Gothic"/>
              </a:rPr>
              <a:t>of</a:t>
            </a:r>
            <a:r>
              <a:rPr sz="2000" spc="-4" dirty="0" smtClean="0">
                <a:solidFill>
                  <a:srgbClr val="404040"/>
                </a:solidFill>
                <a:latin typeface="Century Gothic"/>
                <a:cs typeface="Century Gothic"/>
              </a:rPr>
              <a:t> </a:t>
            </a:r>
            <a:r>
              <a:rPr sz="2000" spc="0" dirty="0" smtClean="0">
                <a:solidFill>
                  <a:srgbClr val="404040"/>
                </a:solidFill>
                <a:latin typeface="Century Gothic"/>
                <a:cs typeface="Century Gothic"/>
              </a:rPr>
              <a:t>hu</a:t>
            </a:r>
            <a:r>
              <a:rPr sz="2000" spc="4" dirty="0" smtClean="0">
                <a:solidFill>
                  <a:srgbClr val="404040"/>
                </a:solidFill>
                <a:latin typeface="Century Gothic"/>
                <a:cs typeface="Century Gothic"/>
              </a:rPr>
              <a:t>m</a:t>
            </a:r>
            <a:r>
              <a:rPr sz="2000" spc="0" dirty="0" smtClean="0">
                <a:solidFill>
                  <a:srgbClr val="404040"/>
                </a:solidFill>
                <a:latin typeface="Century Gothic"/>
                <a:cs typeface="Century Gothic"/>
              </a:rPr>
              <a:t>an</a:t>
            </a:r>
            <a:r>
              <a:rPr sz="2000" spc="-25" dirty="0" smtClean="0">
                <a:solidFill>
                  <a:srgbClr val="404040"/>
                </a:solidFill>
                <a:latin typeface="Century Gothic"/>
                <a:cs typeface="Century Gothic"/>
              </a:rPr>
              <a:t> </a:t>
            </a:r>
            <a:r>
              <a:rPr sz="2000" spc="0" dirty="0" smtClean="0">
                <a:solidFill>
                  <a:srgbClr val="404040"/>
                </a:solidFill>
                <a:latin typeface="Century Gothic"/>
                <a:cs typeface="Century Gothic"/>
              </a:rPr>
              <a:t>was</a:t>
            </a:r>
            <a:r>
              <a:rPr sz="2000" spc="19" dirty="0" smtClean="0">
                <a:solidFill>
                  <a:srgbClr val="404040"/>
                </a:solidFill>
                <a:latin typeface="Century Gothic"/>
                <a:cs typeface="Century Gothic"/>
              </a:rPr>
              <a:t>t</a:t>
            </a:r>
            <a:r>
              <a:rPr sz="2000" spc="0" dirty="0" smtClean="0">
                <a:solidFill>
                  <a:srgbClr val="404040"/>
                </a:solidFill>
                <a:latin typeface="Century Gothic"/>
                <a:cs typeface="Century Gothic"/>
              </a:rPr>
              <a:t>es </a:t>
            </a:r>
            <a:endParaRPr sz="2000" dirty="0">
              <a:latin typeface="Century Gothic"/>
              <a:cs typeface="Century Gothic"/>
            </a:endParaRPr>
          </a:p>
          <a:p>
            <a:pPr marL="12700">
              <a:lnSpc>
                <a:spcPts val="2452"/>
              </a:lnSpc>
              <a:spcBef>
                <a:spcPts val="468"/>
              </a:spcBef>
            </a:pPr>
            <a:r>
              <a:rPr sz="2000" spc="-4" dirty="0" smtClean="0">
                <a:solidFill>
                  <a:srgbClr val="404040"/>
                </a:solidFill>
                <a:latin typeface="Century Gothic"/>
                <a:cs typeface="Century Gothic"/>
              </a:rPr>
              <a:t>A</a:t>
            </a:r>
            <a:r>
              <a:rPr sz="2000" spc="14" dirty="0" smtClean="0">
                <a:solidFill>
                  <a:srgbClr val="404040"/>
                </a:solidFill>
                <a:latin typeface="Century Gothic"/>
                <a:cs typeface="Century Gothic"/>
              </a:rPr>
              <a:t>v</a:t>
            </a:r>
            <a:r>
              <a:rPr sz="2000" spc="0" dirty="0" smtClean="0">
                <a:solidFill>
                  <a:srgbClr val="404040"/>
                </a:solidFill>
                <a:latin typeface="Century Gothic"/>
                <a:cs typeface="Century Gothic"/>
              </a:rPr>
              <a:t>o</a:t>
            </a:r>
            <a:r>
              <a:rPr sz="2000" spc="-9" dirty="0" smtClean="0">
                <a:solidFill>
                  <a:srgbClr val="404040"/>
                </a:solidFill>
                <a:latin typeface="Century Gothic"/>
                <a:cs typeface="Century Gothic"/>
              </a:rPr>
              <a:t>i</a:t>
            </a:r>
            <a:r>
              <a:rPr sz="2000" spc="0" dirty="0" smtClean="0">
                <a:solidFill>
                  <a:srgbClr val="404040"/>
                </a:solidFill>
                <a:latin typeface="Century Gothic"/>
                <a:cs typeface="Century Gothic"/>
              </a:rPr>
              <a:t>dance</a:t>
            </a:r>
            <a:r>
              <a:rPr sz="2000" spc="-4" dirty="0" smtClean="0">
                <a:solidFill>
                  <a:srgbClr val="404040"/>
                </a:solidFill>
                <a:latin typeface="Century Gothic"/>
                <a:cs typeface="Century Gothic"/>
              </a:rPr>
              <a:t> </a:t>
            </a:r>
            <a:r>
              <a:rPr sz="2000" spc="0" dirty="0" smtClean="0">
                <a:solidFill>
                  <a:srgbClr val="404040"/>
                </a:solidFill>
                <a:latin typeface="Century Gothic"/>
                <a:cs typeface="Century Gothic"/>
              </a:rPr>
              <a:t>of</a:t>
            </a:r>
            <a:r>
              <a:rPr sz="2000" spc="-4" dirty="0" smtClean="0">
                <a:solidFill>
                  <a:srgbClr val="404040"/>
                </a:solidFill>
                <a:latin typeface="Century Gothic"/>
                <a:cs typeface="Century Gothic"/>
              </a:rPr>
              <a:t> </a:t>
            </a:r>
            <a:r>
              <a:rPr sz="2000" spc="-9" dirty="0" smtClean="0">
                <a:solidFill>
                  <a:srgbClr val="404040"/>
                </a:solidFill>
                <a:latin typeface="Century Gothic"/>
                <a:cs typeface="Century Gothic"/>
              </a:rPr>
              <a:t>o</a:t>
            </a:r>
            <a:r>
              <a:rPr sz="2000" spc="14" dirty="0" smtClean="0">
                <a:solidFill>
                  <a:srgbClr val="404040"/>
                </a:solidFill>
                <a:latin typeface="Century Gothic"/>
                <a:cs typeface="Century Gothic"/>
              </a:rPr>
              <a:t>v</a:t>
            </a:r>
            <a:r>
              <a:rPr sz="2000" spc="0" dirty="0" smtClean="0">
                <a:solidFill>
                  <a:srgbClr val="404040"/>
                </a:solidFill>
                <a:latin typeface="Century Gothic"/>
                <a:cs typeface="Century Gothic"/>
              </a:rPr>
              <a:t>ercr</a:t>
            </a:r>
            <a:r>
              <a:rPr sz="2000" spc="-4" dirty="0" smtClean="0">
                <a:solidFill>
                  <a:srgbClr val="404040"/>
                </a:solidFill>
                <a:latin typeface="Century Gothic"/>
                <a:cs typeface="Century Gothic"/>
              </a:rPr>
              <a:t>o</a:t>
            </a:r>
            <a:r>
              <a:rPr sz="2000" spc="0" dirty="0" smtClean="0">
                <a:solidFill>
                  <a:srgbClr val="404040"/>
                </a:solidFill>
                <a:latin typeface="Century Gothic"/>
                <a:cs typeface="Century Gothic"/>
              </a:rPr>
              <a:t>wd</a:t>
            </a:r>
            <a:r>
              <a:rPr sz="2000" spc="-4" dirty="0" smtClean="0">
                <a:solidFill>
                  <a:srgbClr val="404040"/>
                </a:solidFill>
                <a:latin typeface="Century Gothic"/>
                <a:cs typeface="Century Gothic"/>
              </a:rPr>
              <a:t>i</a:t>
            </a:r>
            <a:r>
              <a:rPr sz="2000" spc="0" dirty="0" smtClean="0">
                <a:solidFill>
                  <a:srgbClr val="404040"/>
                </a:solidFill>
                <a:latin typeface="Century Gothic"/>
                <a:cs typeface="Century Gothic"/>
              </a:rPr>
              <a:t>ng and s</a:t>
            </a:r>
            <a:r>
              <a:rPr sz="2000" spc="19" dirty="0" smtClean="0">
                <a:solidFill>
                  <a:srgbClr val="404040"/>
                </a:solidFill>
                <a:latin typeface="Century Gothic"/>
                <a:cs typeface="Century Gothic"/>
              </a:rPr>
              <a:t>t</a:t>
            </a:r>
            <a:r>
              <a:rPr sz="2000" spc="0" dirty="0" smtClean="0">
                <a:solidFill>
                  <a:srgbClr val="404040"/>
                </a:solidFill>
                <a:latin typeface="Century Gothic"/>
                <a:cs typeface="Century Gothic"/>
              </a:rPr>
              <a:t>res</a:t>
            </a:r>
            <a:r>
              <a:rPr sz="2000" spc="4" dirty="0" smtClean="0">
                <a:solidFill>
                  <a:srgbClr val="404040"/>
                </a:solidFill>
                <a:latin typeface="Century Gothic"/>
                <a:cs typeface="Century Gothic"/>
              </a:rPr>
              <a:t>s</a:t>
            </a:r>
            <a:r>
              <a:rPr sz="2000" spc="0" dirty="0" smtClean="0">
                <a:solidFill>
                  <a:srgbClr val="404040"/>
                </a:solidFill>
                <a:latin typeface="Century Gothic"/>
                <a:cs typeface="Century Gothic"/>
              </a:rPr>
              <a:t>f</a:t>
            </a:r>
            <a:r>
              <a:rPr sz="2000" spc="-9" dirty="0" smtClean="0">
                <a:solidFill>
                  <a:srgbClr val="404040"/>
                </a:solidFill>
                <a:latin typeface="Century Gothic"/>
                <a:cs typeface="Century Gothic"/>
              </a:rPr>
              <a:t>u</a:t>
            </a:r>
            <a:r>
              <a:rPr sz="2000" spc="0" dirty="0" smtClean="0">
                <a:solidFill>
                  <a:srgbClr val="404040"/>
                </a:solidFill>
                <a:latin typeface="Century Gothic"/>
                <a:cs typeface="Century Gothic"/>
              </a:rPr>
              <a:t>l</a:t>
            </a:r>
            <a:r>
              <a:rPr sz="2000" spc="-39" dirty="0" smtClean="0">
                <a:solidFill>
                  <a:srgbClr val="404040"/>
                </a:solidFill>
                <a:latin typeface="Century Gothic"/>
                <a:cs typeface="Century Gothic"/>
              </a:rPr>
              <a:t> </a:t>
            </a:r>
            <a:r>
              <a:rPr sz="2000" spc="0" dirty="0" smtClean="0">
                <a:solidFill>
                  <a:srgbClr val="404040"/>
                </a:solidFill>
                <a:latin typeface="Century Gothic"/>
                <a:cs typeface="Century Gothic"/>
              </a:rPr>
              <a:t>con</a:t>
            </a:r>
            <a:r>
              <a:rPr sz="2000" spc="-4" dirty="0" smtClean="0">
                <a:solidFill>
                  <a:srgbClr val="404040"/>
                </a:solidFill>
                <a:latin typeface="Century Gothic"/>
                <a:cs typeface="Century Gothic"/>
              </a:rPr>
              <a:t>d</a:t>
            </a:r>
            <a:r>
              <a:rPr sz="2000" spc="0" dirty="0" smtClean="0">
                <a:solidFill>
                  <a:srgbClr val="404040"/>
                </a:solidFill>
                <a:latin typeface="Century Gothic"/>
                <a:cs typeface="Century Gothic"/>
              </a:rPr>
              <a:t>i</a:t>
            </a:r>
            <a:r>
              <a:rPr sz="2000" spc="9" dirty="0" smtClean="0">
                <a:solidFill>
                  <a:srgbClr val="404040"/>
                </a:solidFill>
                <a:latin typeface="Century Gothic"/>
                <a:cs typeface="Century Gothic"/>
              </a:rPr>
              <a:t>t</a:t>
            </a:r>
            <a:r>
              <a:rPr sz="2000" spc="0" dirty="0" smtClean="0">
                <a:solidFill>
                  <a:srgbClr val="404040"/>
                </a:solidFill>
                <a:latin typeface="Century Gothic"/>
                <a:cs typeface="Century Gothic"/>
              </a:rPr>
              <a:t>i</a:t>
            </a:r>
            <a:r>
              <a:rPr sz="2000" spc="-9" dirty="0" smtClean="0">
                <a:solidFill>
                  <a:srgbClr val="404040"/>
                </a:solidFill>
                <a:latin typeface="Century Gothic"/>
                <a:cs typeface="Century Gothic"/>
              </a:rPr>
              <a:t>o</a:t>
            </a:r>
            <a:r>
              <a:rPr sz="2000" spc="0" dirty="0" smtClean="0">
                <a:solidFill>
                  <a:srgbClr val="404040"/>
                </a:solidFill>
                <a:latin typeface="Century Gothic"/>
                <a:cs typeface="Century Gothic"/>
              </a:rPr>
              <a:t>ns </a:t>
            </a:r>
            <a:endParaRPr sz="2000" dirty="0">
              <a:latin typeface="Century Gothic"/>
              <a:cs typeface="Century Gothic"/>
            </a:endParaRPr>
          </a:p>
          <a:p>
            <a:pPr marL="12700">
              <a:lnSpc>
                <a:spcPts val="2452"/>
              </a:lnSpc>
              <a:spcBef>
                <a:spcPts val="468"/>
              </a:spcBef>
            </a:pPr>
            <a:r>
              <a:rPr sz="2000" spc="0" dirty="0" smtClean="0">
                <a:solidFill>
                  <a:srgbClr val="404040"/>
                </a:solidFill>
                <a:latin typeface="Century Gothic"/>
                <a:cs typeface="Century Gothic"/>
              </a:rPr>
              <a:t>Con</a:t>
            </a:r>
            <a:r>
              <a:rPr sz="2000" spc="9" dirty="0" smtClean="0">
                <a:solidFill>
                  <a:srgbClr val="404040"/>
                </a:solidFill>
                <a:latin typeface="Century Gothic"/>
                <a:cs typeface="Century Gothic"/>
              </a:rPr>
              <a:t>t</a:t>
            </a:r>
            <a:r>
              <a:rPr sz="2000" spc="0" dirty="0" smtClean="0">
                <a:solidFill>
                  <a:srgbClr val="404040"/>
                </a:solidFill>
                <a:latin typeface="Century Gothic"/>
                <a:cs typeface="Century Gothic"/>
              </a:rPr>
              <a:t>r</a:t>
            </a:r>
            <a:r>
              <a:rPr sz="2000" spc="-9" dirty="0" smtClean="0">
                <a:solidFill>
                  <a:srgbClr val="404040"/>
                </a:solidFill>
                <a:latin typeface="Century Gothic"/>
                <a:cs typeface="Century Gothic"/>
              </a:rPr>
              <a:t>o</a:t>
            </a:r>
            <a:r>
              <a:rPr sz="2000" spc="0" dirty="0" smtClean="0">
                <a:solidFill>
                  <a:srgbClr val="404040"/>
                </a:solidFill>
                <a:latin typeface="Century Gothic"/>
                <a:cs typeface="Century Gothic"/>
              </a:rPr>
              <a:t>l</a:t>
            </a:r>
            <a:r>
              <a:rPr sz="2000" spc="-9" dirty="0" smtClean="0">
                <a:solidFill>
                  <a:srgbClr val="404040"/>
                </a:solidFill>
                <a:latin typeface="Century Gothic"/>
                <a:cs typeface="Century Gothic"/>
              </a:rPr>
              <a:t> </a:t>
            </a:r>
            <a:r>
              <a:rPr sz="2000" spc="-4" dirty="0" smtClean="0">
                <a:solidFill>
                  <a:srgbClr val="404040"/>
                </a:solidFill>
                <a:latin typeface="Century Gothic"/>
                <a:cs typeface="Century Gothic"/>
              </a:rPr>
              <a:t>o</a:t>
            </a:r>
            <a:r>
              <a:rPr sz="2000" spc="0" dirty="0" smtClean="0">
                <a:solidFill>
                  <a:srgbClr val="404040"/>
                </a:solidFill>
                <a:latin typeface="Century Gothic"/>
                <a:cs typeface="Century Gothic"/>
              </a:rPr>
              <a:t>f</a:t>
            </a:r>
            <a:r>
              <a:rPr sz="2000" spc="-4" dirty="0" smtClean="0">
                <a:solidFill>
                  <a:srgbClr val="404040"/>
                </a:solidFill>
                <a:latin typeface="Century Gothic"/>
                <a:cs typeface="Century Gothic"/>
              </a:rPr>
              <a:t> </a:t>
            </a:r>
            <a:r>
              <a:rPr sz="2000" spc="0" dirty="0" smtClean="0">
                <a:solidFill>
                  <a:srgbClr val="404040"/>
                </a:solidFill>
                <a:latin typeface="Century Gothic"/>
                <a:cs typeface="Century Gothic"/>
              </a:rPr>
              <a:t>en</a:t>
            </a:r>
            <a:r>
              <a:rPr sz="2000" spc="19" dirty="0" smtClean="0">
                <a:solidFill>
                  <a:srgbClr val="404040"/>
                </a:solidFill>
                <a:latin typeface="Century Gothic"/>
                <a:cs typeface="Century Gothic"/>
              </a:rPr>
              <a:t>v</a:t>
            </a:r>
            <a:r>
              <a:rPr sz="2000" spc="0" dirty="0" smtClean="0">
                <a:solidFill>
                  <a:srgbClr val="404040"/>
                </a:solidFill>
                <a:latin typeface="Century Gothic"/>
                <a:cs typeface="Century Gothic"/>
              </a:rPr>
              <a:t>i</a:t>
            </a:r>
            <a:r>
              <a:rPr sz="2000" spc="-9" dirty="0" smtClean="0">
                <a:solidFill>
                  <a:srgbClr val="404040"/>
                </a:solidFill>
                <a:latin typeface="Century Gothic"/>
                <a:cs typeface="Century Gothic"/>
              </a:rPr>
              <a:t>r</a:t>
            </a:r>
            <a:r>
              <a:rPr sz="2000" spc="-4" dirty="0" smtClean="0">
                <a:solidFill>
                  <a:srgbClr val="404040"/>
                </a:solidFill>
                <a:latin typeface="Century Gothic"/>
                <a:cs typeface="Century Gothic"/>
              </a:rPr>
              <a:t>o</a:t>
            </a:r>
            <a:r>
              <a:rPr sz="2000" spc="0" dirty="0" smtClean="0">
                <a:solidFill>
                  <a:srgbClr val="404040"/>
                </a:solidFill>
                <a:latin typeface="Century Gothic"/>
                <a:cs typeface="Century Gothic"/>
              </a:rPr>
              <a:t>nme</a:t>
            </a:r>
            <a:r>
              <a:rPr sz="2000" spc="4" dirty="0" smtClean="0">
                <a:solidFill>
                  <a:srgbClr val="404040"/>
                </a:solidFill>
                <a:latin typeface="Century Gothic"/>
                <a:cs typeface="Century Gothic"/>
              </a:rPr>
              <a:t>n</a:t>
            </a:r>
            <a:r>
              <a:rPr sz="2000" spc="0" dirty="0" smtClean="0">
                <a:solidFill>
                  <a:srgbClr val="404040"/>
                </a:solidFill>
                <a:latin typeface="Century Gothic"/>
                <a:cs typeface="Century Gothic"/>
              </a:rPr>
              <a:t>t</a:t>
            </a:r>
            <a:r>
              <a:rPr sz="2000" spc="-9" dirty="0" smtClean="0">
                <a:solidFill>
                  <a:srgbClr val="404040"/>
                </a:solidFill>
                <a:latin typeface="Century Gothic"/>
                <a:cs typeface="Century Gothic"/>
              </a:rPr>
              <a:t>a</a:t>
            </a:r>
            <a:r>
              <a:rPr sz="2000" spc="0" dirty="0" smtClean="0">
                <a:solidFill>
                  <a:srgbClr val="404040"/>
                </a:solidFill>
                <a:latin typeface="Century Gothic"/>
                <a:cs typeface="Century Gothic"/>
              </a:rPr>
              <a:t>l</a:t>
            </a:r>
            <a:r>
              <a:rPr sz="2000" spc="-34" dirty="0" smtClean="0">
                <a:solidFill>
                  <a:srgbClr val="404040"/>
                </a:solidFill>
                <a:latin typeface="Century Gothic"/>
                <a:cs typeface="Century Gothic"/>
              </a:rPr>
              <a:t> </a:t>
            </a:r>
            <a:r>
              <a:rPr sz="2000" spc="0" dirty="0" smtClean="0">
                <a:solidFill>
                  <a:srgbClr val="404040"/>
                </a:solidFill>
                <a:latin typeface="Century Gothic"/>
                <a:cs typeface="Century Gothic"/>
              </a:rPr>
              <a:t>p</a:t>
            </a:r>
            <a:r>
              <a:rPr sz="2000" spc="-4" dirty="0" smtClean="0">
                <a:solidFill>
                  <a:srgbClr val="404040"/>
                </a:solidFill>
                <a:latin typeface="Century Gothic"/>
                <a:cs typeface="Century Gothic"/>
              </a:rPr>
              <a:t>o</a:t>
            </a:r>
            <a:r>
              <a:rPr sz="2000" spc="4" dirty="0" smtClean="0">
                <a:solidFill>
                  <a:srgbClr val="404040"/>
                </a:solidFill>
                <a:latin typeface="Century Gothic"/>
                <a:cs typeface="Century Gothic"/>
              </a:rPr>
              <a:t>ll</a:t>
            </a:r>
            <a:r>
              <a:rPr sz="2000" spc="-9" dirty="0" smtClean="0">
                <a:solidFill>
                  <a:srgbClr val="404040"/>
                </a:solidFill>
                <a:latin typeface="Century Gothic"/>
                <a:cs typeface="Century Gothic"/>
              </a:rPr>
              <a:t>u</a:t>
            </a:r>
            <a:r>
              <a:rPr sz="2000" spc="0" dirty="0" smtClean="0">
                <a:solidFill>
                  <a:srgbClr val="404040"/>
                </a:solidFill>
                <a:latin typeface="Century Gothic"/>
                <a:cs typeface="Century Gothic"/>
              </a:rPr>
              <a:t>ti</a:t>
            </a:r>
            <a:r>
              <a:rPr sz="2000" spc="-9" dirty="0" smtClean="0">
                <a:solidFill>
                  <a:srgbClr val="404040"/>
                </a:solidFill>
                <a:latin typeface="Century Gothic"/>
                <a:cs typeface="Century Gothic"/>
              </a:rPr>
              <a:t>o</a:t>
            </a:r>
            <a:r>
              <a:rPr sz="2000" spc="0" dirty="0" smtClean="0">
                <a:solidFill>
                  <a:srgbClr val="404040"/>
                </a:solidFill>
                <a:latin typeface="Century Gothic"/>
                <a:cs typeface="Century Gothic"/>
              </a:rPr>
              <a:t>n</a:t>
            </a:r>
            <a:r>
              <a:rPr sz="2000" spc="-25" dirty="0" smtClean="0">
                <a:solidFill>
                  <a:srgbClr val="404040"/>
                </a:solidFill>
                <a:latin typeface="Century Gothic"/>
                <a:cs typeface="Century Gothic"/>
              </a:rPr>
              <a:t> </a:t>
            </a:r>
            <a:r>
              <a:rPr sz="2000" spc="0" dirty="0" smtClean="0">
                <a:solidFill>
                  <a:srgbClr val="404040"/>
                </a:solidFill>
                <a:latin typeface="Century Gothic"/>
                <a:cs typeface="Century Gothic"/>
              </a:rPr>
              <a:t>and</a:t>
            </a:r>
            <a:r>
              <a:rPr sz="2000" spc="4" dirty="0" smtClean="0">
                <a:solidFill>
                  <a:srgbClr val="404040"/>
                </a:solidFill>
                <a:latin typeface="Century Gothic"/>
                <a:cs typeface="Century Gothic"/>
              </a:rPr>
              <a:t> </a:t>
            </a:r>
            <a:r>
              <a:rPr sz="2000" spc="-4" dirty="0" smtClean="0">
                <a:solidFill>
                  <a:srgbClr val="404040"/>
                </a:solidFill>
                <a:latin typeface="Century Gothic"/>
                <a:cs typeface="Century Gothic"/>
              </a:rPr>
              <a:t>d</a:t>
            </a:r>
            <a:r>
              <a:rPr sz="2000" spc="0" dirty="0" smtClean="0">
                <a:solidFill>
                  <a:srgbClr val="404040"/>
                </a:solidFill>
                <a:latin typeface="Century Gothic"/>
                <a:cs typeface="Century Gothic"/>
              </a:rPr>
              <a:t>eg</a:t>
            </a:r>
            <a:r>
              <a:rPr sz="2000" spc="-4" dirty="0" smtClean="0">
                <a:solidFill>
                  <a:srgbClr val="404040"/>
                </a:solidFill>
                <a:latin typeface="Century Gothic"/>
                <a:cs typeface="Century Gothic"/>
              </a:rPr>
              <a:t>r</a:t>
            </a:r>
            <a:r>
              <a:rPr sz="2000" spc="0" dirty="0" smtClean="0">
                <a:solidFill>
                  <a:srgbClr val="404040"/>
                </a:solidFill>
                <a:latin typeface="Century Gothic"/>
                <a:cs typeface="Century Gothic"/>
              </a:rPr>
              <a:t>a</a:t>
            </a:r>
            <a:r>
              <a:rPr sz="2000" spc="-9" dirty="0" smtClean="0">
                <a:solidFill>
                  <a:srgbClr val="404040"/>
                </a:solidFill>
                <a:latin typeface="Century Gothic"/>
                <a:cs typeface="Century Gothic"/>
              </a:rPr>
              <a:t>d</a:t>
            </a:r>
            <a:r>
              <a:rPr sz="2000" spc="0" dirty="0" smtClean="0">
                <a:solidFill>
                  <a:srgbClr val="404040"/>
                </a:solidFill>
                <a:latin typeface="Century Gothic"/>
                <a:cs typeface="Century Gothic"/>
              </a:rPr>
              <a:t>a</a:t>
            </a:r>
            <a:r>
              <a:rPr sz="2000" spc="9" dirty="0" smtClean="0">
                <a:solidFill>
                  <a:srgbClr val="404040"/>
                </a:solidFill>
                <a:latin typeface="Century Gothic"/>
                <a:cs typeface="Century Gothic"/>
              </a:rPr>
              <a:t>t</a:t>
            </a:r>
            <a:r>
              <a:rPr sz="2000" spc="0" dirty="0" smtClean="0">
                <a:solidFill>
                  <a:srgbClr val="404040"/>
                </a:solidFill>
                <a:latin typeface="Century Gothic"/>
                <a:cs typeface="Century Gothic"/>
              </a:rPr>
              <a:t>i</a:t>
            </a:r>
            <a:r>
              <a:rPr sz="2000" spc="-9" dirty="0" smtClean="0">
                <a:solidFill>
                  <a:srgbClr val="404040"/>
                </a:solidFill>
                <a:latin typeface="Century Gothic"/>
                <a:cs typeface="Century Gothic"/>
              </a:rPr>
              <a:t>o</a:t>
            </a:r>
            <a:r>
              <a:rPr sz="2000" spc="0" dirty="0" smtClean="0">
                <a:solidFill>
                  <a:srgbClr val="404040"/>
                </a:solidFill>
                <a:latin typeface="Century Gothic"/>
                <a:cs typeface="Century Gothic"/>
              </a:rPr>
              <a:t>n </a:t>
            </a:r>
            <a:endParaRPr sz="2000" dirty="0">
              <a:latin typeface="Century Gothic"/>
              <a:cs typeface="Century Gothic"/>
            </a:endParaRPr>
          </a:p>
          <a:p>
            <a:pPr marL="12700">
              <a:lnSpc>
                <a:spcPts val="2452"/>
              </a:lnSpc>
              <a:spcBef>
                <a:spcPts val="468"/>
              </a:spcBef>
            </a:pPr>
            <a:r>
              <a:rPr sz="2000" spc="0" dirty="0" smtClean="0">
                <a:solidFill>
                  <a:srgbClr val="404040"/>
                </a:solidFill>
                <a:latin typeface="Century Gothic"/>
                <a:cs typeface="Century Gothic"/>
              </a:rPr>
              <a:t>E</a:t>
            </a:r>
            <a:r>
              <a:rPr sz="2000" spc="9" dirty="0" smtClean="0">
                <a:solidFill>
                  <a:srgbClr val="404040"/>
                </a:solidFill>
                <a:latin typeface="Century Gothic"/>
                <a:cs typeface="Century Gothic"/>
              </a:rPr>
              <a:t>l</a:t>
            </a:r>
            <a:r>
              <a:rPr sz="2000" spc="0" dirty="0" smtClean="0">
                <a:solidFill>
                  <a:srgbClr val="404040"/>
                </a:solidFill>
                <a:latin typeface="Century Gothic"/>
                <a:cs typeface="Century Gothic"/>
              </a:rPr>
              <a:t>imina</a:t>
            </a:r>
            <a:r>
              <a:rPr sz="2000" spc="9" dirty="0" smtClean="0">
                <a:solidFill>
                  <a:srgbClr val="404040"/>
                </a:solidFill>
                <a:latin typeface="Century Gothic"/>
                <a:cs typeface="Century Gothic"/>
              </a:rPr>
              <a:t>t</a:t>
            </a:r>
            <a:r>
              <a:rPr sz="2000" spc="0" dirty="0" smtClean="0">
                <a:solidFill>
                  <a:srgbClr val="404040"/>
                </a:solidFill>
                <a:latin typeface="Century Gothic"/>
                <a:cs typeface="Century Gothic"/>
              </a:rPr>
              <a:t>i</a:t>
            </a:r>
            <a:r>
              <a:rPr sz="2000" spc="-9" dirty="0" smtClean="0">
                <a:solidFill>
                  <a:srgbClr val="404040"/>
                </a:solidFill>
                <a:latin typeface="Century Gothic"/>
                <a:cs typeface="Century Gothic"/>
              </a:rPr>
              <a:t>o</a:t>
            </a:r>
            <a:r>
              <a:rPr sz="2000" spc="0" dirty="0" smtClean="0">
                <a:solidFill>
                  <a:srgbClr val="404040"/>
                </a:solidFill>
                <a:latin typeface="Century Gothic"/>
                <a:cs typeface="Century Gothic"/>
              </a:rPr>
              <a:t>n</a:t>
            </a:r>
            <a:r>
              <a:rPr sz="2000" spc="-25" dirty="0" smtClean="0">
                <a:solidFill>
                  <a:srgbClr val="404040"/>
                </a:solidFill>
                <a:latin typeface="Century Gothic"/>
                <a:cs typeface="Century Gothic"/>
              </a:rPr>
              <a:t> </a:t>
            </a:r>
            <a:r>
              <a:rPr sz="2000" spc="0" dirty="0" smtClean="0">
                <a:solidFill>
                  <a:srgbClr val="404040"/>
                </a:solidFill>
                <a:latin typeface="Century Gothic"/>
                <a:cs typeface="Century Gothic"/>
              </a:rPr>
              <a:t>and con</a:t>
            </a:r>
            <a:r>
              <a:rPr sz="2000" spc="9" dirty="0" smtClean="0">
                <a:solidFill>
                  <a:srgbClr val="404040"/>
                </a:solidFill>
                <a:latin typeface="Century Gothic"/>
                <a:cs typeface="Century Gothic"/>
              </a:rPr>
              <a:t>t</a:t>
            </a:r>
            <a:r>
              <a:rPr sz="2000" spc="0" dirty="0" smtClean="0">
                <a:solidFill>
                  <a:srgbClr val="404040"/>
                </a:solidFill>
                <a:latin typeface="Century Gothic"/>
                <a:cs typeface="Century Gothic"/>
              </a:rPr>
              <a:t>r</a:t>
            </a:r>
            <a:r>
              <a:rPr sz="2000" spc="-4" dirty="0" smtClean="0">
                <a:solidFill>
                  <a:srgbClr val="404040"/>
                </a:solidFill>
                <a:latin typeface="Century Gothic"/>
                <a:cs typeface="Century Gothic"/>
              </a:rPr>
              <a:t>o</a:t>
            </a:r>
            <a:r>
              <a:rPr sz="2000" spc="0" dirty="0" smtClean="0">
                <a:solidFill>
                  <a:srgbClr val="404040"/>
                </a:solidFill>
                <a:latin typeface="Century Gothic"/>
                <a:cs typeface="Century Gothic"/>
              </a:rPr>
              <a:t>l</a:t>
            </a:r>
            <a:r>
              <a:rPr sz="2000" spc="-4" dirty="0" smtClean="0">
                <a:solidFill>
                  <a:srgbClr val="404040"/>
                </a:solidFill>
                <a:latin typeface="Century Gothic"/>
                <a:cs typeface="Century Gothic"/>
              </a:rPr>
              <a:t> </a:t>
            </a:r>
            <a:r>
              <a:rPr sz="2000" spc="0" dirty="0" smtClean="0">
                <a:solidFill>
                  <a:srgbClr val="404040"/>
                </a:solidFill>
                <a:latin typeface="Century Gothic"/>
                <a:cs typeface="Century Gothic"/>
              </a:rPr>
              <a:t>of</a:t>
            </a:r>
            <a:r>
              <a:rPr sz="2000" spc="-4" dirty="0" smtClean="0">
                <a:solidFill>
                  <a:srgbClr val="404040"/>
                </a:solidFill>
                <a:latin typeface="Century Gothic"/>
                <a:cs typeface="Century Gothic"/>
              </a:rPr>
              <a:t> </a:t>
            </a:r>
            <a:r>
              <a:rPr sz="2000" spc="-9" dirty="0" smtClean="0">
                <a:solidFill>
                  <a:srgbClr val="404040"/>
                </a:solidFill>
                <a:latin typeface="Century Gothic"/>
                <a:cs typeface="Century Gothic"/>
              </a:rPr>
              <a:t>d</a:t>
            </a:r>
            <a:r>
              <a:rPr sz="2000" spc="0" dirty="0" smtClean="0">
                <a:solidFill>
                  <a:srgbClr val="404040"/>
                </a:solidFill>
                <a:latin typeface="Century Gothic"/>
                <a:cs typeface="Century Gothic"/>
              </a:rPr>
              <a:t>isease</a:t>
            </a:r>
            <a:r>
              <a:rPr sz="2000" spc="-19" dirty="0" smtClean="0">
                <a:solidFill>
                  <a:srgbClr val="404040"/>
                </a:solidFill>
                <a:latin typeface="Century Gothic"/>
                <a:cs typeface="Century Gothic"/>
              </a:rPr>
              <a:t> </a:t>
            </a:r>
            <a:r>
              <a:rPr sz="2000" spc="14" dirty="0" smtClean="0">
                <a:solidFill>
                  <a:srgbClr val="404040"/>
                </a:solidFill>
                <a:latin typeface="Century Gothic"/>
                <a:cs typeface="Century Gothic"/>
              </a:rPr>
              <a:t>v</a:t>
            </a:r>
            <a:r>
              <a:rPr sz="2000" spc="0" dirty="0" smtClean="0">
                <a:solidFill>
                  <a:srgbClr val="404040"/>
                </a:solidFill>
                <a:latin typeface="Century Gothic"/>
                <a:cs typeface="Century Gothic"/>
              </a:rPr>
              <a:t>ec</a:t>
            </a:r>
            <a:r>
              <a:rPr sz="2000" spc="19" dirty="0" smtClean="0">
                <a:solidFill>
                  <a:srgbClr val="404040"/>
                </a:solidFill>
                <a:latin typeface="Century Gothic"/>
                <a:cs typeface="Century Gothic"/>
              </a:rPr>
              <a:t>t</a:t>
            </a:r>
            <a:r>
              <a:rPr sz="2000" spc="0" dirty="0" smtClean="0">
                <a:solidFill>
                  <a:srgbClr val="404040"/>
                </a:solidFill>
                <a:latin typeface="Century Gothic"/>
                <a:cs typeface="Century Gothic"/>
              </a:rPr>
              <a:t>o</a:t>
            </a:r>
            <a:r>
              <a:rPr sz="2000" spc="-4" dirty="0" smtClean="0">
                <a:solidFill>
                  <a:srgbClr val="404040"/>
                </a:solidFill>
                <a:latin typeface="Century Gothic"/>
                <a:cs typeface="Century Gothic"/>
              </a:rPr>
              <a:t>r</a:t>
            </a:r>
            <a:r>
              <a:rPr sz="2000" spc="0" dirty="0" smtClean="0">
                <a:solidFill>
                  <a:srgbClr val="404040"/>
                </a:solidFill>
                <a:latin typeface="Century Gothic"/>
                <a:cs typeface="Century Gothic"/>
              </a:rPr>
              <a:t>s </a:t>
            </a:r>
            <a:endParaRPr sz="2000" dirty="0">
              <a:latin typeface="Century Gothic"/>
              <a:cs typeface="Century Gothic"/>
            </a:endParaRPr>
          </a:p>
          <a:p>
            <a:pPr marL="12700">
              <a:lnSpc>
                <a:spcPts val="2452"/>
              </a:lnSpc>
              <a:spcBef>
                <a:spcPts val="468"/>
              </a:spcBef>
            </a:pPr>
            <a:r>
              <a:rPr sz="2000" spc="14" dirty="0" smtClean="0">
                <a:solidFill>
                  <a:srgbClr val="404040"/>
                </a:solidFill>
                <a:latin typeface="Century Gothic"/>
                <a:cs typeface="Century Gothic"/>
              </a:rPr>
              <a:t>I</a:t>
            </a:r>
            <a:r>
              <a:rPr sz="2000" spc="0" dirty="0" smtClean="0">
                <a:solidFill>
                  <a:srgbClr val="404040"/>
                </a:solidFill>
                <a:latin typeface="Century Gothic"/>
                <a:cs typeface="Century Gothic"/>
              </a:rPr>
              <a:t>mprov</a:t>
            </a:r>
            <a:r>
              <a:rPr sz="2000" spc="4" dirty="0" smtClean="0">
                <a:solidFill>
                  <a:srgbClr val="404040"/>
                </a:solidFill>
                <a:latin typeface="Century Gothic"/>
                <a:cs typeface="Century Gothic"/>
              </a:rPr>
              <a:t>e</a:t>
            </a:r>
            <a:r>
              <a:rPr sz="2000" spc="-9" dirty="0" smtClean="0">
                <a:solidFill>
                  <a:srgbClr val="404040"/>
                </a:solidFill>
                <a:latin typeface="Century Gothic"/>
                <a:cs typeface="Century Gothic"/>
              </a:rPr>
              <a:t>m</a:t>
            </a:r>
            <a:r>
              <a:rPr sz="2000" spc="-4" dirty="0" smtClean="0">
                <a:solidFill>
                  <a:srgbClr val="404040"/>
                </a:solidFill>
                <a:latin typeface="Century Gothic"/>
                <a:cs typeface="Century Gothic"/>
              </a:rPr>
              <a:t>e</a:t>
            </a:r>
            <a:r>
              <a:rPr sz="2000" spc="0" dirty="0" smtClean="0">
                <a:solidFill>
                  <a:srgbClr val="404040"/>
                </a:solidFill>
                <a:latin typeface="Century Gothic"/>
                <a:cs typeface="Century Gothic"/>
              </a:rPr>
              <a:t>nt</a:t>
            </a:r>
            <a:r>
              <a:rPr sz="2000" spc="-34" dirty="0" smtClean="0">
                <a:solidFill>
                  <a:srgbClr val="404040"/>
                </a:solidFill>
                <a:latin typeface="Century Gothic"/>
                <a:cs typeface="Century Gothic"/>
              </a:rPr>
              <a:t> </a:t>
            </a:r>
            <a:r>
              <a:rPr sz="2000" spc="0" dirty="0" smtClean="0">
                <a:solidFill>
                  <a:srgbClr val="404040"/>
                </a:solidFill>
                <a:latin typeface="Century Gothic"/>
                <a:cs typeface="Century Gothic"/>
              </a:rPr>
              <a:t>in fo</a:t>
            </a:r>
            <a:r>
              <a:rPr sz="2000" spc="-4" dirty="0" smtClean="0">
                <a:solidFill>
                  <a:srgbClr val="404040"/>
                </a:solidFill>
                <a:latin typeface="Century Gothic"/>
                <a:cs typeface="Century Gothic"/>
              </a:rPr>
              <a:t>o</a:t>
            </a:r>
            <a:r>
              <a:rPr sz="2000" spc="0" dirty="0" smtClean="0">
                <a:solidFill>
                  <a:srgbClr val="404040"/>
                </a:solidFill>
                <a:latin typeface="Century Gothic"/>
                <a:cs typeface="Century Gothic"/>
              </a:rPr>
              <a:t>d </a:t>
            </a:r>
            <a:r>
              <a:rPr sz="2000" spc="4" dirty="0" smtClean="0">
                <a:solidFill>
                  <a:srgbClr val="404040"/>
                </a:solidFill>
                <a:latin typeface="Century Gothic"/>
                <a:cs typeface="Century Gothic"/>
              </a:rPr>
              <a:t>s</a:t>
            </a:r>
            <a:r>
              <a:rPr sz="2000" spc="0" dirty="0" smtClean="0">
                <a:solidFill>
                  <a:srgbClr val="404040"/>
                </a:solidFill>
                <a:latin typeface="Century Gothic"/>
                <a:cs typeface="Century Gothic"/>
              </a:rPr>
              <a:t>u</a:t>
            </a:r>
            <a:r>
              <a:rPr sz="2000" spc="4" dirty="0" smtClean="0">
                <a:solidFill>
                  <a:srgbClr val="404040"/>
                </a:solidFill>
                <a:latin typeface="Century Gothic"/>
                <a:cs typeface="Century Gothic"/>
              </a:rPr>
              <a:t>p</a:t>
            </a:r>
            <a:r>
              <a:rPr sz="2000" spc="0" dirty="0" smtClean="0">
                <a:solidFill>
                  <a:srgbClr val="404040"/>
                </a:solidFill>
                <a:latin typeface="Century Gothic"/>
                <a:cs typeface="Century Gothic"/>
              </a:rPr>
              <a:t>p</a:t>
            </a:r>
            <a:r>
              <a:rPr sz="2000" spc="4" dirty="0" smtClean="0">
                <a:solidFill>
                  <a:srgbClr val="404040"/>
                </a:solidFill>
                <a:latin typeface="Century Gothic"/>
                <a:cs typeface="Century Gothic"/>
              </a:rPr>
              <a:t>l</a:t>
            </a:r>
            <a:r>
              <a:rPr sz="2000" spc="0" dirty="0" smtClean="0">
                <a:solidFill>
                  <a:srgbClr val="404040"/>
                </a:solidFill>
                <a:latin typeface="Century Gothic"/>
                <a:cs typeface="Century Gothic"/>
              </a:rPr>
              <a:t>y</a:t>
            </a:r>
            <a:r>
              <a:rPr sz="2000" spc="-44" dirty="0" smtClean="0">
                <a:solidFill>
                  <a:srgbClr val="404040"/>
                </a:solidFill>
                <a:latin typeface="Century Gothic"/>
                <a:cs typeface="Century Gothic"/>
              </a:rPr>
              <a:t> </a:t>
            </a:r>
            <a:r>
              <a:rPr sz="2000" spc="0" dirty="0" smtClean="0">
                <a:solidFill>
                  <a:srgbClr val="404040"/>
                </a:solidFill>
                <a:latin typeface="Century Gothic"/>
                <a:cs typeface="Century Gothic"/>
              </a:rPr>
              <a:t>and n</a:t>
            </a:r>
            <a:r>
              <a:rPr sz="2000" spc="4" dirty="0" smtClean="0">
                <a:solidFill>
                  <a:srgbClr val="404040"/>
                </a:solidFill>
                <a:latin typeface="Century Gothic"/>
                <a:cs typeface="Century Gothic"/>
              </a:rPr>
              <a:t>u</a:t>
            </a:r>
            <a:r>
              <a:rPr sz="2000" spc="14" dirty="0" smtClean="0">
                <a:solidFill>
                  <a:srgbClr val="404040"/>
                </a:solidFill>
                <a:latin typeface="Century Gothic"/>
                <a:cs typeface="Century Gothic"/>
              </a:rPr>
              <a:t>t</a:t>
            </a:r>
            <a:r>
              <a:rPr sz="2000" spc="0" dirty="0" smtClean="0">
                <a:solidFill>
                  <a:srgbClr val="404040"/>
                </a:solidFill>
                <a:latin typeface="Century Gothic"/>
                <a:cs typeface="Century Gothic"/>
              </a:rPr>
              <a:t>r</a:t>
            </a:r>
            <a:r>
              <a:rPr sz="2000" spc="-9" dirty="0" smtClean="0">
                <a:solidFill>
                  <a:srgbClr val="404040"/>
                </a:solidFill>
                <a:latin typeface="Century Gothic"/>
                <a:cs typeface="Century Gothic"/>
              </a:rPr>
              <a:t>i</a:t>
            </a:r>
            <a:r>
              <a:rPr sz="2000" spc="0" dirty="0" smtClean="0">
                <a:solidFill>
                  <a:srgbClr val="404040"/>
                </a:solidFill>
                <a:latin typeface="Century Gothic"/>
                <a:cs typeface="Century Gothic"/>
              </a:rPr>
              <a:t>tion</a:t>
            </a:r>
            <a:endParaRPr sz="2000" dirty="0">
              <a:latin typeface="Century Gothic"/>
              <a:cs typeface="Century Gothic"/>
            </a:endParaRPr>
          </a:p>
          <a:p>
            <a:pPr marL="12700" marR="34013">
              <a:lnSpc>
                <a:spcPct val="102172"/>
              </a:lnSpc>
              <a:spcBef>
                <a:spcPts val="488"/>
              </a:spcBef>
            </a:pPr>
            <a:r>
              <a:rPr sz="2000" spc="-4" dirty="0" smtClean="0">
                <a:solidFill>
                  <a:srgbClr val="404040"/>
                </a:solidFill>
                <a:latin typeface="Century Gothic"/>
                <a:cs typeface="Century Gothic"/>
              </a:rPr>
              <a:t>A</a:t>
            </a:r>
            <a:r>
              <a:rPr sz="2000" spc="0" dirty="0" smtClean="0">
                <a:solidFill>
                  <a:srgbClr val="404040"/>
                </a:solidFill>
                <a:latin typeface="Century Gothic"/>
                <a:cs typeface="Century Gothic"/>
              </a:rPr>
              <a:t>d</a:t>
            </a:r>
            <a:r>
              <a:rPr sz="2000" spc="-9" dirty="0" smtClean="0">
                <a:solidFill>
                  <a:srgbClr val="404040"/>
                </a:solidFill>
                <a:latin typeface="Century Gothic"/>
                <a:cs typeface="Century Gothic"/>
              </a:rPr>
              <a:t>o</a:t>
            </a:r>
            <a:r>
              <a:rPr sz="2000" spc="0" dirty="0" smtClean="0">
                <a:solidFill>
                  <a:srgbClr val="404040"/>
                </a:solidFill>
                <a:latin typeface="Century Gothic"/>
                <a:cs typeface="Century Gothic"/>
              </a:rPr>
              <a:t>p</a:t>
            </a:r>
            <a:r>
              <a:rPr sz="2000" spc="14" dirty="0" smtClean="0">
                <a:solidFill>
                  <a:srgbClr val="404040"/>
                </a:solidFill>
                <a:latin typeface="Century Gothic"/>
                <a:cs typeface="Century Gothic"/>
              </a:rPr>
              <a:t>t</a:t>
            </a:r>
            <a:r>
              <a:rPr sz="2000" spc="0" dirty="0" smtClean="0">
                <a:solidFill>
                  <a:srgbClr val="404040"/>
                </a:solidFill>
                <a:latin typeface="Century Gothic"/>
                <a:cs typeface="Century Gothic"/>
              </a:rPr>
              <a:t>ing</a:t>
            </a:r>
            <a:r>
              <a:rPr sz="2000" spc="-14" dirty="0" smtClean="0">
                <a:solidFill>
                  <a:srgbClr val="404040"/>
                </a:solidFill>
                <a:latin typeface="Century Gothic"/>
                <a:cs typeface="Century Gothic"/>
              </a:rPr>
              <a:t> </a:t>
            </a:r>
            <a:r>
              <a:rPr sz="2000" spc="0" dirty="0" smtClean="0">
                <a:solidFill>
                  <a:srgbClr val="404040"/>
                </a:solidFill>
                <a:latin typeface="Century Gothic"/>
                <a:cs typeface="Century Gothic"/>
              </a:rPr>
              <a:t>of a</a:t>
            </a:r>
            <a:r>
              <a:rPr sz="2000" spc="-14" dirty="0" smtClean="0">
                <a:solidFill>
                  <a:srgbClr val="404040"/>
                </a:solidFill>
                <a:latin typeface="Century Gothic"/>
                <a:cs typeface="Century Gothic"/>
              </a:rPr>
              <a:t> </a:t>
            </a:r>
            <a:r>
              <a:rPr sz="2000" spc="0" dirty="0" smtClean="0">
                <a:solidFill>
                  <a:srgbClr val="404040"/>
                </a:solidFill>
                <a:latin typeface="Century Gothic"/>
                <a:cs typeface="Century Gothic"/>
              </a:rPr>
              <a:t>h</a:t>
            </a:r>
            <a:r>
              <a:rPr sz="2000" spc="4" dirty="0" smtClean="0">
                <a:solidFill>
                  <a:srgbClr val="404040"/>
                </a:solidFill>
                <a:latin typeface="Century Gothic"/>
                <a:cs typeface="Century Gothic"/>
              </a:rPr>
              <a:t>e</a:t>
            </a:r>
            <a:r>
              <a:rPr sz="2000" spc="0" dirty="0" smtClean="0">
                <a:solidFill>
                  <a:srgbClr val="404040"/>
                </a:solidFill>
                <a:latin typeface="Century Gothic"/>
                <a:cs typeface="Century Gothic"/>
              </a:rPr>
              <a:t>a</a:t>
            </a:r>
            <a:r>
              <a:rPr sz="2000" spc="4" dirty="0" smtClean="0">
                <a:solidFill>
                  <a:srgbClr val="404040"/>
                </a:solidFill>
                <a:latin typeface="Century Gothic"/>
                <a:cs typeface="Century Gothic"/>
              </a:rPr>
              <a:t>l</a:t>
            </a:r>
            <a:r>
              <a:rPr sz="2000" spc="14" dirty="0" smtClean="0">
                <a:solidFill>
                  <a:srgbClr val="404040"/>
                </a:solidFill>
                <a:latin typeface="Century Gothic"/>
                <a:cs typeface="Century Gothic"/>
              </a:rPr>
              <a:t>t</a:t>
            </a:r>
            <a:r>
              <a:rPr sz="2000" spc="0" dirty="0" smtClean="0">
                <a:solidFill>
                  <a:srgbClr val="404040"/>
                </a:solidFill>
                <a:latin typeface="Century Gothic"/>
                <a:cs typeface="Century Gothic"/>
              </a:rPr>
              <a:t>hi</a:t>
            </a:r>
            <a:r>
              <a:rPr sz="2000" spc="-9" dirty="0" smtClean="0">
                <a:solidFill>
                  <a:srgbClr val="404040"/>
                </a:solidFill>
                <a:latin typeface="Century Gothic"/>
                <a:cs typeface="Century Gothic"/>
              </a:rPr>
              <a:t>e</a:t>
            </a:r>
            <a:r>
              <a:rPr sz="2000" spc="0" dirty="0" smtClean="0">
                <a:solidFill>
                  <a:srgbClr val="404040"/>
                </a:solidFill>
                <a:latin typeface="Century Gothic"/>
                <a:cs typeface="Century Gothic"/>
              </a:rPr>
              <a:t>r</a:t>
            </a:r>
            <a:r>
              <a:rPr sz="2000" spc="-39" dirty="0" smtClean="0">
                <a:solidFill>
                  <a:srgbClr val="404040"/>
                </a:solidFill>
                <a:latin typeface="Century Gothic"/>
                <a:cs typeface="Century Gothic"/>
              </a:rPr>
              <a:t> </a:t>
            </a:r>
            <a:r>
              <a:rPr sz="2000" spc="0" dirty="0" smtClean="0">
                <a:solidFill>
                  <a:srgbClr val="404040"/>
                </a:solidFill>
                <a:latin typeface="Century Gothic"/>
                <a:cs typeface="Century Gothic"/>
              </a:rPr>
              <a:t>p</a:t>
            </a:r>
            <a:r>
              <a:rPr sz="2000" spc="4" dirty="0" smtClean="0">
                <a:solidFill>
                  <a:srgbClr val="404040"/>
                </a:solidFill>
                <a:latin typeface="Century Gothic"/>
                <a:cs typeface="Century Gothic"/>
              </a:rPr>
              <a:t>e</a:t>
            </a:r>
            <a:r>
              <a:rPr sz="2000" spc="0" dirty="0" smtClean="0">
                <a:solidFill>
                  <a:srgbClr val="404040"/>
                </a:solidFill>
                <a:latin typeface="Century Gothic"/>
                <a:cs typeface="Century Gothic"/>
              </a:rPr>
              <a:t>rsonal</a:t>
            </a:r>
            <a:r>
              <a:rPr sz="2000" spc="-19" dirty="0" smtClean="0">
                <a:solidFill>
                  <a:srgbClr val="404040"/>
                </a:solidFill>
                <a:latin typeface="Century Gothic"/>
                <a:cs typeface="Century Gothic"/>
              </a:rPr>
              <a:t> </a:t>
            </a:r>
            <a:r>
              <a:rPr sz="2000" spc="4" dirty="0" smtClean="0">
                <a:solidFill>
                  <a:srgbClr val="404040"/>
                </a:solidFill>
                <a:latin typeface="Century Gothic"/>
                <a:cs typeface="Century Gothic"/>
              </a:rPr>
              <a:t>l</a:t>
            </a:r>
            <a:r>
              <a:rPr sz="2000" spc="0" dirty="0" smtClean="0">
                <a:solidFill>
                  <a:srgbClr val="404040"/>
                </a:solidFill>
                <a:latin typeface="Century Gothic"/>
                <a:cs typeface="Century Gothic"/>
              </a:rPr>
              <a:t>i</a:t>
            </a:r>
            <a:r>
              <a:rPr sz="2000" spc="-9" dirty="0" smtClean="0">
                <a:solidFill>
                  <a:srgbClr val="404040"/>
                </a:solidFill>
                <a:latin typeface="Century Gothic"/>
                <a:cs typeface="Century Gothic"/>
              </a:rPr>
              <a:t>f</a:t>
            </a:r>
            <a:r>
              <a:rPr sz="2000" spc="0" dirty="0" smtClean="0">
                <a:solidFill>
                  <a:srgbClr val="404040"/>
                </a:solidFill>
                <a:latin typeface="Century Gothic"/>
                <a:cs typeface="Century Gothic"/>
              </a:rPr>
              <a:t>e</a:t>
            </a:r>
            <a:r>
              <a:rPr sz="2000" spc="-4" dirty="0" smtClean="0">
                <a:solidFill>
                  <a:srgbClr val="404040"/>
                </a:solidFill>
                <a:latin typeface="Century Gothic"/>
                <a:cs typeface="Century Gothic"/>
              </a:rPr>
              <a:t> </a:t>
            </a:r>
            <a:r>
              <a:rPr sz="2000" spc="0" dirty="0" smtClean="0">
                <a:solidFill>
                  <a:srgbClr val="404040"/>
                </a:solidFill>
                <a:latin typeface="Century Gothic"/>
                <a:cs typeface="Century Gothic"/>
              </a:rPr>
              <a:t>s</a:t>
            </a:r>
            <a:r>
              <a:rPr sz="2000" spc="19" dirty="0" smtClean="0">
                <a:solidFill>
                  <a:srgbClr val="404040"/>
                </a:solidFill>
                <a:latin typeface="Century Gothic"/>
                <a:cs typeface="Century Gothic"/>
              </a:rPr>
              <a:t>t</a:t>
            </a:r>
            <a:r>
              <a:rPr sz="2000" spc="-4" dirty="0" smtClean="0">
                <a:solidFill>
                  <a:srgbClr val="404040"/>
                </a:solidFill>
                <a:latin typeface="Century Gothic"/>
                <a:cs typeface="Century Gothic"/>
              </a:rPr>
              <a:t>y</a:t>
            </a:r>
            <a:r>
              <a:rPr sz="2000" spc="4" dirty="0" smtClean="0">
                <a:solidFill>
                  <a:srgbClr val="404040"/>
                </a:solidFill>
                <a:latin typeface="Century Gothic"/>
                <a:cs typeface="Century Gothic"/>
              </a:rPr>
              <a:t>l</a:t>
            </a:r>
            <a:r>
              <a:rPr sz="2000" spc="0" dirty="0" smtClean="0">
                <a:solidFill>
                  <a:srgbClr val="404040"/>
                </a:solidFill>
                <a:latin typeface="Century Gothic"/>
                <a:cs typeface="Century Gothic"/>
              </a:rPr>
              <a:t>es</a:t>
            </a:r>
            <a:r>
              <a:rPr sz="2000" spc="-39" dirty="0" smtClean="0">
                <a:solidFill>
                  <a:srgbClr val="404040"/>
                </a:solidFill>
                <a:latin typeface="Century Gothic"/>
                <a:cs typeface="Century Gothic"/>
              </a:rPr>
              <a:t> </a:t>
            </a:r>
            <a:r>
              <a:rPr sz="2000" spc="0" dirty="0" smtClean="0">
                <a:solidFill>
                  <a:srgbClr val="404040"/>
                </a:solidFill>
                <a:latin typeface="Century Gothic"/>
                <a:cs typeface="Century Gothic"/>
              </a:rPr>
              <a:t>e</a:t>
            </a:r>
            <a:r>
              <a:rPr sz="2000" spc="19" dirty="0" smtClean="0">
                <a:solidFill>
                  <a:srgbClr val="404040"/>
                </a:solidFill>
                <a:latin typeface="Century Gothic"/>
                <a:cs typeface="Century Gothic"/>
              </a:rPr>
              <a:t>t</a:t>
            </a:r>
            <a:r>
              <a:rPr sz="2000" spc="0" dirty="0" smtClean="0">
                <a:solidFill>
                  <a:srgbClr val="404040"/>
                </a:solidFill>
                <a:latin typeface="Century Gothic"/>
                <a:cs typeface="Century Gothic"/>
              </a:rPr>
              <a:t>c.</a:t>
            </a:r>
            <a:r>
              <a:rPr sz="2000" spc="-29" dirty="0" smtClean="0">
                <a:solidFill>
                  <a:srgbClr val="404040"/>
                </a:solidFill>
                <a:latin typeface="Century Gothic"/>
                <a:cs typeface="Century Gothic"/>
              </a:rPr>
              <a:t> </a:t>
            </a:r>
            <a:r>
              <a:rPr sz="2000" spc="0" dirty="0" smtClean="0">
                <a:solidFill>
                  <a:srgbClr val="404040"/>
                </a:solidFill>
                <a:latin typeface="Century Gothic"/>
                <a:cs typeface="Century Gothic"/>
              </a:rPr>
              <a:t>e</a:t>
            </a:r>
            <a:r>
              <a:rPr sz="2000" spc="19" dirty="0" smtClean="0">
                <a:solidFill>
                  <a:srgbClr val="404040"/>
                </a:solidFill>
                <a:latin typeface="Century Gothic"/>
                <a:cs typeface="Century Gothic"/>
              </a:rPr>
              <a:t>t</a:t>
            </a:r>
            <a:r>
              <a:rPr sz="2000" spc="29" dirty="0" smtClean="0">
                <a:solidFill>
                  <a:srgbClr val="404040"/>
                </a:solidFill>
                <a:latin typeface="Century Gothic"/>
                <a:cs typeface="Century Gothic"/>
              </a:rPr>
              <a:t>c</a:t>
            </a:r>
            <a:r>
              <a:rPr sz="2000" spc="0" dirty="0" smtClean="0">
                <a:solidFill>
                  <a:srgbClr val="404040"/>
                </a:solidFill>
                <a:latin typeface="Century Gothic"/>
                <a:cs typeface="Century Gothic"/>
              </a:rPr>
              <a:t>.</a:t>
            </a:r>
            <a:endParaRPr sz="2000" dirty="0">
              <a:latin typeface="Century Gothic"/>
              <a:cs typeface="Century Gothic"/>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pPr algn="l"/>
            <a:r>
              <a:rPr lang="en-US" b="1" dirty="0" smtClean="0"/>
              <a:t>Boiling ……………..</a:t>
            </a:r>
            <a:endParaRPr lang="en-US" dirty="0"/>
          </a:p>
        </p:txBody>
      </p:sp>
      <p:sp>
        <p:nvSpPr>
          <p:cNvPr id="3" name="Content Placeholder 2"/>
          <p:cNvSpPr>
            <a:spLocks noGrp="1"/>
          </p:cNvSpPr>
          <p:nvPr>
            <p:ph idx="1"/>
          </p:nvPr>
        </p:nvSpPr>
        <p:spPr>
          <a:xfrm>
            <a:off x="457200" y="1143000"/>
            <a:ext cx="8458200" cy="5562600"/>
          </a:xfrm>
        </p:spPr>
        <p:txBody>
          <a:bodyPr/>
          <a:lstStyle/>
          <a:p>
            <a:r>
              <a:rPr lang="en-US" sz="3600" dirty="0"/>
              <a:t>Allow the water to cool and store in clean containers. </a:t>
            </a:r>
          </a:p>
          <a:p>
            <a:r>
              <a:rPr lang="en-US" sz="3600" dirty="0"/>
              <a:t>Wash hands, </a:t>
            </a:r>
          </a:p>
          <a:p>
            <a:r>
              <a:rPr lang="en-US" sz="3600" dirty="0"/>
              <a:t>use a clean cup to draw the water. </a:t>
            </a:r>
          </a:p>
          <a:p>
            <a:r>
              <a:rPr lang="en-US" sz="3600" dirty="0"/>
              <a:t>Serve water in jar or cup, </a:t>
            </a:r>
          </a:p>
          <a:p>
            <a:r>
              <a:rPr lang="en-US" sz="3600" dirty="0"/>
              <a:t>its much safer to use a vessel that is fitted with a lead and tap for storage.</a:t>
            </a:r>
          </a:p>
          <a:p>
            <a:endParaRPr lang="en-US" dirty="0"/>
          </a:p>
          <a:p>
            <a:endParaRPr lang="en-US" dirty="0"/>
          </a:p>
        </p:txBody>
      </p:sp>
    </p:spTree>
    <p:extLst>
      <p:ext uri="{BB962C8B-B14F-4D97-AF65-F5344CB8AC3E}">
        <p14:creationId xmlns:p14="http://schemas.microsoft.com/office/powerpoint/2010/main" val="8597192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pPr algn="l"/>
            <a:r>
              <a:rPr lang="en-US" b="1" dirty="0" smtClean="0"/>
              <a:t/>
            </a:r>
            <a:br>
              <a:rPr lang="en-US" b="1" dirty="0" smtClean="0"/>
            </a:br>
            <a:r>
              <a:rPr lang="en-US" b="1" dirty="0" smtClean="0"/>
              <a:t>Storage</a:t>
            </a:r>
            <a:r>
              <a:rPr lang="en-US" dirty="0"/>
              <a:t/>
            </a:r>
            <a:br>
              <a:rPr lang="en-US" dirty="0"/>
            </a:br>
            <a:endParaRPr lang="en-US" dirty="0"/>
          </a:p>
        </p:txBody>
      </p:sp>
      <p:sp>
        <p:nvSpPr>
          <p:cNvPr id="3" name="Content Placeholder 2"/>
          <p:cNvSpPr>
            <a:spLocks noGrp="1"/>
          </p:cNvSpPr>
          <p:nvPr>
            <p:ph idx="1"/>
          </p:nvPr>
        </p:nvSpPr>
        <p:spPr>
          <a:xfrm>
            <a:off x="228600" y="914400"/>
            <a:ext cx="8686800" cy="5715000"/>
          </a:xfrm>
        </p:spPr>
        <p:txBody>
          <a:bodyPr>
            <a:normAutofit fontScale="92500" lnSpcReduction="10000"/>
          </a:bodyPr>
          <a:lstStyle/>
          <a:p>
            <a:r>
              <a:rPr lang="en-US" dirty="0" smtClean="0"/>
              <a:t>When </a:t>
            </a:r>
            <a:r>
              <a:rPr lang="en-US" dirty="0"/>
              <a:t>water is stored, all the particles and microorganisms present in water settle at the bottom of the container and they can be poured away.</a:t>
            </a:r>
          </a:p>
          <a:p>
            <a:pPr lvl="0"/>
            <a:r>
              <a:rPr lang="en-GB" dirty="0"/>
              <a:t>If water is allowed to stand, many of the harmful organisms which may be in it die because they cannot survive in water for a long time. </a:t>
            </a:r>
            <a:endParaRPr lang="en-GB" dirty="0" smtClean="0"/>
          </a:p>
          <a:p>
            <a:pPr lvl="0"/>
            <a:r>
              <a:rPr lang="en-GB" dirty="0" smtClean="0"/>
              <a:t>This </a:t>
            </a:r>
            <a:r>
              <a:rPr lang="en-GB" dirty="0"/>
              <a:t>also allows some silt (suspended matter) to settle out.</a:t>
            </a:r>
            <a:endParaRPr lang="en-US" dirty="0"/>
          </a:p>
          <a:p>
            <a:pPr lvl="0"/>
            <a:r>
              <a:rPr lang="en-GB" dirty="0"/>
              <a:t>Using three water pots can do it. </a:t>
            </a:r>
            <a:endParaRPr lang="en-GB" dirty="0" smtClean="0"/>
          </a:p>
          <a:p>
            <a:pPr lvl="0"/>
            <a:r>
              <a:rPr lang="en-GB" dirty="0" smtClean="0"/>
              <a:t>Two </a:t>
            </a:r>
            <a:r>
              <a:rPr lang="en-GB" dirty="0"/>
              <a:t>of the pots should be large and used for fetching water on alternate days.</a:t>
            </a:r>
            <a:endParaRPr lang="en-US" dirty="0"/>
          </a:p>
          <a:p>
            <a:endParaRPr lang="en-US" dirty="0"/>
          </a:p>
        </p:txBody>
      </p:sp>
    </p:spTree>
    <p:extLst>
      <p:ext uri="{BB962C8B-B14F-4D97-AF65-F5344CB8AC3E}">
        <p14:creationId xmlns:p14="http://schemas.microsoft.com/office/powerpoint/2010/main" val="30682916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fontScale="90000"/>
          </a:bodyPr>
          <a:lstStyle/>
          <a:p>
            <a:pPr algn="l"/>
            <a:r>
              <a:rPr lang="en-US" dirty="0" smtClean="0"/>
              <a:t>Storage…..</a:t>
            </a:r>
            <a:endParaRPr lang="en-US" dirty="0"/>
          </a:p>
        </p:txBody>
      </p:sp>
      <p:sp>
        <p:nvSpPr>
          <p:cNvPr id="3" name="Content Placeholder 2"/>
          <p:cNvSpPr>
            <a:spLocks noGrp="1"/>
          </p:cNvSpPr>
          <p:nvPr>
            <p:ph idx="1"/>
          </p:nvPr>
        </p:nvSpPr>
        <p:spPr>
          <a:xfrm>
            <a:off x="457200" y="838200"/>
            <a:ext cx="8382000" cy="5715000"/>
          </a:xfrm>
        </p:spPr>
        <p:txBody>
          <a:bodyPr>
            <a:normAutofit fontScale="92500" lnSpcReduction="10000"/>
          </a:bodyPr>
          <a:lstStyle/>
          <a:p>
            <a:pPr lvl="0"/>
            <a:r>
              <a:rPr lang="en-GB" dirty="0"/>
              <a:t>The first pot should be allowed to stand for 24hrs, then it is poured in the smaller pot and the remainder is used for washing. </a:t>
            </a:r>
            <a:endParaRPr lang="en-US" dirty="0"/>
          </a:p>
          <a:p>
            <a:pPr lvl="0"/>
            <a:r>
              <a:rPr lang="en-GB" dirty="0"/>
              <a:t>The 2</a:t>
            </a:r>
            <a:r>
              <a:rPr lang="en-GB" baseline="30000" dirty="0"/>
              <a:t>nd</a:t>
            </a:r>
            <a:r>
              <a:rPr lang="en-GB" dirty="0"/>
              <a:t> big pot is then used in the same way as the first.</a:t>
            </a:r>
            <a:endParaRPr lang="en-US" dirty="0"/>
          </a:p>
          <a:p>
            <a:pPr lvl="0"/>
            <a:r>
              <a:rPr lang="en-GB" dirty="0"/>
              <a:t>Some treatment can be obtained by careful design of storage tanks on a large scale or on a very large scale in reservoirs. </a:t>
            </a:r>
          </a:p>
          <a:p>
            <a:pPr lvl="0"/>
            <a:r>
              <a:rPr lang="en-GB" dirty="0"/>
              <a:t>This should stand for 3-7 days before use.</a:t>
            </a:r>
            <a:endParaRPr lang="en-US" dirty="0"/>
          </a:p>
          <a:p>
            <a:pPr lvl="0"/>
            <a:r>
              <a:rPr lang="en-GB" dirty="0"/>
              <a:t>If water is stored for at least 48hrs, any </a:t>
            </a:r>
            <a:r>
              <a:rPr lang="en-GB" dirty="0" err="1"/>
              <a:t>schistosome’s</a:t>
            </a:r>
            <a:r>
              <a:rPr lang="en-GB" dirty="0"/>
              <a:t> </a:t>
            </a:r>
            <a:r>
              <a:rPr lang="en-GB" dirty="0" err="1"/>
              <a:t>cercariae</a:t>
            </a:r>
            <a:r>
              <a:rPr lang="en-GB" dirty="0"/>
              <a:t> in it will become non-infective before they leave the tank.</a:t>
            </a:r>
            <a:endParaRPr lang="en-US" dirty="0"/>
          </a:p>
          <a:p>
            <a:endParaRPr lang="en-US" dirty="0"/>
          </a:p>
        </p:txBody>
      </p:sp>
    </p:spTree>
    <p:extLst>
      <p:ext uri="{BB962C8B-B14F-4D97-AF65-F5344CB8AC3E}">
        <p14:creationId xmlns:p14="http://schemas.microsoft.com/office/powerpoint/2010/main" val="25851893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382000" cy="914400"/>
          </a:xfrm>
        </p:spPr>
        <p:txBody>
          <a:bodyPr>
            <a:normAutofit/>
          </a:bodyPr>
          <a:lstStyle/>
          <a:p>
            <a:r>
              <a:rPr lang="en-US" dirty="0" smtClean="0"/>
              <a:t>Diagram </a:t>
            </a:r>
            <a:r>
              <a:rPr lang="en-US" dirty="0"/>
              <a:t>of the three-pot system </a:t>
            </a:r>
          </a:p>
        </p:txBody>
      </p:sp>
      <p:sp>
        <p:nvSpPr>
          <p:cNvPr id="3" name="Content Placeholder 2"/>
          <p:cNvSpPr>
            <a:spLocks noGrp="1"/>
          </p:cNvSpPr>
          <p:nvPr>
            <p:ph idx="1"/>
          </p:nvPr>
        </p:nvSpPr>
        <p:spPr>
          <a:xfrm>
            <a:off x="457200" y="914400"/>
            <a:ext cx="8382000" cy="5715000"/>
          </a:xfrm>
        </p:spPr>
        <p:txBody>
          <a:bodyPr/>
          <a:lstStyle/>
          <a:p>
            <a:endParaRPr lang="en-US" dirty="0"/>
          </a:p>
        </p:txBody>
      </p:sp>
      <p:pic>
        <p:nvPicPr>
          <p:cNvPr id="1026" name="Picture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90600"/>
            <a:ext cx="82296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9053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normAutofit fontScale="90000"/>
          </a:bodyPr>
          <a:lstStyle/>
          <a:p>
            <a:pPr algn="l"/>
            <a:r>
              <a:rPr lang="en-US" b="1" dirty="0" smtClean="0"/>
              <a:t/>
            </a:r>
            <a:br>
              <a:rPr lang="en-US" b="1" dirty="0" smtClean="0"/>
            </a:br>
            <a:r>
              <a:rPr lang="en-US" b="1" dirty="0" smtClean="0"/>
              <a:t>Sedimentation</a:t>
            </a:r>
            <a:r>
              <a:rPr lang="en-US" dirty="0"/>
              <a:t/>
            </a:r>
            <a:br>
              <a:rPr lang="en-US" dirty="0"/>
            </a:br>
            <a:endParaRPr lang="en-US" dirty="0"/>
          </a:p>
        </p:txBody>
      </p:sp>
      <p:sp>
        <p:nvSpPr>
          <p:cNvPr id="3" name="Content Placeholder 2"/>
          <p:cNvSpPr>
            <a:spLocks noGrp="1"/>
          </p:cNvSpPr>
          <p:nvPr>
            <p:ph idx="1"/>
          </p:nvPr>
        </p:nvSpPr>
        <p:spPr>
          <a:xfrm>
            <a:off x="304800" y="762000"/>
            <a:ext cx="8610600" cy="5867400"/>
          </a:xfrm>
        </p:spPr>
        <p:txBody>
          <a:bodyPr>
            <a:normAutofit/>
          </a:bodyPr>
          <a:lstStyle/>
          <a:p>
            <a:r>
              <a:rPr lang="en-GB" sz="3600" dirty="0" smtClean="0"/>
              <a:t>Sedimentation </a:t>
            </a:r>
            <a:r>
              <a:rPr lang="en-GB" sz="3600" dirty="0"/>
              <a:t>allows water impurities and foreign matter to settle down for easy removal. </a:t>
            </a:r>
            <a:endParaRPr lang="en-GB" sz="3600" dirty="0" smtClean="0"/>
          </a:p>
          <a:p>
            <a:r>
              <a:rPr lang="en-GB" sz="3600" dirty="0" smtClean="0"/>
              <a:t>This </a:t>
            </a:r>
            <a:r>
              <a:rPr lang="en-GB" sz="3600" dirty="0"/>
              <a:t>method improves on the colour of the water but does not kill the germs. </a:t>
            </a:r>
            <a:endParaRPr lang="en-GB" sz="3600" dirty="0" smtClean="0"/>
          </a:p>
          <a:p>
            <a:r>
              <a:rPr lang="en-GB" sz="3600" dirty="0" smtClean="0"/>
              <a:t>The </a:t>
            </a:r>
            <a:r>
              <a:rPr lang="en-GB" sz="3600" dirty="0"/>
              <a:t>procedure is that you allow water to stand in a container so that solid particles and impurities settle at the bottom leaving clear water on top for decanting (pour off clean water into another container</a:t>
            </a:r>
            <a:r>
              <a:rPr lang="en-GB" dirty="0"/>
              <a:t>). </a:t>
            </a:r>
            <a:endParaRPr lang="en-GB" dirty="0" smtClean="0"/>
          </a:p>
        </p:txBody>
      </p:sp>
    </p:spTree>
    <p:extLst>
      <p:ext uri="{BB962C8B-B14F-4D97-AF65-F5344CB8AC3E}">
        <p14:creationId xmlns:p14="http://schemas.microsoft.com/office/powerpoint/2010/main" val="4761715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fontScale="90000"/>
          </a:bodyPr>
          <a:lstStyle/>
          <a:p>
            <a:pPr algn="l"/>
            <a:r>
              <a:rPr lang="en-US" b="1" dirty="0"/>
              <a:t>Sedimentation</a:t>
            </a:r>
            <a:endParaRPr lang="en-US" dirty="0"/>
          </a:p>
        </p:txBody>
      </p:sp>
      <p:sp>
        <p:nvSpPr>
          <p:cNvPr id="3" name="Content Placeholder 2"/>
          <p:cNvSpPr>
            <a:spLocks noGrp="1"/>
          </p:cNvSpPr>
          <p:nvPr>
            <p:ph idx="1"/>
          </p:nvPr>
        </p:nvSpPr>
        <p:spPr>
          <a:xfrm>
            <a:off x="457200" y="838200"/>
            <a:ext cx="8382000" cy="5791200"/>
          </a:xfrm>
        </p:spPr>
        <p:txBody>
          <a:bodyPr>
            <a:normAutofit/>
          </a:bodyPr>
          <a:lstStyle/>
          <a:p>
            <a:r>
              <a:rPr lang="en-GB" dirty="0"/>
              <a:t>Sedimentation is assisted by adding chemicals called coagulants.  </a:t>
            </a:r>
          </a:p>
          <a:p>
            <a:r>
              <a:rPr lang="en-GB" dirty="0"/>
              <a:t>Aluminium sulphate. (Coagulant) When added to water, it causes small particles to come together in clusters known as flocs that settle easily</a:t>
            </a:r>
            <a:r>
              <a:rPr lang="en-GB" dirty="0" smtClean="0"/>
              <a:t>.</a:t>
            </a:r>
          </a:p>
          <a:p>
            <a:pPr lvl="0"/>
            <a:r>
              <a:rPr lang="en-GB" dirty="0" smtClean="0"/>
              <a:t>For </a:t>
            </a:r>
            <a:r>
              <a:rPr lang="en-GB" dirty="0"/>
              <a:t>larger communities, a small sedimentation tank can be built although it is not usually possible to arrange for coagulant chemicals to be added to the water to assist </a:t>
            </a:r>
            <a:r>
              <a:rPr lang="en-GB" dirty="0" smtClean="0"/>
              <a:t>sedimentation</a:t>
            </a:r>
            <a:r>
              <a:rPr lang="en-GB" dirty="0"/>
              <a:t>.</a:t>
            </a:r>
            <a:endParaRPr lang="en-US" dirty="0"/>
          </a:p>
          <a:p>
            <a:endParaRPr lang="en-US" dirty="0"/>
          </a:p>
          <a:p>
            <a:endParaRPr lang="en-US" dirty="0"/>
          </a:p>
        </p:txBody>
      </p:sp>
    </p:spTree>
    <p:extLst>
      <p:ext uri="{BB962C8B-B14F-4D97-AF65-F5344CB8AC3E}">
        <p14:creationId xmlns:p14="http://schemas.microsoft.com/office/powerpoint/2010/main" val="11909641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pPr algn="l"/>
            <a:r>
              <a:rPr lang="en-US" b="1" dirty="0"/>
              <a:t>Sedimentation</a:t>
            </a:r>
            <a:endParaRPr lang="en-US" dirty="0"/>
          </a:p>
        </p:txBody>
      </p:sp>
      <p:sp>
        <p:nvSpPr>
          <p:cNvPr id="3" name="Content Placeholder 2"/>
          <p:cNvSpPr>
            <a:spLocks noGrp="1"/>
          </p:cNvSpPr>
          <p:nvPr>
            <p:ph idx="1"/>
          </p:nvPr>
        </p:nvSpPr>
        <p:spPr>
          <a:xfrm>
            <a:off x="457200" y="1143000"/>
            <a:ext cx="8382000" cy="5410200"/>
          </a:xfrm>
        </p:spPr>
        <p:txBody>
          <a:bodyPr/>
          <a:lstStyle/>
          <a:p>
            <a:pPr lvl="0"/>
            <a:r>
              <a:rPr lang="en-GB" sz="3600" dirty="0"/>
              <a:t>Sedimentation does not remove some of the harmful organisms from polluted water but it helps to clarify water for treatment by filtration or chlorination.</a:t>
            </a:r>
            <a:endParaRPr lang="en-US" sz="3600" dirty="0"/>
          </a:p>
          <a:p>
            <a:pPr lvl="0"/>
            <a:r>
              <a:rPr lang="en-US" sz="3600" dirty="0"/>
              <a:t>Sedimentation works well in big horizontal flow tanks where water moves from end to the other especially in NWASC.</a:t>
            </a:r>
          </a:p>
          <a:p>
            <a:endParaRPr lang="en-US" dirty="0"/>
          </a:p>
        </p:txBody>
      </p:sp>
    </p:spTree>
    <p:extLst>
      <p:ext uri="{BB962C8B-B14F-4D97-AF65-F5344CB8AC3E}">
        <p14:creationId xmlns:p14="http://schemas.microsoft.com/office/powerpoint/2010/main" val="34649401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rmAutofit fontScale="90000"/>
          </a:bodyPr>
          <a:lstStyle/>
          <a:p>
            <a:pPr algn="l"/>
            <a:r>
              <a:rPr lang="en-GB" b="1" i="1" dirty="0" smtClean="0"/>
              <a:t/>
            </a:r>
            <a:br>
              <a:rPr lang="en-GB" b="1" i="1" dirty="0" smtClean="0"/>
            </a:br>
            <a:r>
              <a:rPr lang="en-GB" b="1" i="1" dirty="0" smtClean="0"/>
              <a:t>Filtration</a:t>
            </a:r>
            <a:r>
              <a:rPr lang="en-US" dirty="0"/>
              <a:t/>
            </a:r>
            <a:br>
              <a:rPr lang="en-US" dirty="0"/>
            </a:br>
            <a:endParaRPr lang="en-US" dirty="0"/>
          </a:p>
        </p:txBody>
      </p:sp>
      <p:sp>
        <p:nvSpPr>
          <p:cNvPr id="3" name="Content Placeholder 2"/>
          <p:cNvSpPr>
            <a:spLocks noGrp="1"/>
          </p:cNvSpPr>
          <p:nvPr>
            <p:ph idx="1"/>
          </p:nvPr>
        </p:nvSpPr>
        <p:spPr>
          <a:xfrm>
            <a:off x="304800" y="914400"/>
            <a:ext cx="8610600" cy="5638800"/>
          </a:xfrm>
        </p:spPr>
        <p:txBody>
          <a:bodyPr>
            <a:normAutofit/>
          </a:bodyPr>
          <a:lstStyle/>
          <a:p>
            <a:pPr lvl="0"/>
            <a:r>
              <a:rPr lang="en-GB" dirty="0" smtClean="0"/>
              <a:t>Water </a:t>
            </a:r>
            <a:r>
              <a:rPr lang="en-GB" dirty="0"/>
              <a:t>is filtered to make sure that all particles and most of the micro organisms are eliminated from water.</a:t>
            </a:r>
            <a:endParaRPr lang="en-US" dirty="0"/>
          </a:p>
          <a:p>
            <a:pPr marL="0" lvl="0" indent="0">
              <a:buNone/>
            </a:pPr>
            <a:r>
              <a:rPr lang="en-US" b="1" dirty="0"/>
              <a:t>Simple cloth </a:t>
            </a:r>
            <a:r>
              <a:rPr lang="en-US" b="1" dirty="0" smtClean="0"/>
              <a:t>filtration</a:t>
            </a:r>
            <a:r>
              <a:rPr lang="en-US" b="1" dirty="0"/>
              <a:t>:</a:t>
            </a:r>
            <a:endParaRPr lang="en-US" b="1" dirty="0" smtClean="0"/>
          </a:p>
          <a:p>
            <a:pPr lvl="0"/>
            <a:r>
              <a:rPr lang="en-US" dirty="0" smtClean="0"/>
              <a:t>The </a:t>
            </a:r>
            <a:r>
              <a:rPr lang="en-US" dirty="0"/>
              <a:t>method removes both fine and heavy suspended particles in water and improves on color but doesn’t kill the germs. </a:t>
            </a:r>
            <a:endParaRPr lang="en-US" dirty="0" smtClean="0"/>
          </a:p>
          <a:p>
            <a:pPr lvl="0"/>
            <a:r>
              <a:rPr lang="en-US" dirty="0" smtClean="0"/>
              <a:t>Place </a:t>
            </a:r>
            <a:r>
              <a:rPr lang="en-US" dirty="0"/>
              <a:t>a clean cloth over a clean container then pour water in the container.</a:t>
            </a:r>
          </a:p>
          <a:p>
            <a:endParaRPr lang="en-US" dirty="0"/>
          </a:p>
        </p:txBody>
      </p:sp>
    </p:spTree>
    <p:extLst>
      <p:ext uri="{BB962C8B-B14F-4D97-AF65-F5344CB8AC3E}">
        <p14:creationId xmlns:p14="http://schemas.microsoft.com/office/powerpoint/2010/main" val="17736952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rmAutofit fontScale="90000"/>
          </a:bodyPr>
          <a:lstStyle/>
          <a:p>
            <a:pPr algn="l"/>
            <a:r>
              <a:rPr lang="en-GB" b="1" i="1" dirty="0"/>
              <a:t>Filtration</a:t>
            </a:r>
            <a:endParaRPr lang="en-US" dirty="0"/>
          </a:p>
        </p:txBody>
      </p:sp>
      <p:sp>
        <p:nvSpPr>
          <p:cNvPr id="3" name="Content Placeholder 2"/>
          <p:cNvSpPr>
            <a:spLocks noGrp="1"/>
          </p:cNvSpPr>
          <p:nvPr>
            <p:ph idx="1"/>
          </p:nvPr>
        </p:nvSpPr>
        <p:spPr>
          <a:xfrm>
            <a:off x="304800" y="762000"/>
            <a:ext cx="8534400" cy="5791200"/>
          </a:xfrm>
        </p:spPr>
        <p:txBody>
          <a:bodyPr>
            <a:normAutofit/>
          </a:bodyPr>
          <a:lstStyle/>
          <a:p>
            <a:pPr lvl="0"/>
            <a:r>
              <a:rPr lang="en-GB" dirty="0"/>
              <a:t>It is an important treatment process through which bacteria are removed from water using large sand filters or small or home filters.</a:t>
            </a:r>
            <a:endParaRPr lang="en-US" dirty="0"/>
          </a:p>
          <a:p>
            <a:pPr lvl="0"/>
            <a:r>
              <a:rPr lang="en-GB" dirty="0"/>
              <a:t>It can be done on a small scale for a household or on a large scale for a village or town.</a:t>
            </a:r>
            <a:endParaRPr lang="en-US" dirty="0"/>
          </a:p>
          <a:p>
            <a:pPr lvl="0"/>
            <a:r>
              <a:rPr lang="en-GB" dirty="0"/>
              <a:t>The best simple household filter is a candle filter but it is expensive.</a:t>
            </a:r>
            <a:endParaRPr lang="en-US" dirty="0"/>
          </a:p>
          <a:p>
            <a:pPr lvl="0"/>
            <a:r>
              <a:rPr lang="en-GB" dirty="0"/>
              <a:t>The filter is made of pottery in the shape of a big candle. </a:t>
            </a:r>
          </a:p>
          <a:p>
            <a:pPr lvl="0"/>
            <a:r>
              <a:rPr lang="en-GB" dirty="0"/>
              <a:t>It also has two containers.</a:t>
            </a:r>
            <a:endParaRPr lang="en-US" dirty="0"/>
          </a:p>
          <a:p>
            <a:endParaRPr lang="en-US" dirty="0"/>
          </a:p>
        </p:txBody>
      </p:sp>
    </p:spTree>
    <p:extLst>
      <p:ext uri="{BB962C8B-B14F-4D97-AF65-F5344CB8AC3E}">
        <p14:creationId xmlns:p14="http://schemas.microsoft.com/office/powerpoint/2010/main" val="16269560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fontScale="90000"/>
          </a:bodyPr>
          <a:lstStyle/>
          <a:p>
            <a:pPr algn="l"/>
            <a:r>
              <a:rPr lang="en-GB" b="1" dirty="0" smtClean="0"/>
              <a:t/>
            </a:r>
            <a:br>
              <a:rPr lang="en-GB" b="1" dirty="0" smtClean="0"/>
            </a:br>
            <a:r>
              <a:rPr lang="en-GB" b="1" dirty="0" smtClean="0"/>
              <a:t>Candle </a:t>
            </a:r>
            <a:r>
              <a:rPr lang="en-GB" b="1" dirty="0"/>
              <a:t>filtration</a:t>
            </a:r>
            <a:r>
              <a:rPr lang="en-US" dirty="0"/>
              <a:t/>
            </a:r>
            <a:br>
              <a:rPr lang="en-US" dirty="0"/>
            </a:br>
            <a:endParaRPr lang="en-US" dirty="0"/>
          </a:p>
        </p:txBody>
      </p:sp>
      <p:sp>
        <p:nvSpPr>
          <p:cNvPr id="3" name="Content Placeholder 2"/>
          <p:cNvSpPr>
            <a:spLocks noGrp="1"/>
          </p:cNvSpPr>
          <p:nvPr>
            <p:ph idx="1"/>
          </p:nvPr>
        </p:nvSpPr>
        <p:spPr>
          <a:xfrm>
            <a:off x="228600" y="914400"/>
            <a:ext cx="8686800" cy="5715000"/>
          </a:xfrm>
        </p:spPr>
        <p:txBody>
          <a:bodyPr>
            <a:normAutofit/>
          </a:bodyPr>
          <a:lstStyle/>
          <a:p>
            <a:r>
              <a:rPr lang="en-US" sz="3600" dirty="0" smtClean="0"/>
              <a:t>Made </a:t>
            </a:r>
            <a:r>
              <a:rPr lang="en-US" sz="3600" dirty="0"/>
              <a:t>up of hollow cylinders one end is closed and the open end is fitted with a watertight joint to a metal which carries a metal nozzle communicating with the interior of the filter. </a:t>
            </a:r>
            <a:endParaRPr lang="en-US" sz="3600" dirty="0" smtClean="0"/>
          </a:p>
          <a:p>
            <a:r>
              <a:rPr lang="en-US" sz="3600" dirty="0" smtClean="0"/>
              <a:t>The </a:t>
            </a:r>
            <a:r>
              <a:rPr lang="en-US" sz="3600" dirty="0"/>
              <a:t>filter is mounted in a container like an open cylinder one end is completely closed by the filter screwed into cylinder in the upright position, </a:t>
            </a:r>
            <a:r>
              <a:rPr lang="en-US" sz="3600" dirty="0" smtClean="0"/>
              <a:t>with </a:t>
            </a:r>
            <a:r>
              <a:rPr lang="en-US" sz="3600" dirty="0"/>
              <a:t>the filters projecting into the cylinder. </a:t>
            </a:r>
            <a:endParaRPr lang="en-US" sz="3600" dirty="0" smtClean="0"/>
          </a:p>
          <a:p>
            <a:endParaRPr lang="en-US" sz="3600" dirty="0"/>
          </a:p>
        </p:txBody>
      </p:sp>
    </p:spTree>
    <p:extLst>
      <p:ext uri="{BB962C8B-B14F-4D97-AF65-F5344CB8AC3E}">
        <p14:creationId xmlns:p14="http://schemas.microsoft.com/office/powerpoint/2010/main" val="2857158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0"/>
            <a:ext cx="9144000" cy="6858000"/>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0" y="2575571"/>
            <a:ext cx="75438" cy="626363"/>
          </a:xfrm>
          <a:custGeom>
            <a:avLst/>
            <a:gdLst/>
            <a:ahLst/>
            <a:cxnLst/>
            <a:rect l="l" t="t" r="r" b="b"/>
            <a:pathLst>
              <a:path w="100584" h="626363">
                <a:moveTo>
                  <a:pt x="4081" y="18649"/>
                </a:moveTo>
                <a:lnTo>
                  <a:pt x="0" y="0"/>
                </a:lnTo>
                <a:lnTo>
                  <a:pt x="0" y="161162"/>
                </a:lnTo>
                <a:lnTo>
                  <a:pt x="4148" y="181237"/>
                </a:lnTo>
                <a:lnTo>
                  <a:pt x="8362" y="201376"/>
                </a:lnTo>
                <a:lnTo>
                  <a:pt x="12637" y="221577"/>
                </a:lnTo>
                <a:lnTo>
                  <a:pt x="16971" y="241837"/>
                </a:lnTo>
                <a:lnTo>
                  <a:pt x="21359" y="262151"/>
                </a:lnTo>
                <a:lnTo>
                  <a:pt x="25799" y="282517"/>
                </a:lnTo>
                <a:lnTo>
                  <a:pt x="30287" y="302931"/>
                </a:lnTo>
                <a:lnTo>
                  <a:pt x="34820" y="323389"/>
                </a:lnTo>
                <a:lnTo>
                  <a:pt x="39394" y="343889"/>
                </a:lnTo>
                <a:lnTo>
                  <a:pt x="44005" y="364426"/>
                </a:lnTo>
                <a:lnTo>
                  <a:pt x="48651" y="384998"/>
                </a:lnTo>
                <a:lnTo>
                  <a:pt x="53327" y="405600"/>
                </a:lnTo>
                <a:lnTo>
                  <a:pt x="58031" y="426230"/>
                </a:lnTo>
                <a:lnTo>
                  <a:pt x="62759" y="446884"/>
                </a:lnTo>
                <a:lnTo>
                  <a:pt x="67508" y="467558"/>
                </a:lnTo>
                <a:lnTo>
                  <a:pt x="72274" y="488249"/>
                </a:lnTo>
                <a:lnTo>
                  <a:pt x="77053" y="508955"/>
                </a:lnTo>
                <a:lnTo>
                  <a:pt x="81843" y="529670"/>
                </a:lnTo>
                <a:lnTo>
                  <a:pt x="86639" y="550393"/>
                </a:lnTo>
                <a:lnTo>
                  <a:pt x="91440" y="571118"/>
                </a:lnTo>
                <a:lnTo>
                  <a:pt x="92092" y="583648"/>
                </a:lnTo>
                <a:lnTo>
                  <a:pt x="93835" y="596178"/>
                </a:lnTo>
                <a:lnTo>
                  <a:pt x="96349" y="608707"/>
                </a:lnTo>
                <a:lnTo>
                  <a:pt x="99314" y="621237"/>
                </a:lnTo>
                <a:lnTo>
                  <a:pt x="100584" y="626363"/>
                </a:lnTo>
                <a:lnTo>
                  <a:pt x="99245" y="613271"/>
                </a:lnTo>
                <a:lnTo>
                  <a:pt x="97968" y="600241"/>
                </a:lnTo>
                <a:lnTo>
                  <a:pt x="96746" y="587265"/>
                </a:lnTo>
                <a:lnTo>
                  <a:pt x="95573" y="574337"/>
                </a:lnTo>
                <a:lnTo>
                  <a:pt x="94440" y="561451"/>
                </a:lnTo>
                <a:lnTo>
                  <a:pt x="93341" y="548598"/>
                </a:lnTo>
                <a:lnTo>
                  <a:pt x="92270" y="535774"/>
                </a:lnTo>
                <a:lnTo>
                  <a:pt x="91220" y="522969"/>
                </a:lnTo>
                <a:lnTo>
                  <a:pt x="90183" y="510179"/>
                </a:lnTo>
                <a:lnTo>
                  <a:pt x="89153" y="497395"/>
                </a:lnTo>
                <a:lnTo>
                  <a:pt x="88124" y="484611"/>
                </a:lnTo>
                <a:lnTo>
                  <a:pt x="87087" y="471821"/>
                </a:lnTo>
                <a:lnTo>
                  <a:pt x="86037" y="459016"/>
                </a:lnTo>
                <a:lnTo>
                  <a:pt x="84966" y="446192"/>
                </a:lnTo>
                <a:lnTo>
                  <a:pt x="83867" y="433339"/>
                </a:lnTo>
                <a:lnTo>
                  <a:pt x="82734" y="420453"/>
                </a:lnTo>
                <a:lnTo>
                  <a:pt x="81561" y="407525"/>
                </a:lnTo>
                <a:lnTo>
                  <a:pt x="80339" y="394549"/>
                </a:lnTo>
                <a:lnTo>
                  <a:pt x="79062" y="381519"/>
                </a:lnTo>
                <a:lnTo>
                  <a:pt x="77724" y="368426"/>
                </a:lnTo>
                <a:lnTo>
                  <a:pt x="73642" y="350429"/>
                </a:lnTo>
                <a:lnTo>
                  <a:pt x="69622" y="332366"/>
                </a:lnTo>
                <a:lnTo>
                  <a:pt x="65657" y="314241"/>
                </a:lnTo>
                <a:lnTo>
                  <a:pt x="61740" y="296058"/>
                </a:lnTo>
                <a:lnTo>
                  <a:pt x="57864" y="277820"/>
                </a:lnTo>
                <a:lnTo>
                  <a:pt x="54022" y="259531"/>
                </a:lnTo>
                <a:lnTo>
                  <a:pt x="50208" y="241193"/>
                </a:lnTo>
                <a:lnTo>
                  <a:pt x="46414" y="222811"/>
                </a:lnTo>
                <a:lnTo>
                  <a:pt x="42635" y="204388"/>
                </a:lnTo>
                <a:lnTo>
                  <a:pt x="38861" y="185928"/>
                </a:lnTo>
                <a:lnTo>
                  <a:pt x="35088" y="167432"/>
                </a:lnTo>
                <a:lnTo>
                  <a:pt x="31309" y="148906"/>
                </a:lnTo>
                <a:lnTo>
                  <a:pt x="27515" y="130353"/>
                </a:lnTo>
                <a:lnTo>
                  <a:pt x="23701" y="111776"/>
                </a:lnTo>
                <a:lnTo>
                  <a:pt x="19859" y="93178"/>
                </a:lnTo>
                <a:lnTo>
                  <a:pt x="15983" y="74563"/>
                </a:lnTo>
                <a:lnTo>
                  <a:pt x="12066" y="55934"/>
                </a:lnTo>
                <a:lnTo>
                  <a:pt x="8101" y="37295"/>
                </a:lnTo>
                <a:lnTo>
                  <a:pt x="4081" y="18649"/>
                </a:lnTo>
                <a:close/>
              </a:path>
            </a:pathLst>
          </a:custGeom>
          <a:solidFill>
            <a:srgbClr val="766E53"/>
          </a:solidFill>
        </p:spPr>
        <p:txBody>
          <a:bodyPr wrap="square" lIns="0" tIns="0" rIns="0" bIns="0" rtlCol="0">
            <a:noAutofit/>
          </a:bodyPr>
          <a:lstStyle/>
          <a:p>
            <a:endParaRPr/>
          </a:p>
        </p:txBody>
      </p:sp>
      <p:sp>
        <p:nvSpPr>
          <p:cNvPr id="7" name="object 7"/>
          <p:cNvSpPr/>
          <p:nvPr/>
        </p:nvSpPr>
        <p:spPr>
          <a:xfrm>
            <a:off x="96014" y="3156204"/>
            <a:ext cx="485775" cy="2322576"/>
          </a:xfrm>
          <a:custGeom>
            <a:avLst/>
            <a:gdLst/>
            <a:ahLst/>
            <a:cxnLst/>
            <a:rect l="l" t="t" r="r" b="b"/>
            <a:pathLst>
              <a:path w="647700" h="2322576">
                <a:moveTo>
                  <a:pt x="38039" y="161596"/>
                </a:moveTo>
                <a:lnTo>
                  <a:pt x="18877" y="80833"/>
                </a:lnTo>
                <a:lnTo>
                  <a:pt x="0" y="0"/>
                </a:lnTo>
                <a:lnTo>
                  <a:pt x="1388" y="13863"/>
                </a:lnTo>
                <a:lnTo>
                  <a:pt x="2777" y="27788"/>
                </a:lnTo>
                <a:lnTo>
                  <a:pt x="4165" y="41768"/>
                </a:lnTo>
                <a:lnTo>
                  <a:pt x="5553" y="55795"/>
                </a:lnTo>
                <a:lnTo>
                  <a:pt x="6941" y="69863"/>
                </a:lnTo>
                <a:lnTo>
                  <a:pt x="8329" y="83965"/>
                </a:lnTo>
                <a:lnTo>
                  <a:pt x="9717" y="98094"/>
                </a:lnTo>
                <a:lnTo>
                  <a:pt x="11105" y="112243"/>
                </a:lnTo>
                <a:lnTo>
                  <a:pt x="12493" y="126405"/>
                </a:lnTo>
                <a:lnTo>
                  <a:pt x="13881" y="140573"/>
                </a:lnTo>
                <a:lnTo>
                  <a:pt x="15268" y="154739"/>
                </a:lnTo>
                <a:lnTo>
                  <a:pt x="19432" y="197165"/>
                </a:lnTo>
                <a:lnTo>
                  <a:pt x="23596" y="239331"/>
                </a:lnTo>
                <a:lnTo>
                  <a:pt x="27762" y="281050"/>
                </a:lnTo>
                <a:lnTo>
                  <a:pt x="44488" y="348105"/>
                </a:lnTo>
                <a:lnTo>
                  <a:pt x="61359" y="415153"/>
                </a:lnTo>
                <a:lnTo>
                  <a:pt x="78383" y="482187"/>
                </a:lnTo>
                <a:lnTo>
                  <a:pt x="95567" y="549200"/>
                </a:lnTo>
                <a:lnTo>
                  <a:pt x="112917" y="616186"/>
                </a:lnTo>
                <a:lnTo>
                  <a:pt x="130441" y="683136"/>
                </a:lnTo>
                <a:lnTo>
                  <a:pt x="148145" y="750045"/>
                </a:lnTo>
                <a:lnTo>
                  <a:pt x="166036" y="816905"/>
                </a:lnTo>
                <a:lnTo>
                  <a:pt x="184122" y="883710"/>
                </a:lnTo>
                <a:lnTo>
                  <a:pt x="202409" y="950452"/>
                </a:lnTo>
                <a:lnTo>
                  <a:pt x="220904" y="1017124"/>
                </a:lnTo>
                <a:lnTo>
                  <a:pt x="239614" y="1083720"/>
                </a:lnTo>
                <a:lnTo>
                  <a:pt x="258547" y="1150232"/>
                </a:lnTo>
                <a:lnTo>
                  <a:pt x="277708" y="1216655"/>
                </a:lnTo>
                <a:lnTo>
                  <a:pt x="297106" y="1282979"/>
                </a:lnTo>
                <a:lnTo>
                  <a:pt x="316747" y="1349200"/>
                </a:lnTo>
                <a:lnTo>
                  <a:pt x="336637" y="1415309"/>
                </a:lnTo>
                <a:lnTo>
                  <a:pt x="356785" y="1481300"/>
                </a:lnTo>
                <a:lnTo>
                  <a:pt x="377196" y="1547166"/>
                </a:lnTo>
                <a:lnTo>
                  <a:pt x="397878" y="1612900"/>
                </a:lnTo>
                <a:lnTo>
                  <a:pt x="421479" y="1684658"/>
                </a:lnTo>
                <a:lnTo>
                  <a:pt x="445136" y="1756164"/>
                </a:lnTo>
                <a:lnTo>
                  <a:pt x="468905" y="1827445"/>
                </a:lnTo>
                <a:lnTo>
                  <a:pt x="492842" y="1898532"/>
                </a:lnTo>
                <a:lnTo>
                  <a:pt x="517001" y="1969452"/>
                </a:lnTo>
                <a:lnTo>
                  <a:pt x="541438" y="2040235"/>
                </a:lnTo>
                <a:lnTo>
                  <a:pt x="566208" y="2110910"/>
                </a:lnTo>
                <a:lnTo>
                  <a:pt x="591368" y="2181506"/>
                </a:lnTo>
                <a:lnTo>
                  <a:pt x="616972" y="2252051"/>
                </a:lnTo>
                <a:lnTo>
                  <a:pt x="643077" y="2322576"/>
                </a:lnTo>
                <a:lnTo>
                  <a:pt x="643225" y="2284096"/>
                </a:lnTo>
                <a:lnTo>
                  <a:pt x="643429" y="2271594"/>
                </a:lnTo>
                <a:lnTo>
                  <a:pt x="643764" y="2259144"/>
                </a:lnTo>
                <a:lnTo>
                  <a:pt x="644265" y="2246680"/>
                </a:lnTo>
                <a:lnTo>
                  <a:pt x="644963" y="2234135"/>
                </a:lnTo>
                <a:lnTo>
                  <a:pt x="645893" y="2221443"/>
                </a:lnTo>
                <a:lnTo>
                  <a:pt x="647087" y="2208538"/>
                </a:lnTo>
                <a:lnTo>
                  <a:pt x="647700" y="2202815"/>
                </a:lnTo>
                <a:lnTo>
                  <a:pt x="636630" y="2173045"/>
                </a:lnTo>
                <a:lnTo>
                  <a:pt x="625630" y="2143211"/>
                </a:lnTo>
                <a:lnTo>
                  <a:pt x="614700" y="2113318"/>
                </a:lnTo>
                <a:lnTo>
                  <a:pt x="603839" y="2083367"/>
                </a:lnTo>
                <a:lnTo>
                  <a:pt x="593047" y="2053363"/>
                </a:lnTo>
                <a:lnTo>
                  <a:pt x="582325" y="2023309"/>
                </a:lnTo>
                <a:lnTo>
                  <a:pt x="571673" y="1993207"/>
                </a:lnTo>
                <a:lnTo>
                  <a:pt x="561090" y="1963061"/>
                </a:lnTo>
                <a:lnTo>
                  <a:pt x="550576" y="1932874"/>
                </a:lnTo>
                <a:lnTo>
                  <a:pt x="540132" y="1902650"/>
                </a:lnTo>
                <a:lnTo>
                  <a:pt x="529757" y="1872392"/>
                </a:lnTo>
                <a:lnTo>
                  <a:pt x="519452" y="1842102"/>
                </a:lnTo>
                <a:lnTo>
                  <a:pt x="509216" y="1811785"/>
                </a:lnTo>
                <a:lnTo>
                  <a:pt x="499050" y="1781443"/>
                </a:lnTo>
                <a:lnTo>
                  <a:pt x="488953" y="1751079"/>
                </a:lnTo>
                <a:lnTo>
                  <a:pt x="478925" y="1720698"/>
                </a:lnTo>
                <a:lnTo>
                  <a:pt x="468967" y="1690302"/>
                </a:lnTo>
                <a:lnTo>
                  <a:pt x="459078" y="1659894"/>
                </a:lnTo>
                <a:lnTo>
                  <a:pt x="449259" y="1629478"/>
                </a:lnTo>
                <a:lnTo>
                  <a:pt x="439508" y="1599057"/>
                </a:lnTo>
                <a:lnTo>
                  <a:pt x="414040" y="1520196"/>
                </a:lnTo>
                <a:lnTo>
                  <a:pt x="388980" y="1441198"/>
                </a:lnTo>
                <a:lnTo>
                  <a:pt x="364324" y="1362066"/>
                </a:lnTo>
                <a:lnTo>
                  <a:pt x="340062" y="1282805"/>
                </a:lnTo>
                <a:lnTo>
                  <a:pt x="316189" y="1203418"/>
                </a:lnTo>
                <a:lnTo>
                  <a:pt x="292698" y="1123908"/>
                </a:lnTo>
                <a:lnTo>
                  <a:pt x="269581" y="1044279"/>
                </a:lnTo>
                <a:lnTo>
                  <a:pt x="246832" y="964536"/>
                </a:lnTo>
                <a:lnTo>
                  <a:pt x="224443" y="884681"/>
                </a:lnTo>
                <a:lnTo>
                  <a:pt x="202409" y="804719"/>
                </a:lnTo>
                <a:lnTo>
                  <a:pt x="180721" y="724653"/>
                </a:lnTo>
                <a:lnTo>
                  <a:pt x="159374" y="644487"/>
                </a:lnTo>
                <a:lnTo>
                  <a:pt x="138359" y="564224"/>
                </a:lnTo>
                <a:lnTo>
                  <a:pt x="117671" y="483869"/>
                </a:lnTo>
                <a:lnTo>
                  <a:pt x="97301" y="403425"/>
                </a:lnTo>
                <a:lnTo>
                  <a:pt x="77244" y="322895"/>
                </a:lnTo>
                <a:lnTo>
                  <a:pt x="57492" y="242284"/>
                </a:lnTo>
                <a:lnTo>
                  <a:pt x="38039" y="161596"/>
                </a:lnTo>
                <a:close/>
              </a:path>
            </a:pathLst>
          </a:custGeom>
          <a:solidFill>
            <a:srgbClr val="766E53"/>
          </a:solidFill>
        </p:spPr>
        <p:txBody>
          <a:bodyPr wrap="square" lIns="0" tIns="0" rIns="0" bIns="0" rtlCol="0">
            <a:noAutofit/>
          </a:bodyPr>
          <a:lstStyle/>
          <a:p>
            <a:endParaRPr/>
          </a:p>
        </p:txBody>
      </p:sp>
      <p:sp>
        <p:nvSpPr>
          <p:cNvPr id="8" name="object 8"/>
          <p:cNvSpPr/>
          <p:nvPr/>
        </p:nvSpPr>
        <p:spPr>
          <a:xfrm>
            <a:off x="605792" y="5446787"/>
            <a:ext cx="456057" cy="1420367"/>
          </a:xfrm>
          <a:custGeom>
            <a:avLst/>
            <a:gdLst/>
            <a:ahLst/>
            <a:cxnLst/>
            <a:rect l="l" t="t" r="r" b="b"/>
            <a:pathLst>
              <a:path w="608076" h="1420367">
                <a:moveTo>
                  <a:pt x="594951" y="1393388"/>
                </a:moveTo>
                <a:lnTo>
                  <a:pt x="581832" y="1366406"/>
                </a:lnTo>
                <a:lnTo>
                  <a:pt x="568727" y="1339417"/>
                </a:lnTo>
                <a:lnTo>
                  <a:pt x="555642" y="1312417"/>
                </a:lnTo>
                <a:lnTo>
                  <a:pt x="542584" y="1285404"/>
                </a:lnTo>
                <a:lnTo>
                  <a:pt x="529560" y="1258374"/>
                </a:lnTo>
                <a:lnTo>
                  <a:pt x="516577" y="1231323"/>
                </a:lnTo>
                <a:lnTo>
                  <a:pt x="503642" y="1204248"/>
                </a:lnTo>
                <a:lnTo>
                  <a:pt x="490763" y="1177145"/>
                </a:lnTo>
                <a:lnTo>
                  <a:pt x="477945" y="1150011"/>
                </a:lnTo>
                <a:lnTo>
                  <a:pt x="465196" y="1122843"/>
                </a:lnTo>
                <a:lnTo>
                  <a:pt x="452523" y="1095637"/>
                </a:lnTo>
                <a:lnTo>
                  <a:pt x="439933" y="1068389"/>
                </a:lnTo>
                <a:lnTo>
                  <a:pt x="427433" y="1041096"/>
                </a:lnTo>
                <a:lnTo>
                  <a:pt x="415030" y="1013754"/>
                </a:lnTo>
                <a:lnTo>
                  <a:pt x="402731" y="986361"/>
                </a:lnTo>
                <a:lnTo>
                  <a:pt x="390542" y="958912"/>
                </a:lnTo>
                <a:lnTo>
                  <a:pt x="378471" y="931404"/>
                </a:lnTo>
                <a:lnTo>
                  <a:pt x="366525" y="903834"/>
                </a:lnTo>
                <a:lnTo>
                  <a:pt x="354711" y="876198"/>
                </a:lnTo>
                <a:lnTo>
                  <a:pt x="337505" y="838118"/>
                </a:lnTo>
                <a:lnTo>
                  <a:pt x="320438" y="799970"/>
                </a:lnTo>
                <a:lnTo>
                  <a:pt x="303508" y="761752"/>
                </a:lnTo>
                <a:lnTo>
                  <a:pt x="286717" y="723464"/>
                </a:lnTo>
                <a:lnTo>
                  <a:pt x="270064" y="685108"/>
                </a:lnTo>
                <a:lnTo>
                  <a:pt x="253550" y="646682"/>
                </a:lnTo>
                <a:lnTo>
                  <a:pt x="237173" y="608187"/>
                </a:lnTo>
                <a:lnTo>
                  <a:pt x="220935" y="569623"/>
                </a:lnTo>
                <a:lnTo>
                  <a:pt x="204834" y="530990"/>
                </a:lnTo>
                <a:lnTo>
                  <a:pt x="188872" y="492288"/>
                </a:lnTo>
                <a:lnTo>
                  <a:pt x="173048" y="453517"/>
                </a:lnTo>
                <a:lnTo>
                  <a:pt x="157363" y="414676"/>
                </a:lnTo>
                <a:lnTo>
                  <a:pt x="141815" y="375767"/>
                </a:lnTo>
                <a:lnTo>
                  <a:pt x="126406" y="336789"/>
                </a:lnTo>
                <a:lnTo>
                  <a:pt x="111135" y="297742"/>
                </a:lnTo>
                <a:lnTo>
                  <a:pt x="96003" y="258626"/>
                </a:lnTo>
                <a:lnTo>
                  <a:pt x="81008" y="219441"/>
                </a:lnTo>
                <a:lnTo>
                  <a:pt x="66152" y="180187"/>
                </a:lnTo>
                <a:lnTo>
                  <a:pt x="51434" y="140864"/>
                </a:lnTo>
                <a:lnTo>
                  <a:pt x="36855" y="101473"/>
                </a:lnTo>
                <a:lnTo>
                  <a:pt x="31986" y="90076"/>
                </a:lnTo>
                <a:lnTo>
                  <a:pt x="27160" y="78627"/>
                </a:lnTo>
                <a:lnTo>
                  <a:pt x="22425" y="67082"/>
                </a:lnTo>
                <a:lnTo>
                  <a:pt x="17824" y="55401"/>
                </a:lnTo>
                <a:lnTo>
                  <a:pt x="13403" y="43541"/>
                </a:lnTo>
                <a:lnTo>
                  <a:pt x="9207" y="31459"/>
                </a:lnTo>
                <a:lnTo>
                  <a:pt x="5283" y="19113"/>
                </a:lnTo>
                <a:lnTo>
                  <a:pt x="1674" y="6462"/>
                </a:lnTo>
                <a:lnTo>
                  <a:pt x="0" y="0"/>
                </a:lnTo>
                <a:lnTo>
                  <a:pt x="0" y="76043"/>
                </a:lnTo>
                <a:lnTo>
                  <a:pt x="0" y="133731"/>
                </a:lnTo>
                <a:lnTo>
                  <a:pt x="14578" y="172434"/>
                </a:lnTo>
                <a:lnTo>
                  <a:pt x="29292" y="211068"/>
                </a:lnTo>
                <a:lnTo>
                  <a:pt x="44137" y="249633"/>
                </a:lnTo>
                <a:lnTo>
                  <a:pt x="59110" y="288129"/>
                </a:lnTo>
                <a:lnTo>
                  <a:pt x="74208" y="326555"/>
                </a:lnTo>
                <a:lnTo>
                  <a:pt x="89426" y="364912"/>
                </a:lnTo>
                <a:lnTo>
                  <a:pt x="104762" y="403200"/>
                </a:lnTo>
                <a:lnTo>
                  <a:pt x="120212" y="441419"/>
                </a:lnTo>
                <a:lnTo>
                  <a:pt x="135773" y="479568"/>
                </a:lnTo>
                <a:lnTo>
                  <a:pt x="151441" y="517648"/>
                </a:lnTo>
                <a:lnTo>
                  <a:pt x="167212" y="555659"/>
                </a:lnTo>
                <a:lnTo>
                  <a:pt x="183083" y="593601"/>
                </a:lnTo>
                <a:lnTo>
                  <a:pt x="199052" y="631474"/>
                </a:lnTo>
                <a:lnTo>
                  <a:pt x="215113" y="669278"/>
                </a:lnTo>
                <a:lnTo>
                  <a:pt x="231264" y="707013"/>
                </a:lnTo>
                <a:lnTo>
                  <a:pt x="247502" y="744679"/>
                </a:lnTo>
                <a:lnTo>
                  <a:pt x="263822" y="782275"/>
                </a:lnTo>
                <a:lnTo>
                  <a:pt x="280221" y="819803"/>
                </a:lnTo>
                <a:lnTo>
                  <a:pt x="296697" y="857261"/>
                </a:lnTo>
                <a:lnTo>
                  <a:pt x="313245" y="894651"/>
                </a:lnTo>
                <a:lnTo>
                  <a:pt x="337007" y="947222"/>
                </a:lnTo>
                <a:lnTo>
                  <a:pt x="361264" y="999793"/>
                </a:lnTo>
                <a:lnTo>
                  <a:pt x="385963" y="1052365"/>
                </a:lnTo>
                <a:lnTo>
                  <a:pt x="411049" y="1104937"/>
                </a:lnTo>
                <a:lnTo>
                  <a:pt x="436468" y="1157509"/>
                </a:lnTo>
                <a:lnTo>
                  <a:pt x="462167" y="1210081"/>
                </a:lnTo>
                <a:lnTo>
                  <a:pt x="488091" y="1262653"/>
                </a:lnTo>
                <a:lnTo>
                  <a:pt x="514186" y="1315225"/>
                </a:lnTo>
                <a:lnTo>
                  <a:pt x="540398" y="1367796"/>
                </a:lnTo>
                <a:lnTo>
                  <a:pt x="562101" y="1411221"/>
                </a:lnTo>
                <a:lnTo>
                  <a:pt x="603626" y="1411221"/>
                </a:lnTo>
                <a:lnTo>
                  <a:pt x="594951" y="1393388"/>
                </a:lnTo>
                <a:close/>
              </a:path>
            </a:pathLst>
          </a:custGeom>
          <a:solidFill>
            <a:srgbClr val="766E53"/>
          </a:solidFill>
        </p:spPr>
        <p:txBody>
          <a:bodyPr wrap="square" lIns="0" tIns="0" rIns="0" bIns="0" rtlCol="0">
            <a:noAutofit/>
          </a:bodyPr>
          <a:lstStyle/>
          <a:p>
            <a:endParaRPr/>
          </a:p>
        </p:txBody>
      </p:sp>
      <p:sp>
        <p:nvSpPr>
          <p:cNvPr id="9" name="object 9"/>
          <p:cNvSpPr/>
          <p:nvPr/>
        </p:nvSpPr>
        <p:spPr>
          <a:xfrm>
            <a:off x="720089" y="6504443"/>
            <a:ext cx="128016" cy="362711"/>
          </a:xfrm>
          <a:custGeom>
            <a:avLst/>
            <a:gdLst/>
            <a:ahLst/>
            <a:cxnLst/>
            <a:rect l="l" t="t" r="r" b="b"/>
            <a:pathLst>
              <a:path w="170688" h="362711">
                <a:moveTo>
                  <a:pt x="161726" y="344805"/>
                </a:moveTo>
                <a:lnTo>
                  <a:pt x="152830" y="326895"/>
                </a:lnTo>
                <a:lnTo>
                  <a:pt x="143997" y="308978"/>
                </a:lnTo>
                <a:lnTo>
                  <a:pt x="135222" y="291050"/>
                </a:lnTo>
                <a:lnTo>
                  <a:pt x="126503" y="273109"/>
                </a:lnTo>
                <a:lnTo>
                  <a:pt x="117835" y="255151"/>
                </a:lnTo>
                <a:lnTo>
                  <a:pt x="109216" y="237172"/>
                </a:lnTo>
                <a:lnTo>
                  <a:pt x="100642" y="219169"/>
                </a:lnTo>
                <a:lnTo>
                  <a:pt x="92109" y="201139"/>
                </a:lnTo>
                <a:lnTo>
                  <a:pt x="83615" y="183077"/>
                </a:lnTo>
                <a:lnTo>
                  <a:pt x="75155" y="164981"/>
                </a:lnTo>
                <a:lnTo>
                  <a:pt x="66726" y="146847"/>
                </a:lnTo>
                <a:lnTo>
                  <a:pt x="58324" y="128672"/>
                </a:lnTo>
                <a:lnTo>
                  <a:pt x="49947" y="110452"/>
                </a:lnTo>
                <a:lnTo>
                  <a:pt x="41591" y="92184"/>
                </a:lnTo>
                <a:lnTo>
                  <a:pt x="33252" y="73864"/>
                </a:lnTo>
                <a:lnTo>
                  <a:pt x="24927" y="55489"/>
                </a:lnTo>
                <a:lnTo>
                  <a:pt x="16612" y="37056"/>
                </a:lnTo>
                <a:lnTo>
                  <a:pt x="8304" y="18560"/>
                </a:lnTo>
                <a:lnTo>
                  <a:pt x="0" y="0"/>
                </a:lnTo>
                <a:lnTo>
                  <a:pt x="5571" y="18560"/>
                </a:lnTo>
                <a:lnTo>
                  <a:pt x="11214" y="37056"/>
                </a:lnTo>
                <a:lnTo>
                  <a:pt x="16934" y="55489"/>
                </a:lnTo>
                <a:lnTo>
                  <a:pt x="22733" y="73864"/>
                </a:lnTo>
                <a:lnTo>
                  <a:pt x="28616" y="92184"/>
                </a:lnTo>
                <a:lnTo>
                  <a:pt x="34585" y="110452"/>
                </a:lnTo>
                <a:lnTo>
                  <a:pt x="40643" y="128672"/>
                </a:lnTo>
                <a:lnTo>
                  <a:pt x="46796" y="146847"/>
                </a:lnTo>
                <a:lnTo>
                  <a:pt x="53045" y="164981"/>
                </a:lnTo>
                <a:lnTo>
                  <a:pt x="59394" y="183077"/>
                </a:lnTo>
                <a:lnTo>
                  <a:pt x="65848" y="201139"/>
                </a:lnTo>
                <a:lnTo>
                  <a:pt x="72408" y="219169"/>
                </a:lnTo>
                <a:lnTo>
                  <a:pt x="79079" y="237172"/>
                </a:lnTo>
                <a:lnTo>
                  <a:pt x="85865" y="255151"/>
                </a:lnTo>
                <a:lnTo>
                  <a:pt x="92768" y="273109"/>
                </a:lnTo>
                <a:lnTo>
                  <a:pt x="99793" y="291050"/>
                </a:lnTo>
                <a:lnTo>
                  <a:pt x="106942" y="308978"/>
                </a:lnTo>
                <a:lnTo>
                  <a:pt x="114219" y="326895"/>
                </a:lnTo>
                <a:lnTo>
                  <a:pt x="121627" y="344805"/>
                </a:lnTo>
                <a:lnTo>
                  <a:pt x="125318" y="353565"/>
                </a:lnTo>
                <a:lnTo>
                  <a:pt x="166110" y="353565"/>
                </a:lnTo>
                <a:lnTo>
                  <a:pt x="161726" y="344805"/>
                </a:lnTo>
                <a:close/>
              </a:path>
            </a:pathLst>
          </a:custGeom>
          <a:solidFill>
            <a:srgbClr val="766E53"/>
          </a:solidFill>
        </p:spPr>
        <p:txBody>
          <a:bodyPr wrap="square" lIns="0" tIns="0" rIns="0" bIns="0" rtlCol="0">
            <a:noAutofit/>
          </a:bodyPr>
          <a:lstStyle/>
          <a:p>
            <a:endParaRPr/>
          </a:p>
        </p:txBody>
      </p:sp>
      <p:sp>
        <p:nvSpPr>
          <p:cNvPr id="10" name="object 10"/>
          <p:cNvSpPr/>
          <p:nvPr/>
        </p:nvSpPr>
        <p:spPr>
          <a:xfrm>
            <a:off x="75439" y="3201924"/>
            <a:ext cx="616076" cy="3328416"/>
          </a:xfrm>
          <a:custGeom>
            <a:avLst/>
            <a:gdLst/>
            <a:ahLst/>
            <a:cxnLst/>
            <a:rect l="l" t="t" r="r" b="b"/>
            <a:pathLst>
              <a:path w="821435" h="3328416">
                <a:moveTo>
                  <a:pt x="48" y="204"/>
                </a:moveTo>
                <a:lnTo>
                  <a:pt x="5641" y="54667"/>
                </a:lnTo>
                <a:lnTo>
                  <a:pt x="11490" y="109394"/>
                </a:lnTo>
                <a:lnTo>
                  <a:pt x="17547" y="164168"/>
                </a:lnTo>
                <a:lnTo>
                  <a:pt x="23812" y="218979"/>
                </a:lnTo>
                <a:lnTo>
                  <a:pt x="30284" y="273817"/>
                </a:lnTo>
                <a:lnTo>
                  <a:pt x="36964" y="328673"/>
                </a:lnTo>
                <a:lnTo>
                  <a:pt x="43852" y="383534"/>
                </a:lnTo>
                <a:lnTo>
                  <a:pt x="50947" y="438391"/>
                </a:lnTo>
                <a:lnTo>
                  <a:pt x="58250" y="493234"/>
                </a:lnTo>
                <a:lnTo>
                  <a:pt x="65760" y="548052"/>
                </a:lnTo>
                <a:lnTo>
                  <a:pt x="73478" y="602835"/>
                </a:lnTo>
                <a:lnTo>
                  <a:pt x="81404" y="657572"/>
                </a:lnTo>
                <a:lnTo>
                  <a:pt x="89537" y="712253"/>
                </a:lnTo>
                <a:lnTo>
                  <a:pt x="97878" y="766868"/>
                </a:lnTo>
                <a:lnTo>
                  <a:pt x="106427" y="821406"/>
                </a:lnTo>
                <a:lnTo>
                  <a:pt x="115183" y="875857"/>
                </a:lnTo>
                <a:lnTo>
                  <a:pt x="124147" y="930210"/>
                </a:lnTo>
                <a:lnTo>
                  <a:pt x="133319" y="984455"/>
                </a:lnTo>
                <a:lnTo>
                  <a:pt x="142698" y="1038582"/>
                </a:lnTo>
                <a:lnTo>
                  <a:pt x="152285" y="1092581"/>
                </a:lnTo>
                <a:lnTo>
                  <a:pt x="164987" y="1163035"/>
                </a:lnTo>
                <a:lnTo>
                  <a:pt x="178171" y="1233352"/>
                </a:lnTo>
                <a:lnTo>
                  <a:pt x="191831" y="1303532"/>
                </a:lnTo>
                <a:lnTo>
                  <a:pt x="205966" y="1373575"/>
                </a:lnTo>
                <a:lnTo>
                  <a:pt x="220572" y="1443481"/>
                </a:lnTo>
                <a:lnTo>
                  <a:pt x="235645" y="1513249"/>
                </a:lnTo>
                <a:lnTo>
                  <a:pt x="251181" y="1582880"/>
                </a:lnTo>
                <a:lnTo>
                  <a:pt x="267178" y="1652374"/>
                </a:lnTo>
                <a:lnTo>
                  <a:pt x="283632" y="1721730"/>
                </a:lnTo>
                <a:lnTo>
                  <a:pt x="300539" y="1790949"/>
                </a:lnTo>
                <a:lnTo>
                  <a:pt x="317896" y="1860030"/>
                </a:lnTo>
                <a:lnTo>
                  <a:pt x="335699" y="1928974"/>
                </a:lnTo>
                <a:lnTo>
                  <a:pt x="353946" y="1997780"/>
                </a:lnTo>
                <a:lnTo>
                  <a:pt x="372632" y="2066449"/>
                </a:lnTo>
                <a:lnTo>
                  <a:pt x="391754" y="2134980"/>
                </a:lnTo>
                <a:lnTo>
                  <a:pt x="411310" y="2203374"/>
                </a:lnTo>
                <a:lnTo>
                  <a:pt x="431294" y="2271630"/>
                </a:lnTo>
                <a:lnTo>
                  <a:pt x="451704" y="2339749"/>
                </a:lnTo>
                <a:lnTo>
                  <a:pt x="472537" y="2407729"/>
                </a:lnTo>
                <a:lnTo>
                  <a:pt x="493788" y="2475572"/>
                </a:lnTo>
                <a:lnTo>
                  <a:pt x="516212" y="2543199"/>
                </a:lnTo>
                <a:lnTo>
                  <a:pt x="539161" y="2610550"/>
                </a:lnTo>
                <a:lnTo>
                  <a:pt x="562608" y="2677624"/>
                </a:lnTo>
                <a:lnTo>
                  <a:pt x="586525" y="2744423"/>
                </a:lnTo>
                <a:lnTo>
                  <a:pt x="610885" y="2810944"/>
                </a:lnTo>
                <a:lnTo>
                  <a:pt x="635661" y="2877190"/>
                </a:lnTo>
                <a:lnTo>
                  <a:pt x="660824" y="2943158"/>
                </a:lnTo>
                <a:lnTo>
                  <a:pt x="686348" y="3008850"/>
                </a:lnTo>
                <a:lnTo>
                  <a:pt x="712204" y="3074264"/>
                </a:lnTo>
                <a:lnTo>
                  <a:pt x="738365" y="3139401"/>
                </a:lnTo>
                <a:lnTo>
                  <a:pt x="753698" y="3174719"/>
                </a:lnTo>
                <a:lnTo>
                  <a:pt x="774139" y="3220945"/>
                </a:lnTo>
                <a:lnTo>
                  <a:pt x="784358" y="3243919"/>
                </a:lnTo>
                <a:lnTo>
                  <a:pt x="789468" y="3255417"/>
                </a:lnTo>
                <a:lnTo>
                  <a:pt x="794577" y="3266938"/>
                </a:lnTo>
                <a:lnTo>
                  <a:pt x="799686" y="3278497"/>
                </a:lnTo>
                <a:lnTo>
                  <a:pt x="804795" y="3290105"/>
                </a:lnTo>
                <a:lnTo>
                  <a:pt x="809905" y="3301777"/>
                </a:lnTo>
                <a:lnTo>
                  <a:pt x="815014" y="3313523"/>
                </a:lnTo>
                <a:lnTo>
                  <a:pt x="820123" y="3325359"/>
                </a:lnTo>
                <a:lnTo>
                  <a:pt x="821435" y="3328416"/>
                </a:lnTo>
                <a:lnTo>
                  <a:pt x="816660" y="3315765"/>
                </a:lnTo>
                <a:lnTo>
                  <a:pt x="812690" y="3303730"/>
                </a:lnTo>
                <a:lnTo>
                  <a:pt x="809337" y="3291936"/>
                </a:lnTo>
                <a:lnTo>
                  <a:pt x="806413" y="3280008"/>
                </a:lnTo>
                <a:lnTo>
                  <a:pt x="803731" y="3267572"/>
                </a:lnTo>
                <a:lnTo>
                  <a:pt x="802982" y="3263874"/>
                </a:lnTo>
                <a:lnTo>
                  <a:pt x="799171" y="3251554"/>
                </a:lnTo>
                <a:lnTo>
                  <a:pt x="795445" y="3239234"/>
                </a:lnTo>
                <a:lnTo>
                  <a:pt x="791806" y="3226914"/>
                </a:lnTo>
                <a:lnTo>
                  <a:pt x="788252" y="3214594"/>
                </a:lnTo>
                <a:lnTo>
                  <a:pt x="784783" y="3202274"/>
                </a:lnTo>
                <a:lnTo>
                  <a:pt x="781401" y="3189954"/>
                </a:lnTo>
                <a:lnTo>
                  <a:pt x="778104" y="3177634"/>
                </a:lnTo>
                <a:lnTo>
                  <a:pt x="774893" y="3165314"/>
                </a:lnTo>
                <a:lnTo>
                  <a:pt x="771768" y="3152994"/>
                </a:lnTo>
                <a:lnTo>
                  <a:pt x="768729" y="3140674"/>
                </a:lnTo>
                <a:lnTo>
                  <a:pt x="765776" y="3128354"/>
                </a:lnTo>
                <a:lnTo>
                  <a:pt x="762909" y="3116034"/>
                </a:lnTo>
                <a:lnTo>
                  <a:pt x="760127" y="3103714"/>
                </a:lnTo>
                <a:lnTo>
                  <a:pt x="757432" y="3091394"/>
                </a:lnTo>
                <a:lnTo>
                  <a:pt x="754822" y="3079074"/>
                </a:lnTo>
                <a:lnTo>
                  <a:pt x="752298" y="3066754"/>
                </a:lnTo>
                <a:lnTo>
                  <a:pt x="749860" y="3054434"/>
                </a:lnTo>
                <a:lnTo>
                  <a:pt x="747598" y="3042589"/>
                </a:lnTo>
                <a:lnTo>
                  <a:pt x="735899" y="3013547"/>
                </a:lnTo>
                <a:lnTo>
                  <a:pt x="712903" y="2955463"/>
                </a:lnTo>
                <a:lnTo>
                  <a:pt x="690419" y="2897379"/>
                </a:lnTo>
                <a:lnTo>
                  <a:pt x="668419" y="2839294"/>
                </a:lnTo>
                <a:lnTo>
                  <a:pt x="646875" y="2781208"/>
                </a:lnTo>
                <a:lnTo>
                  <a:pt x="625761" y="2723123"/>
                </a:lnTo>
                <a:lnTo>
                  <a:pt x="605048" y="2665038"/>
                </a:lnTo>
                <a:lnTo>
                  <a:pt x="584709" y="2606953"/>
                </a:lnTo>
                <a:lnTo>
                  <a:pt x="564717" y="2548868"/>
                </a:lnTo>
                <a:lnTo>
                  <a:pt x="545043" y="2490784"/>
                </a:lnTo>
                <a:lnTo>
                  <a:pt x="513408" y="2394568"/>
                </a:lnTo>
                <a:lnTo>
                  <a:pt x="491979" y="2327193"/>
                </a:lnTo>
                <a:lnTo>
                  <a:pt x="471028" y="2259624"/>
                </a:lnTo>
                <a:lnTo>
                  <a:pt x="450552" y="2191867"/>
                </a:lnTo>
                <a:lnTo>
                  <a:pt x="430546" y="2123931"/>
                </a:lnTo>
                <a:lnTo>
                  <a:pt x="411008" y="2055821"/>
                </a:lnTo>
                <a:lnTo>
                  <a:pt x="391933" y="1987545"/>
                </a:lnTo>
                <a:lnTo>
                  <a:pt x="373319" y="1919110"/>
                </a:lnTo>
                <a:lnTo>
                  <a:pt x="355161" y="1850523"/>
                </a:lnTo>
                <a:lnTo>
                  <a:pt x="337458" y="1781790"/>
                </a:lnTo>
                <a:lnTo>
                  <a:pt x="320204" y="1712920"/>
                </a:lnTo>
                <a:lnTo>
                  <a:pt x="303396" y="1643917"/>
                </a:lnTo>
                <a:lnTo>
                  <a:pt x="287032" y="1574791"/>
                </a:lnTo>
                <a:lnTo>
                  <a:pt x="271107" y="1505547"/>
                </a:lnTo>
                <a:lnTo>
                  <a:pt x="255618" y="1436192"/>
                </a:lnTo>
                <a:lnTo>
                  <a:pt x="240562" y="1366735"/>
                </a:lnTo>
                <a:lnTo>
                  <a:pt x="225935" y="1297180"/>
                </a:lnTo>
                <a:lnTo>
                  <a:pt x="211733" y="1227537"/>
                </a:lnTo>
                <a:lnTo>
                  <a:pt x="197954" y="1157810"/>
                </a:lnTo>
                <a:lnTo>
                  <a:pt x="184594" y="1088008"/>
                </a:lnTo>
                <a:lnTo>
                  <a:pt x="177048" y="1045780"/>
                </a:lnTo>
                <a:lnTo>
                  <a:pt x="169637" y="1003488"/>
                </a:lnTo>
                <a:lnTo>
                  <a:pt x="162358" y="961136"/>
                </a:lnTo>
                <a:lnTo>
                  <a:pt x="155207" y="918727"/>
                </a:lnTo>
                <a:lnTo>
                  <a:pt x="148180" y="876264"/>
                </a:lnTo>
                <a:lnTo>
                  <a:pt x="141274" y="833750"/>
                </a:lnTo>
                <a:lnTo>
                  <a:pt x="134485" y="791190"/>
                </a:lnTo>
                <a:lnTo>
                  <a:pt x="127811" y="748585"/>
                </a:lnTo>
                <a:lnTo>
                  <a:pt x="121248" y="705940"/>
                </a:lnTo>
                <a:lnTo>
                  <a:pt x="114792" y="663257"/>
                </a:lnTo>
                <a:lnTo>
                  <a:pt x="108439" y="620540"/>
                </a:lnTo>
                <a:lnTo>
                  <a:pt x="102187" y="577792"/>
                </a:lnTo>
                <a:lnTo>
                  <a:pt x="96032" y="535016"/>
                </a:lnTo>
                <a:lnTo>
                  <a:pt x="89971" y="492215"/>
                </a:lnTo>
                <a:lnTo>
                  <a:pt x="83999" y="449393"/>
                </a:lnTo>
                <a:lnTo>
                  <a:pt x="78114" y="406553"/>
                </a:lnTo>
                <a:lnTo>
                  <a:pt x="72313" y="363698"/>
                </a:lnTo>
                <a:lnTo>
                  <a:pt x="66590" y="320831"/>
                </a:lnTo>
                <a:lnTo>
                  <a:pt x="60945" y="277957"/>
                </a:lnTo>
                <a:lnTo>
                  <a:pt x="55371" y="235076"/>
                </a:lnTo>
                <a:lnTo>
                  <a:pt x="52460" y="222715"/>
                </a:lnTo>
                <a:lnTo>
                  <a:pt x="49549" y="210353"/>
                </a:lnTo>
                <a:lnTo>
                  <a:pt x="46638" y="197991"/>
                </a:lnTo>
                <a:lnTo>
                  <a:pt x="43726" y="185630"/>
                </a:lnTo>
                <a:lnTo>
                  <a:pt x="40815" y="173268"/>
                </a:lnTo>
                <a:lnTo>
                  <a:pt x="37903" y="160906"/>
                </a:lnTo>
                <a:lnTo>
                  <a:pt x="34991" y="148545"/>
                </a:lnTo>
                <a:lnTo>
                  <a:pt x="32080" y="136183"/>
                </a:lnTo>
                <a:lnTo>
                  <a:pt x="29168" y="123821"/>
                </a:lnTo>
                <a:lnTo>
                  <a:pt x="26256" y="111460"/>
                </a:lnTo>
                <a:lnTo>
                  <a:pt x="23344" y="99098"/>
                </a:lnTo>
                <a:lnTo>
                  <a:pt x="20432" y="86736"/>
                </a:lnTo>
                <a:lnTo>
                  <a:pt x="17520" y="74374"/>
                </a:lnTo>
                <a:lnTo>
                  <a:pt x="14608" y="62013"/>
                </a:lnTo>
                <a:lnTo>
                  <a:pt x="11696" y="49651"/>
                </a:lnTo>
                <a:lnTo>
                  <a:pt x="8784" y="37289"/>
                </a:lnTo>
                <a:lnTo>
                  <a:pt x="5872" y="24928"/>
                </a:lnTo>
                <a:lnTo>
                  <a:pt x="2960" y="12566"/>
                </a:lnTo>
                <a:lnTo>
                  <a:pt x="48" y="204"/>
                </a:lnTo>
                <a:close/>
              </a:path>
            </a:pathLst>
          </a:custGeom>
          <a:solidFill>
            <a:srgbClr val="766E53"/>
          </a:solidFill>
        </p:spPr>
        <p:txBody>
          <a:bodyPr wrap="square" lIns="0" tIns="0" rIns="0" bIns="0" rtlCol="0">
            <a:noAutofit/>
          </a:bodyPr>
          <a:lstStyle/>
          <a:p>
            <a:endParaRPr/>
          </a:p>
        </p:txBody>
      </p:sp>
      <p:sp>
        <p:nvSpPr>
          <p:cNvPr id="11" name="object 11"/>
          <p:cNvSpPr/>
          <p:nvPr/>
        </p:nvSpPr>
        <p:spPr>
          <a:xfrm>
            <a:off x="19960" y="228600"/>
            <a:ext cx="76052" cy="2927604"/>
          </a:xfrm>
          <a:custGeom>
            <a:avLst/>
            <a:gdLst/>
            <a:ahLst/>
            <a:cxnLst/>
            <a:rect l="l" t="t" r="r" b="b"/>
            <a:pathLst>
              <a:path w="101402" h="2927604">
                <a:moveTo>
                  <a:pt x="0" y="1382482"/>
                </a:moveTo>
                <a:lnTo>
                  <a:pt x="10" y="1453561"/>
                </a:lnTo>
                <a:lnTo>
                  <a:pt x="306" y="1524591"/>
                </a:lnTo>
                <a:lnTo>
                  <a:pt x="889" y="1595580"/>
                </a:lnTo>
                <a:lnTo>
                  <a:pt x="1764" y="1666535"/>
                </a:lnTo>
                <a:lnTo>
                  <a:pt x="2934" y="1737462"/>
                </a:lnTo>
                <a:lnTo>
                  <a:pt x="4402" y="1808369"/>
                </a:lnTo>
                <a:lnTo>
                  <a:pt x="6172" y="1879262"/>
                </a:lnTo>
                <a:lnTo>
                  <a:pt x="8247" y="1950148"/>
                </a:lnTo>
                <a:lnTo>
                  <a:pt x="10631" y="2021034"/>
                </a:lnTo>
                <a:lnTo>
                  <a:pt x="13327" y="2091927"/>
                </a:lnTo>
                <a:lnTo>
                  <a:pt x="16338" y="2162834"/>
                </a:lnTo>
                <a:lnTo>
                  <a:pt x="19668" y="2233761"/>
                </a:lnTo>
                <a:lnTo>
                  <a:pt x="23321" y="2304716"/>
                </a:lnTo>
                <a:lnTo>
                  <a:pt x="27299" y="2375705"/>
                </a:lnTo>
                <a:lnTo>
                  <a:pt x="31606" y="2446735"/>
                </a:lnTo>
                <a:lnTo>
                  <a:pt x="36246" y="2517814"/>
                </a:lnTo>
                <a:lnTo>
                  <a:pt x="41222" y="2588947"/>
                </a:lnTo>
                <a:lnTo>
                  <a:pt x="46538" y="2660141"/>
                </a:lnTo>
                <a:lnTo>
                  <a:pt x="49011" y="2672838"/>
                </a:lnTo>
                <a:lnTo>
                  <a:pt x="50379" y="2685504"/>
                </a:lnTo>
                <a:lnTo>
                  <a:pt x="50968" y="2698148"/>
                </a:lnTo>
                <a:lnTo>
                  <a:pt x="51107" y="2710780"/>
                </a:lnTo>
                <a:lnTo>
                  <a:pt x="51110" y="2715514"/>
                </a:lnTo>
                <a:lnTo>
                  <a:pt x="53730" y="2727598"/>
                </a:lnTo>
                <a:lnTo>
                  <a:pt x="56443" y="2739692"/>
                </a:lnTo>
                <a:lnTo>
                  <a:pt x="59237" y="2751801"/>
                </a:lnTo>
                <a:lnTo>
                  <a:pt x="62097" y="2763932"/>
                </a:lnTo>
                <a:lnTo>
                  <a:pt x="65011" y="2776091"/>
                </a:lnTo>
                <a:lnTo>
                  <a:pt x="67965" y="2788285"/>
                </a:lnTo>
                <a:lnTo>
                  <a:pt x="70946" y="2800519"/>
                </a:lnTo>
                <a:lnTo>
                  <a:pt x="73940" y="2812801"/>
                </a:lnTo>
                <a:lnTo>
                  <a:pt x="76935" y="2825136"/>
                </a:lnTo>
                <a:lnTo>
                  <a:pt x="79916" y="2837531"/>
                </a:lnTo>
                <a:lnTo>
                  <a:pt x="82871" y="2849991"/>
                </a:lnTo>
                <a:lnTo>
                  <a:pt x="85786" y="2862524"/>
                </a:lnTo>
                <a:lnTo>
                  <a:pt x="88647" y="2875136"/>
                </a:lnTo>
                <a:lnTo>
                  <a:pt x="91442" y="2887832"/>
                </a:lnTo>
                <a:lnTo>
                  <a:pt x="94157" y="2900620"/>
                </a:lnTo>
                <a:lnTo>
                  <a:pt x="96779" y="2913505"/>
                </a:lnTo>
                <a:lnTo>
                  <a:pt x="96830" y="2923032"/>
                </a:lnTo>
                <a:lnTo>
                  <a:pt x="101402" y="2927604"/>
                </a:lnTo>
                <a:lnTo>
                  <a:pt x="100030" y="2913806"/>
                </a:lnTo>
                <a:lnTo>
                  <a:pt x="98659" y="2900071"/>
                </a:lnTo>
                <a:lnTo>
                  <a:pt x="97287" y="2886390"/>
                </a:lnTo>
                <a:lnTo>
                  <a:pt x="95915" y="2872758"/>
                </a:lnTo>
                <a:lnTo>
                  <a:pt x="94544" y="2859166"/>
                </a:lnTo>
                <a:lnTo>
                  <a:pt x="93172" y="2845609"/>
                </a:lnTo>
                <a:lnTo>
                  <a:pt x="91801" y="2832080"/>
                </a:lnTo>
                <a:lnTo>
                  <a:pt x="90429" y="2818570"/>
                </a:lnTo>
                <a:lnTo>
                  <a:pt x="89057" y="2805075"/>
                </a:lnTo>
                <a:lnTo>
                  <a:pt x="87686" y="2791587"/>
                </a:lnTo>
                <a:lnTo>
                  <a:pt x="86314" y="2778098"/>
                </a:lnTo>
                <a:lnTo>
                  <a:pt x="82199" y="2737564"/>
                </a:lnTo>
                <a:lnTo>
                  <a:pt x="78085" y="2696783"/>
                </a:lnTo>
                <a:lnTo>
                  <a:pt x="73970" y="2655570"/>
                </a:lnTo>
                <a:lnTo>
                  <a:pt x="68621" y="2585027"/>
                </a:lnTo>
                <a:lnTo>
                  <a:pt x="63546" y="2514481"/>
                </a:lnTo>
                <a:lnTo>
                  <a:pt x="58745" y="2443928"/>
                </a:lnTo>
                <a:lnTo>
                  <a:pt x="54219" y="2373364"/>
                </a:lnTo>
                <a:lnTo>
                  <a:pt x="49967" y="2302787"/>
                </a:lnTo>
                <a:lnTo>
                  <a:pt x="45989" y="2232193"/>
                </a:lnTo>
                <a:lnTo>
                  <a:pt x="42286" y="2161578"/>
                </a:lnTo>
                <a:lnTo>
                  <a:pt x="38857" y="2090940"/>
                </a:lnTo>
                <a:lnTo>
                  <a:pt x="35702" y="2020274"/>
                </a:lnTo>
                <a:lnTo>
                  <a:pt x="32822" y="1949577"/>
                </a:lnTo>
                <a:lnTo>
                  <a:pt x="30216" y="1878845"/>
                </a:lnTo>
                <a:lnTo>
                  <a:pt x="27884" y="1808076"/>
                </a:lnTo>
                <a:lnTo>
                  <a:pt x="25827" y="1737266"/>
                </a:lnTo>
                <a:lnTo>
                  <a:pt x="24044" y="1666411"/>
                </a:lnTo>
                <a:lnTo>
                  <a:pt x="22535" y="1595508"/>
                </a:lnTo>
                <a:lnTo>
                  <a:pt x="21300" y="1524554"/>
                </a:lnTo>
                <a:lnTo>
                  <a:pt x="20340" y="1453545"/>
                </a:lnTo>
                <a:lnTo>
                  <a:pt x="19655" y="1382478"/>
                </a:lnTo>
                <a:lnTo>
                  <a:pt x="19243" y="1311349"/>
                </a:lnTo>
                <a:lnTo>
                  <a:pt x="19106" y="1240154"/>
                </a:lnTo>
                <a:lnTo>
                  <a:pt x="19861" y="1177951"/>
                </a:lnTo>
                <a:lnTo>
                  <a:pt x="20756" y="1115810"/>
                </a:lnTo>
                <a:lnTo>
                  <a:pt x="21796" y="1053723"/>
                </a:lnTo>
                <a:lnTo>
                  <a:pt x="22983" y="991685"/>
                </a:lnTo>
                <a:lnTo>
                  <a:pt x="24321" y="929687"/>
                </a:lnTo>
                <a:lnTo>
                  <a:pt x="25813" y="867724"/>
                </a:lnTo>
                <a:lnTo>
                  <a:pt x="27463" y="805788"/>
                </a:lnTo>
                <a:lnTo>
                  <a:pt x="29274" y="743873"/>
                </a:lnTo>
                <a:lnTo>
                  <a:pt x="31250" y="681972"/>
                </a:lnTo>
                <a:lnTo>
                  <a:pt x="33393" y="620077"/>
                </a:lnTo>
                <a:lnTo>
                  <a:pt x="35709" y="558182"/>
                </a:lnTo>
                <a:lnTo>
                  <a:pt x="38199" y="496281"/>
                </a:lnTo>
                <a:lnTo>
                  <a:pt x="40867" y="434366"/>
                </a:lnTo>
                <a:lnTo>
                  <a:pt x="43717" y="372430"/>
                </a:lnTo>
                <a:lnTo>
                  <a:pt x="46752" y="310467"/>
                </a:lnTo>
                <a:lnTo>
                  <a:pt x="49976" y="248469"/>
                </a:lnTo>
                <a:lnTo>
                  <a:pt x="53392" y="186431"/>
                </a:lnTo>
                <a:lnTo>
                  <a:pt x="57003" y="124344"/>
                </a:lnTo>
                <a:lnTo>
                  <a:pt x="60813" y="62203"/>
                </a:lnTo>
                <a:lnTo>
                  <a:pt x="64826" y="0"/>
                </a:lnTo>
                <a:lnTo>
                  <a:pt x="51110" y="0"/>
                </a:lnTo>
                <a:lnTo>
                  <a:pt x="46445" y="61584"/>
                </a:lnTo>
                <a:lnTo>
                  <a:pt x="42048" y="123233"/>
                </a:lnTo>
                <a:lnTo>
                  <a:pt x="37912" y="184944"/>
                </a:lnTo>
                <a:lnTo>
                  <a:pt x="34029" y="246714"/>
                </a:lnTo>
                <a:lnTo>
                  <a:pt x="30393" y="308538"/>
                </a:lnTo>
                <a:lnTo>
                  <a:pt x="26997" y="370414"/>
                </a:lnTo>
                <a:lnTo>
                  <a:pt x="23834" y="432338"/>
                </a:lnTo>
                <a:lnTo>
                  <a:pt x="20898" y="494306"/>
                </a:lnTo>
                <a:lnTo>
                  <a:pt x="18181" y="556315"/>
                </a:lnTo>
                <a:lnTo>
                  <a:pt x="15677" y="618363"/>
                </a:lnTo>
                <a:lnTo>
                  <a:pt x="13378" y="680444"/>
                </a:lnTo>
                <a:lnTo>
                  <a:pt x="11279" y="742556"/>
                </a:lnTo>
                <a:lnTo>
                  <a:pt x="9371" y="804696"/>
                </a:lnTo>
                <a:lnTo>
                  <a:pt x="7648" y="866860"/>
                </a:lnTo>
                <a:lnTo>
                  <a:pt x="6104" y="929044"/>
                </a:lnTo>
                <a:lnTo>
                  <a:pt x="4732" y="991246"/>
                </a:lnTo>
                <a:lnTo>
                  <a:pt x="3523" y="1053461"/>
                </a:lnTo>
                <a:lnTo>
                  <a:pt x="2473" y="1115686"/>
                </a:lnTo>
                <a:lnTo>
                  <a:pt x="1573" y="1177919"/>
                </a:lnTo>
                <a:lnTo>
                  <a:pt x="818" y="1240154"/>
                </a:lnTo>
                <a:lnTo>
                  <a:pt x="270" y="1311349"/>
                </a:lnTo>
                <a:lnTo>
                  <a:pt x="0" y="1382482"/>
                </a:lnTo>
                <a:close/>
              </a:path>
            </a:pathLst>
          </a:custGeom>
          <a:solidFill>
            <a:srgbClr val="766E53"/>
          </a:solidFill>
        </p:spPr>
        <p:txBody>
          <a:bodyPr wrap="square" lIns="0" tIns="0" rIns="0" bIns="0" rtlCol="0">
            <a:noAutofit/>
          </a:bodyPr>
          <a:lstStyle/>
          <a:p>
            <a:endParaRPr/>
          </a:p>
        </p:txBody>
      </p:sp>
      <p:sp>
        <p:nvSpPr>
          <p:cNvPr id="12" name="object 12"/>
          <p:cNvSpPr/>
          <p:nvPr/>
        </p:nvSpPr>
        <p:spPr>
          <a:xfrm>
            <a:off x="58299" y="2944367"/>
            <a:ext cx="59435" cy="493776"/>
          </a:xfrm>
          <a:custGeom>
            <a:avLst/>
            <a:gdLst/>
            <a:ahLst/>
            <a:cxnLst/>
            <a:rect l="l" t="t" r="r" b="b"/>
            <a:pathLst>
              <a:path w="79247" h="493776">
                <a:moveTo>
                  <a:pt x="62468" y="324621"/>
                </a:moveTo>
                <a:lnTo>
                  <a:pt x="61070" y="310450"/>
                </a:lnTo>
                <a:lnTo>
                  <a:pt x="59672" y="296300"/>
                </a:lnTo>
                <a:lnTo>
                  <a:pt x="58273" y="282178"/>
                </a:lnTo>
                <a:lnTo>
                  <a:pt x="56875" y="268089"/>
                </a:lnTo>
                <a:lnTo>
                  <a:pt x="55477" y="254042"/>
                </a:lnTo>
                <a:lnTo>
                  <a:pt x="54079" y="240043"/>
                </a:lnTo>
                <a:lnTo>
                  <a:pt x="52680" y="226099"/>
                </a:lnTo>
                <a:lnTo>
                  <a:pt x="51282" y="212217"/>
                </a:lnTo>
                <a:lnTo>
                  <a:pt x="46616" y="207645"/>
                </a:lnTo>
                <a:lnTo>
                  <a:pt x="46616" y="198374"/>
                </a:lnTo>
                <a:lnTo>
                  <a:pt x="43949" y="185486"/>
                </a:lnTo>
                <a:lnTo>
                  <a:pt x="41187" y="172701"/>
                </a:lnTo>
                <a:lnTo>
                  <a:pt x="38344" y="160012"/>
                </a:lnTo>
                <a:lnTo>
                  <a:pt x="35432" y="147411"/>
                </a:lnTo>
                <a:lnTo>
                  <a:pt x="32466" y="134891"/>
                </a:lnTo>
                <a:lnTo>
                  <a:pt x="29460" y="122446"/>
                </a:lnTo>
                <a:lnTo>
                  <a:pt x="26425" y="110069"/>
                </a:lnTo>
                <a:lnTo>
                  <a:pt x="23377" y="97751"/>
                </a:lnTo>
                <a:lnTo>
                  <a:pt x="20329" y="85488"/>
                </a:lnTo>
                <a:lnTo>
                  <a:pt x="17294" y="73271"/>
                </a:lnTo>
                <a:lnTo>
                  <a:pt x="14285" y="61093"/>
                </a:lnTo>
                <a:lnTo>
                  <a:pt x="11317" y="48947"/>
                </a:lnTo>
                <a:lnTo>
                  <a:pt x="8403" y="36827"/>
                </a:lnTo>
                <a:lnTo>
                  <a:pt x="5556" y="24725"/>
                </a:lnTo>
                <a:lnTo>
                  <a:pt x="2790" y="12635"/>
                </a:lnTo>
                <a:lnTo>
                  <a:pt x="119" y="549"/>
                </a:lnTo>
                <a:lnTo>
                  <a:pt x="0" y="0"/>
                </a:lnTo>
                <a:lnTo>
                  <a:pt x="1364" y="13111"/>
                </a:lnTo>
                <a:lnTo>
                  <a:pt x="2666" y="26161"/>
                </a:lnTo>
                <a:lnTo>
                  <a:pt x="3912" y="39156"/>
                </a:lnTo>
                <a:lnTo>
                  <a:pt x="5109" y="52103"/>
                </a:lnTo>
                <a:lnTo>
                  <a:pt x="6264" y="65010"/>
                </a:lnTo>
                <a:lnTo>
                  <a:pt x="7384" y="77882"/>
                </a:lnTo>
                <a:lnTo>
                  <a:pt x="8476" y="90728"/>
                </a:lnTo>
                <a:lnTo>
                  <a:pt x="9547" y="103554"/>
                </a:lnTo>
                <a:lnTo>
                  <a:pt x="10604" y="116367"/>
                </a:lnTo>
                <a:lnTo>
                  <a:pt x="11654" y="129174"/>
                </a:lnTo>
                <a:lnTo>
                  <a:pt x="12704" y="141982"/>
                </a:lnTo>
                <a:lnTo>
                  <a:pt x="13761" y="154798"/>
                </a:lnTo>
                <a:lnTo>
                  <a:pt x="14832" y="167629"/>
                </a:lnTo>
                <a:lnTo>
                  <a:pt x="15924" y="180482"/>
                </a:lnTo>
                <a:lnTo>
                  <a:pt x="17044" y="193363"/>
                </a:lnTo>
                <a:lnTo>
                  <a:pt x="18199" y="206280"/>
                </a:lnTo>
                <a:lnTo>
                  <a:pt x="19396" y="219240"/>
                </a:lnTo>
                <a:lnTo>
                  <a:pt x="20641" y="232249"/>
                </a:lnTo>
                <a:lnTo>
                  <a:pt x="21943" y="245315"/>
                </a:lnTo>
                <a:lnTo>
                  <a:pt x="23308" y="258445"/>
                </a:lnTo>
                <a:lnTo>
                  <a:pt x="26245" y="270806"/>
                </a:lnTo>
                <a:lnTo>
                  <a:pt x="29182" y="283165"/>
                </a:lnTo>
                <a:lnTo>
                  <a:pt x="32119" y="295523"/>
                </a:lnTo>
                <a:lnTo>
                  <a:pt x="35056" y="307880"/>
                </a:lnTo>
                <a:lnTo>
                  <a:pt x="37993" y="320235"/>
                </a:lnTo>
                <a:lnTo>
                  <a:pt x="40930" y="332589"/>
                </a:lnTo>
                <a:lnTo>
                  <a:pt x="43868" y="344942"/>
                </a:lnTo>
                <a:lnTo>
                  <a:pt x="46805" y="357295"/>
                </a:lnTo>
                <a:lnTo>
                  <a:pt x="49742" y="369648"/>
                </a:lnTo>
                <a:lnTo>
                  <a:pt x="52679" y="382000"/>
                </a:lnTo>
                <a:lnTo>
                  <a:pt x="55616" y="394353"/>
                </a:lnTo>
                <a:lnTo>
                  <a:pt x="58553" y="406705"/>
                </a:lnTo>
                <a:lnTo>
                  <a:pt x="61490" y="419059"/>
                </a:lnTo>
                <a:lnTo>
                  <a:pt x="64427" y="431413"/>
                </a:lnTo>
                <a:lnTo>
                  <a:pt x="67364" y="443768"/>
                </a:lnTo>
                <a:lnTo>
                  <a:pt x="70301" y="456124"/>
                </a:lnTo>
                <a:lnTo>
                  <a:pt x="73238" y="468482"/>
                </a:lnTo>
                <a:lnTo>
                  <a:pt x="76175" y="480842"/>
                </a:lnTo>
                <a:lnTo>
                  <a:pt x="79111" y="493203"/>
                </a:lnTo>
                <a:lnTo>
                  <a:pt x="79247" y="493776"/>
                </a:lnTo>
                <a:lnTo>
                  <a:pt x="77849" y="479893"/>
                </a:lnTo>
                <a:lnTo>
                  <a:pt x="76451" y="465949"/>
                </a:lnTo>
                <a:lnTo>
                  <a:pt x="75053" y="451950"/>
                </a:lnTo>
                <a:lnTo>
                  <a:pt x="73654" y="437903"/>
                </a:lnTo>
                <a:lnTo>
                  <a:pt x="72256" y="423814"/>
                </a:lnTo>
                <a:lnTo>
                  <a:pt x="70858" y="409692"/>
                </a:lnTo>
                <a:lnTo>
                  <a:pt x="69460" y="395542"/>
                </a:lnTo>
                <a:lnTo>
                  <a:pt x="68061" y="381371"/>
                </a:lnTo>
                <a:lnTo>
                  <a:pt x="66663" y="367187"/>
                </a:lnTo>
                <a:lnTo>
                  <a:pt x="65265" y="352996"/>
                </a:lnTo>
                <a:lnTo>
                  <a:pt x="63867" y="338805"/>
                </a:lnTo>
                <a:lnTo>
                  <a:pt x="62468" y="324621"/>
                </a:lnTo>
                <a:close/>
              </a:path>
            </a:pathLst>
          </a:custGeom>
          <a:solidFill>
            <a:srgbClr val="766E53"/>
          </a:solidFill>
        </p:spPr>
        <p:txBody>
          <a:bodyPr wrap="square" lIns="0" tIns="0" rIns="0" bIns="0" rtlCol="0">
            <a:noAutofit/>
          </a:bodyPr>
          <a:lstStyle/>
          <a:p>
            <a:endParaRPr/>
          </a:p>
        </p:txBody>
      </p:sp>
      <p:sp>
        <p:nvSpPr>
          <p:cNvPr id="13" name="object 13"/>
          <p:cNvSpPr/>
          <p:nvPr/>
        </p:nvSpPr>
        <p:spPr>
          <a:xfrm>
            <a:off x="577216" y="5478791"/>
            <a:ext cx="142874" cy="1025651"/>
          </a:xfrm>
          <a:custGeom>
            <a:avLst/>
            <a:gdLst/>
            <a:ahLst/>
            <a:cxnLst/>
            <a:rect l="l" t="t" r="r" b="b"/>
            <a:pathLst>
              <a:path w="190499" h="1025651">
                <a:moveTo>
                  <a:pt x="40481" y="165412"/>
                </a:moveTo>
                <a:lnTo>
                  <a:pt x="39561" y="149447"/>
                </a:lnTo>
                <a:lnTo>
                  <a:pt x="38701" y="133493"/>
                </a:lnTo>
                <a:lnTo>
                  <a:pt x="37904" y="117545"/>
                </a:lnTo>
                <a:lnTo>
                  <a:pt x="37172" y="101600"/>
                </a:lnTo>
                <a:lnTo>
                  <a:pt x="37172" y="97028"/>
                </a:lnTo>
                <a:lnTo>
                  <a:pt x="32524" y="92456"/>
                </a:lnTo>
                <a:lnTo>
                  <a:pt x="32524" y="83185"/>
                </a:lnTo>
                <a:lnTo>
                  <a:pt x="28304" y="71368"/>
                </a:lnTo>
                <a:lnTo>
                  <a:pt x="23682" y="59540"/>
                </a:lnTo>
                <a:lnTo>
                  <a:pt x="18817" y="47705"/>
                </a:lnTo>
                <a:lnTo>
                  <a:pt x="13869" y="35868"/>
                </a:lnTo>
                <a:lnTo>
                  <a:pt x="8999" y="24033"/>
                </a:lnTo>
                <a:lnTo>
                  <a:pt x="4366" y="12205"/>
                </a:lnTo>
                <a:lnTo>
                  <a:pt x="130" y="388"/>
                </a:lnTo>
                <a:lnTo>
                  <a:pt x="0" y="0"/>
                </a:lnTo>
                <a:lnTo>
                  <a:pt x="69" y="21482"/>
                </a:lnTo>
                <a:lnTo>
                  <a:pt x="611" y="64448"/>
                </a:lnTo>
                <a:lnTo>
                  <a:pt x="1670" y="107415"/>
                </a:lnTo>
                <a:lnTo>
                  <a:pt x="3216" y="150382"/>
                </a:lnTo>
                <a:lnTo>
                  <a:pt x="5222" y="193349"/>
                </a:lnTo>
                <a:lnTo>
                  <a:pt x="7661" y="236316"/>
                </a:lnTo>
                <a:lnTo>
                  <a:pt x="10503" y="279284"/>
                </a:lnTo>
                <a:lnTo>
                  <a:pt x="13721" y="322250"/>
                </a:lnTo>
                <a:lnTo>
                  <a:pt x="17287" y="365217"/>
                </a:lnTo>
                <a:lnTo>
                  <a:pt x="21173" y="408183"/>
                </a:lnTo>
                <a:lnTo>
                  <a:pt x="25354" y="446332"/>
                </a:lnTo>
                <a:lnTo>
                  <a:pt x="29816" y="479844"/>
                </a:lnTo>
                <a:lnTo>
                  <a:pt x="34556" y="513549"/>
                </a:lnTo>
                <a:lnTo>
                  <a:pt x="39574" y="547393"/>
                </a:lnTo>
                <a:lnTo>
                  <a:pt x="44871" y="581319"/>
                </a:lnTo>
                <a:lnTo>
                  <a:pt x="50447" y="615274"/>
                </a:lnTo>
                <a:lnTo>
                  <a:pt x="56302" y="649200"/>
                </a:lnTo>
                <a:lnTo>
                  <a:pt x="62436" y="683044"/>
                </a:lnTo>
                <a:lnTo>
                  <a:pt x="68850" y="716749"/>
                </a:lnTo>
                <a:lnTo>
                  <a:pt x="75542" y="750261"/>
                </a:lnTo>
                <a:lnTo>
                  <a:pt x="83211" y="778756"/>
                </a:lnTo>
                <a:lnTo>
                  <a:pt x="97648" y="814239"/>
                </a:lnTo>
                <a:lnTo>
                  <a:pt x="102519" y="826067"/>
                </a:lnTo>
                <a:lnTo>
                  <a:pt x="107152" y="837895"/>
                </a:lnTo>
                <a:lnTo>
                  <a:pt x="111384" y="849724"/>
                </a:lnTo>
                <a:lnTo>
                  <a:pt x="111505" y="850087"/>
                </a:lnTo>
                <a:lnTo>
                  <a:pt x="116967" y="861915"/>
                </a:lnTo>
                <a:lnTo>
                  <a:pt x="122322" y="873639"/>
                </a:lnTo>
                <a:lnTo>
                  <a:pt x="127588" y="885274"/>
                </a:lnTo>
                <a:lnTo>
                  <a:pt x="132780" y="896836"/>
                </a:lnTo>
                <a:lnTo>
                  <a:pt x="137915" y="908342"/>
                </a:lnTo>
                <a:lnTo>
                  <a:pt x="143008" y="919806"/>
                </a:lnTo>
                <a:lnTo>
                  <a:pt x="148076" y="931246"/>
                </a:lnTo>
                <a:lnTo>
                  <a:pt x="153134" y="942676"/>
                </a:lnTo>
                <a:lnTo>
                  <a:pt x="158199" y="954113"/>
                </a:lnTo>
                <a:lnTo>
                  <a:pt x="163287" y="965573"/>
                </a:lnTo>
                <a:lnTo>
                  <a:pt x="168413" y="977071"/>
                </a:lnTo>
                <a:lnTo>
                  <a:pt x="173594" y="988623"/>
                </a:lnTo>
                <a:lnTo>
                  <a:pt x="178845" y="1000246"/>
                </a:lnTo>
                <a:lnTo>
                  <a:pt x="184183" y="1011954"/>
                </a:lnTo>
                <a:lnTo>
                  <a:pt x="189625" y="1023765"/>
                </a:lnTo>
                <a:lnTo>
                  <a:pt x="190499" y="1025652"/>
                </a:lnTo>
                <a:lnTo>
                  <a:pt x="186830" y="1013919"/>
                </a:lnTo>
                <a:lnTo>
                  <a:pt x="183160" y="1001274"/>
                </a:lnTo>
                <a:lnTo>
                  <a:pt x="179491" y="988731"/>
                </a:lnTo>
                <a:lnTo>
                  <a:pt x="176555" y="979449"/>
                </a:lnTo>
                <a:lnTo>
                  <a:pt x="168331" y="951729"/>
                </a:lnTo>
                <a:lnTo>
                  <a:pt x="160382" y="924009"/>
                </a:lnTo>
                <a:lnTo>
                  <a:pt x="152705" y="896289"/>
                </a:lnTo>
                <a:lnTo>
                  <a:pt x="145296" y="868569"/>
                </a:lnTo>
                <a:lnTo>
                  <a:pt x="138151" y="840849"/>
                </a:lnTo>
                <a:lnTo>
                  <a:pt x="131269" y="813128"/>
                </a:lnTo>
                <a:lnTo>
                  <a:pt x="124644" y="785408"/>
                </a:lnTo>
                <a:lnTo>
                  <a:pt x="118273" y="757687"/>
                </a:lnTo>
                <a:lnTo>
                  <a:pt x="112153" y="729967"/>
                </a:lnTo>
                <a:lnTo>
                  <a:pt x="106281" y="702246"/>
                </a:lnTo>
                <a:lnTo>
                  <a:pt x="100653" y="674525"/>
                </a:lnTo>
                <a:lnTo>
                  <a:pt x="95265" y="646805"/>
                </a:lnTo>
                <a:lnTo>
                  <a:pt x="90114" y="619084"/>
                </a:lnTo>
                <a:lnTo>
                  <a:pt x="85196" y="591364"/>
                </a:lnTo>
                <a:lnTo>
                  <a:pt x="80509" y="563643"/>
                </a:lnTo>
                <a:lnTo>
                  <a:pt x="76048" y="535923"/>
                </a:lnTo>
                <a:lnTo>
                  <a:pt x="71810" y="508203"/>
                </a:lnTo>
                <a:lnTo>
                  <a:pt x="67792" y="480483"/>
                </a:lnTo>
                <a:lnTo>
                  <a:pt x="63990" y="452763"/>
                </a:lnTo>
                <a:lnTo>
                  <a:pt x="60401" y="425043"/>
                </a:lnTo>
                <a:lnTo>
                  <a:pt x="59007" y="408445"/>
                </a:lnTo>
                <a:lnTo>
                  <a:pt x="57617" y="391912"/>
                </a:lnTo>
                <a:lnTo>
                  <a:pt x="56234" y="375442"/>
                </a:lnTo>
                <a:lnTo>
                  <a:pt x="54861" y="359030"/>
                </a:lnTo>
                <a:lnTo>
                  <a:pt x="53503" y="342674"/>
                </a:lnTo>
                <a:lnTo>
                  <a:pt x="52162" y="326370"/>
                </a:lnTo>
                <a:lnTo>
                  <a:pt x="50842" y="310114"/>
                </a:lnTo>
                <a:lnTo>
                  <a:pt x="49547" y="293903"/>
                </a:lnTo>
                <a:lnTo>
                  <a:pt x="48280" y="277734"/>
                </a:lnTo>
                <a:lnTo>
                  <a:pt x="47043" y="261602"/>
                </a:lnTo>
                <a:lnTo>
                  <a:pt x="45842" y="245505"/>
                </a:lnTo>
                <a:lnTo>
                  <a:pt x="44679" y="229438"/>
                </a:lnTo>
                <a:lnTo>
                  <a:pt x="43558" y="213399"/>
                </a:lnTo>
                <a:lnTo>
                  <a:pt x="42483" y="197384"/>
                </a:lnTo>
                <a:lnTo>
                  <a:pt x="41455" y="181389"/>
                </a:lnTo>
                <a:lnTo>
                  <a:pt x="40481" y="165412"/>
                </a:lnTo>
                <a:close/>
              </a:path>
            </a:pathLst>
          </a:custGeom>
          <a:solidFill>
            <a:srgbClr val="766E53"/>
          </a:solidFill>
        </p:spPr>
        <p:txBody>
          <a:bodyPr wrap="square" lIns="0" tIns="0" rIns="0" bIns="0" rtlCol="0">
            <a:noAutofit/>
          </a:bodyPr>
          <a:lstStyle/>
          <a:p>
            <a:endParaRPr/>
          </a:p>
        </p:txBody>
      </p:sp>
      <p:sp>
        <p:nvSpPr>
          <p:cNvPr id="14" name="object 14"/>
          <p:cNvSpPr/>
          <p:nvPr/>
        </p:nvSpPr>
        <p:spPr>
          <a:xfrm>
            <a:off x="581787" y="1399043"/>
            <a:ext cx="1556766" cy="4047743"/>
          </a:xfrm>
          <a:custGeom>
            <a:avLst/>
            <a:gdLst/>
            <a:ahLst/>
            <a:cxnLst/>
            <a:rect l="l" t="t" r="r" b="b"/>
            <a:pathLst>
              <a:path w="2075688" h="4047743">
                <a:moveTo>
                  <a:pt x="3773" y="3971639"/>
                </a:moveTo>
                <a:lnTo>
                  <a:pt x="7618" y="3983535"/>
                </a:lnTo>
                <a:lnTo>
                  <a:pt x="11602" y="3995661"/>
                </a:lnTo>
                <a:lnTo>
                  <a:pt x="15795" y="4007881"/>
                </a:lnTo>
                <a:lnTo>
                  <a:pt x="20267" y="4020057"/>
                </a:lnTo>
                <a:lnTo>
                  <a:pt x="25085" y="4032049"/>
                </a:lnTo>
                <a:lnTo>
                  <a:pt x="30320" y="4043722"/>
                </a:lnTo>
                <a:lnTo>
                  <a:pt x="32283" y="4047743"/>
                </a:lnTo>
                <a:lnTo>
                  <a:pt x="32283" y="3937127"/>
                </a:lnTo>
                <a:lnTo>
                  <a:pt x="34806" y="3880451"/>
                </a:lnTo>
                <a:lnTo>
                  <a:pt x="38211" y="3823853"/>
                </a:lnTo>
                <a:lnTo>
                  <a:pt x="42482" y="3767339"/>
                </a:lnTo>
                <a:lnTo>
                  <a:pt x="47599" y="3710915"/>
                </a:lnTo>
                <a:lnTo>
                  <a:pt x="53547" y="3654589"/>
                </a:lnTo>
                <a:lnTo>
                  <a:pt x="60308" y="3598368"/>
                </a:lnTo>
                <a:lnTo>
                  <a:pt x="67864" y="3542257"/>
                </a:lnTo>
                <a:lnTo>
                  <a:pt x="76198" y="3486264"/>
                </a:lnTo>
                <a:lnTo>
                  <a:pt x="85294" y="3430396"/>
                </a:lnTo>
                <a:lnTo>
                  <a:pt x="95134" y="3374659"/>
                </a:lnTo>
                <a:lnTo>
                  <a:pt x="105700" y="3319061"/>
                </a:lnTo>
                <a:lnTo>
                  <a:pt x="116975" y="3263607"/>
                </a:lnTo>
                <a:lnTo>
                  <a:pt x="128942" y="3208305"/>
                </a:lnTo>
                <a:lnTo>
                  <a:pt x="141583" y="3153161"/>
                </a:lnTo>
                <a:lnTo>
                  <a:pt x="154882" y="3098182"/>
                </a:lnTo>
                <a:lnTo>
                  <a:pt x="168821" y="3043376"/>
                </a:lnTo>
                <a:lnTo>
                  <a:pt x="183383" y="2988748"/>
                </a:lnTo>
                <a:lnTo>
                  <a:pt x="198550" y="2934305"/>
                </a:lnTo>
                <a:lnTo>
                  <a:pt x="214305" y="2880055"/>
                </a:lnTo>
                <a:lnTo>
                  <a:pt x="230631" y="2826004"/>
                </a:lnTo>
                <a:lnTo>
                  <a:pt x="248239" y="2772176"/>
                </a:lnTo>
                <a:lnTo>
                  <a:pt x="266458" y="2718554"/>
                </a:lnTo>
                <a:lnTo>
                  <a:pt x="285280" y="2665139"/>
                </a:lnTo>
                <a:lnTo>
                  <a:pt x="304694" y="2611929"/>
                </a:lnTo>
                <a:lnTo>
                  <a:pt x="324689" y="2558926"/>
                </a:lnTo>
                <a:lnTo>
                  <a:pt x="345255" y="2506130"/>
                </a:lnTo>
                <a:lnTo>
                  <a:pt x="366382" y="2453541"/>
                </a:lnTo>
                <a:lnTo>
                  <a:pt x="388059" y="2401159"/>
                </a:lnTo>
                <a:lnTo>
                  <a:pt x="410276" y="2348984"/>
                </a:lnTo>
                <a:lnTo>
                  <a:pt x="433022" y="2297017"/>
                </a:lnTo>
                <a:lnTo>
                  <a:pt x="456287" y="2245257"/>
                </a:lnTo>
                <a:lnTo>
                  <a:pt x="480062" y="2193705"/>
                </a:lnTo>
                <a:lnTo>
                  <a:pt x="504334" y="2142361"/>
                </a:lnTo>
                <a:lnTo>
                  <a:pt x="529095" y="2091225"/>
                </a:lnTo>
                <a:lnTo>
                  <a:pt x="554333" y="2040298"/>
                </a:lnTo>
                <a:lnTo>
                  <a:pt x="580038" y="1989579"/>
                </a:lnTo>
                <a:lnTo>
                  <a:pt x="606200" y="1939070"/>
                </a:lnTo>
                <a:lnTo>
                  <a:pt x="632809" y="1888769"/>
                </a:lnTo>
                <a:lnTo>
                  <a:pt x="659853" y="1838677"/>
                </a:lnTo>
                <a:lnTo>
                  <a:pt x="687324" y="1788794"/>
                </a:lnTo>
                <a:lnTo>
                  <a:pt x="715192" y="1739136"/>
                </a:lnTo>
                <a:lnTo>
                  <a:pt x="743470" y="1689753"/>
                </a:lnTo>
                <a:lnTo>
                  <a:pt x="772151" y="1640640"/>
                </a:lnTo>
                <a:lnTo>
                  <a:pt x="801228" y="1591794"/>
                </a:lnTo>
                <a:lnTo>
                  <a:pt x="830695" y="1543212"/>
                </a:lnTo>
                <a:lnTo>
                  <a:pt x="860543" y="1494890"/>
                </a:lnTo>
                <a:lnTo>
                  <a:pt x="890766" y="1446825"/>
                </a:lnTo>
                <a:lnTo>
                  <a:pt x="921357" y="1399012"/>
                </a:lnTo>
                <a:lnTo>
                  <a:pt x="952309" y="1351449"/>
                </a:lnTo>
                <a:lnTo>
                  <a:pt x="983614" y="1304131"/>
                </a:lnTo>
                <a:lnTo>
                  <a:pt x="1015267" y="1257055"/>
                </a:lnTo>
                <a:lnTo>
                  <a:pt x="1047259" y="1210217"/>
                </a:lnTo>
                <a:lnTo>
                  <a:pt x="1079583" y="1163614"/>
                </a:lnTo>
                <a:lnTo>
                  <a:pt x="1112233" y="1117242"/>
                </a:lnTo>
                <a:lnTo>
                  <a:pt x="1145202" y="1071098"/>
                </a:lnTo>
                <a:lnTo>
                  <a:pt x="1178482" y="1025177"/>
                </a:lnTo>
                <a:lnTo>
                  <a:pt x="1212067" y="979477"/>
                </a:lnTo>
                <a:lnTo>
                  <a:pt x="1245949" y="933993"/>
                </a:lnTo>
                <a:lnTo>
                  <a:pt x="1280121" y="888722"/>
                </a:lnTo>
                <a:lnTo>
                  <a:pt x="1314577" y="843660"/>
                </a:lnTo>
                <a:lnTo>
                  <a:pt x="1349440" y="799401"/>
                </a:lnTo>
                <a:lnTo>
                  <a:pt x="1384803" y="755203"/>
                </a:lnTo>
                <a:lnTo>
                  <a:pt x="1420610" y="711122"/>
                </a:lnTo>
                <a:lnTo>
                  <a:pt x="1456804" y="667210"/>
                </a:lnTo>
                <a:lnTo>
                  <a:pt x="1493329" y="623522"/>
                </a:lnTo>
                <a:lnTo>
                  <a:pt x="1530128" y="580112"/>
                </a:lnTo>
                <a:lnTo>
                  <a:pt x="1567145" y="537035"/>
                </a:lnTo>
                <a:lnTo>
                  <a:pt x="1604323" y="494343"/>
                </a:lnTo>
                <a:lnTo>
                  <a:pt x="1641607" y="452093"/>
                </a:lnTo>
                <a:lnTo>
                  <a:pt x="1678939" y="410337"/>
                </a:lnTo>
                <a:lnTo>
                  <a:pt x="1688635" y="399922"/>
                </a:lnTo>
                <a:lnTo>
                  <a:pt x="1698329" y="389449"/>
                </a:lnTo>
                <a:lnTo>
                  <a:pt x="1708021" y="378928"/>
                </a:lnTo>
                <a:lnTo>
                  <a:pt x="1717712" y="368370"/>
                </a:lnTo>
                <a:lnTo>
                  <a:pt x="1727402" y="357784"/>
                </a:lnTo>
                <a:lnTo>
                  <a:pt x="1737091" y="347182"/>
                </a:lnTo>
                <a:lnTo>
                  <a:pt x="1746779" y="336574"/>
                </a:lnTo>
                <a:lnTo>
                  <a:pt x="1756466" y="325970"/>
                </a:lnTo>
                <a:lnTo>
                  <a:pt x="1766154" y="315380"/>
                </a:lnTo>
                <a:lnTo>
                  <a:pt x="1775840" y="304815"/>
                </a:lnTo>
                <a:lnTo>
                  <a:pt x="1785527" y="294286"/>
                </a:lnTo>
                <a:lnTo>
                  <a:pt x="1795215" y="283802"/>
                </a:lnTo>
                <a:lnTo>
                  <a:pt x="1804902" y="273374"/>
                </a:lnTo>
                <a:lnTo>
                  <a:pt x="1814590" y="263012"/>
                </a:lnTo>
                <a:lnTo>
                  <a:pt x="1824279" y="252728"/>
                </a:lnTo>
                <a:lnTo>
                  <a:pt x="1833969" y="242530"/>
                </a:lnTo>
                <a:lnTo>
                  <a:pt x="1843660" y="232430"/>
                </a:lnTo>
                <a:lnTo>
                  <a:pt x="1853352" y="222438"/>
                </a:lnTo>
                <a:lnTo>
                  <a:pt x="1863046" y="212564"/>
                </a:lnTo>
                <a:lnTo>
                  <a:pt x="1872741" y="202818"/>
                </a:lnTo>
                <a:lnTo>
                  <a:pt x="1883090" y="192489"/>
                </a:lnTo>
                <a:lnTo>
                  <a:pt x="1893374" y="182225"/>
                </a:lnTo>
                <a:lnTo>
                  <a:pt x="1903603" y="172022"/>
                </a:lnTo>
                <a:lnTo>
                  <a:pt x="1913782" y="161877"/>
                </a:lnTo>
                <a:lnTo>
                  <a:pt x="1923919" y="151786"/>
                </a:lnTo>
                <a:lnTo>
                  <a:pt x="1934020" y="141747"/>
                </a:lnTo>
                <a:lnTo>
                  <a:pt x="1944093" y="131755"/>
                </a:lnTo>
                <a:lnTo>
                  <a:pt x="1954145" y="121807"/>
                </a:lnTo>
                <a:lnTo>
                  <a:pt x="1964184" y="111899"/>
                </a:lnTo>
                <a:lnTo>
                  <a:pt x="1974214" y="102028"/>
                </a:lnTo>
                <a:lnTo>
                  <a:pt x="1984245" y="92191"/>
                </a:lnTo>
                <a:lnTo>
                  <a:pt x="1994284" y="82383"/>
                </a:lnTo>
                <a:lnTo>
                  <a:pt x="2004336" y="72601"/>
                </a:lnTo>
                <a:lnTo>
                  <a:pt x="2014409" y="62843"/>
                </a:lnTo>
                <a:lnTo>
                  <a:pt x="2024510" y="53103"/>
                </a:lnTo>
                <a:lnTo>
                  <a:pt x="2034647" y="43380"/>
                </a:lnTo>
                <a:lnTo>
                  <a:pt x="2044826" y="33668"/>
                </a:lnTo>
                <a:lnTo>
                  <a:pt x="2055055" y="23965"/>
                </a:lnTo>
                <a:lnTo>
                  <a:pt x="2065339" y="14268"/>
                </a:lnTo>
                <a:lnTo>
                  <a:pt x="2075688" y="4571"/>
                </a:lnTo>
                <a:lnTo>
                  <a:pt x="2075688" y="0"/>
                </a:lnTo>
                <a:lnTo>
                  <a:pt x="2064686" y="9677"/>
                </a:lnTo>
                <a:lnTo>
                  <a:pt x="2053812" y="19359"/>
                </a:lnTo>
                <a:lnTo>
                  <a:pt x="2043055" y="29048"/>
                </a:lnTo>
                <a:lnTo>
                  <a:pt x="2032404" y="38747"/>
                </a:lnTo>
                <a:lnTo>
                  <a:pt x="2021849" y="48460"/>
                </a:lnTo>
                <a:lnTo>
                  <a:pt x="2011381" y="58191"/>
                </a:lnTo>
                <a:lnTo>
                  <a:pt x="2000989" y="67943"/>
                </a:lnTo>
                <a:lnTo>
                  <a:pt x="1990663" y="77719"/>
                </a:lnTo>
                <a:lnTo>
                  <a:pt x="1980392" y="87524"/>
                </a:lnTo>
                <a:lnTo>
                  <a:pt x="1970166" y="97361"/>
                </a:lnTo>
                <a:lnTo>
                  <a:pt x="1959976" y="107233"/>
                </a:lnTo>
                <a:lnTo>
                  <a:pt x="1949811" y="117143"/>
                </a:lnTo>
                <a:lnTo>
                  <a:pt x="1939661" y="127096"/>
                </a:lnTo>
                <a:lnTo>
                  <a:pt x="1929515" y="137095"/>
                </a:lnTo>
                <a:lnTo>
                  <a:pt x="1919364" y="147143"/>
                </a:lnTo>
                <a:lnTo>
                  <a:pt x="1909198" y="157244"/>
                </a:lnTo>
                <a:lnTo>
                  <a:pt x="1899005" y="167401"/>
                </a:lnTo>
                <a:lnTo>
                  <a:pt x="1888776" y="177618"/>
                </a:lnTo>
                <a:lnTo>
                  <a:pt x="1878501" y="187899"/>
                </a:lnTo>
                <a:lnTo>
                  <a:pt x="1868170" y="198246"/>
                </a:lnTo>
                <a:lnTo>
                  <a:pt x="1858474" y="207959"/>
                </a:lnTo>
                <a:lnTo>
                  <a:pt x="1848780" y="217742"/>
                </a:lnTo>
                <a:lnTo>
                  <a:pt x="1839088" y="227595"/>
                </a:lnTo>
                <a:lnTo>
                  <a:pt x="1829397" y="237518"/>
                </a:lnTo>
                <a:lnTo>
                  <a:pt x="1819707" y="247511"/>
                </a:lnTo>
                <a:lnTo>
                  <a:pt x="1810018" y="257573"/>
                </a:lnTo>
                <a:lnTo>
                  <a:pt x="1800330" y="267704"/>
                </a:lnTo>
                <a:lnTo>
                  <a:pt x="1790643" y="277905"/>
                </a:lnTo>
                <a:lnTo>
                  <a:pt x="1780955" y="288175"/>
                </a:lnTo>
                <a:lnTo>
                  <a:pt x="1771268" y="298513"/>
                </a:lnTo>
                <a:lnTo>
                  <a:pt x="1761582" y="308920"/>
                </a:lnTo>
                <a:lnTo>
                  <a:pt x="1751894" y="319395"/>
                </a:lnTo>
                <a:lnTo>
                  <a:pt x="1742207" y="329939"/>
                </a:lnTo>
                <a:lnTo>
                  <a:pt x="1732519" y="340551"/>
                </a:lnTo>
                <a:lnTo>
                  <a:pt x="1722830" y="351230"/>
                </a:lnTo>
                <a:lnTo>
                  <a:pt x="1713140" y="361977"/>
                </a:lnTo>
                <a:lnTo>
                  <a:pt x="1703449" y="372791"/>
                </a:lnTo>
                <a:lnTo>
                  <a:pt x="1693757" y="383673"/>
                </a:lnTo>
                <a:lnTo>
                  <a:pt x="1684063" y="394622"/>
                </a:lnTo>
                <a:lnTo>
                  <a:pt x="1674367" y="405638"/>
                </a:lnTo>
                <a:lnTo>
                  <a:pt x="1655029" y="426418"/>
                </a:lnTo>
                <a:lnTo>
                  <a:pt x="1616578" y="468190"/>
                </a:lnTo>
                <a:lnTo>
                  <a:pt x="1578449" y="510242"/>
                </a:lnTo>
                <a:lnTo>
                  <a:pt x="1540668" y="552572"/>
                </a:lnTo>
                <a:lnTo>
                  <a:pt x="1503263" y="595178"/>
                </a:lnTo>
                <a:lnTo>
                  <a:pt x="1466259" y="638060"/>
                </a:lnTo>
                <a:lnTo>
                  <a:pt x="1429684" y="681215"/>
                </a:lnTo>
                <a:lnTo>
                  <a:pt x="1393565" y="724642"/>
                </a:lnTo>
                <a:lnTo>
                  <a:pt x="1357927" y="768339"/>
                </a:lnTo>
                <a:lnTo>
                  <a:pt x="1322798" y="812306"/>
                </a:lnTo>
                <a:lnTo>
                  <a:pt x="1270274" y="879451"/>
                </a:lnTo>
                <a:lnTo>
                  <a:pt x="1235403" y="924722"/>
                </a:lnTo>
                <a:lnTo>
                  <a:pt x="1200831" y="970206"/>
                </a:lnTo>
                <a:lnTo>
                  <a:pt x="1166569" y="1015906"/>
                </a:lnTo>
                <a:lnTo>
                  <a:pt x="1132625" y="1061827"/>
                </a:lnTo>
                <a:lnTo>
                  <a:pt x="1099011" y="1107971"/>
                </a:lnTo>
                <a:lnTo>
                  <a:pt x="1065737" y="1154343"/>
                </a:lnTo>
                <a:lnTo>
                  <a:pt x="1032813" y="1200946"/>
                </a:lnTo>
                <a:lnTo>
                  <a:pt x="1000250" y="1247784"/>
                </a:lnTo>
                <a:lnTo>
                  <a:pt x="968057" y="1294860"/>
                </a:lnTo>
                <a:lnTo>
                  <a:pt x="936245" y="1342178"/>
                </a:lnTo>
                <a:lnTo>
                  <a:pt x="904825" y="1389741"/>
                </a:lnTo>
                <a:lnTo>
                  <a:pt x="873806" y="1437554"/>
                </a:lnTo>
                <a:lnTo>
                  <a:pt x="843199" y="1485619"/>
                </a:lnTo>
                <a:lnTo>
                  <a:pt x="813014" y="1533941"/>
                </a:lnTo>
                <a:lnTo>
                  <a:pt x="783261" y="1582523"/>
                </a:lnTo>
                <a:lnTo>
                  <a:pt x="753952" y="1631369"/>
                </a:lnTo>
                <a:lnTo>
                  <a:pt x="725095" y="1680482"/>
                </a:lnTo>
                <a:lnTo>
                  <a:pt x="696701" y="1729865"/>
                </a:lnTo>
                <a:lnTo>
                  <a:pt x="668782" y="1779523"/>
                </a:lnTo>
                <a:lnTo>
                  <a:pt x="640665" y="1828787"/>
                </a:lnTo>
                <a:lnTo>
                  <a:pt x="613038" y="1878387"/>
                </a:lnTo>
                <a:lnTo>
                  <a:pt x="585909" y="1928313"/>
                </a:lnTo>
                <a:lnTo>
                  <a:pt x="559285" y="1978554"/>
                </a:lnTo>
                <a:lnTo>
                  <a:pt x="533171" y="2029100"/>
                </a:lnTo>
                <a:lnTo>
                  <a:pt x="507577" y="2079942"/>
                </a:lnTo>
                <a:lnTo>
                  <a:pt x="482507" y="2131067"/>
                </a:lnTo>
                <a:lnTo>
                  <a:pt x="457969" y="2182467"/>
                </a:lnTo>
                <a:lnTo>
                  <a:pt x="433971" y="2234130"/>
                </a:lnTo>
                <a:lnTo>
                  <a:pt x="410519" y="2286047"/>
                </a:lnTo>
                <a:lnTo>
                  <a:pt x="387620" y="2338207"/>
                </a:lnTo>
                <a:lnTo>
                  <a:pt x="365281" y="2390599"/>
                </a:lnTo>
                <a:lnTo>
                  <a:pt x="343509" y="2443213"/>
                </a:lnTo>
                <a:lnTo>
                  <a:pt x="322311" y="2496039"/>
                </a:lnTo>
                <a:lnTo>
                  <a:pt x="301695" y="2549066"/>
                </a:lnTo>
                <a:lnTo>
                  <a:pt x="281666" y="2602284"/>
                </a:lnTo>
                <a:lnTo>
                  <a:pt x="262232" y="2655683"/>
                </a:lnTo>
                <a:lnTo>
                  <a:pt x="243399" y="2709252"/>
                </a:lnTo>
                <a:lnTo>
                  <a:pt x="225176" y="2762981"/>
                </a:lnTo>
                <a:lnTo>
                  <a:pt x="207568" y="2816860"/>
                </a:lnTo>
                <a:lnTo>
                  <a:pt x="189927" y="2871546"/>
                </a:lnTo>
                <a:lnTo>
                  <a:pt x="172988" y="2926374"/>
                </a:lnTo>
                <a:lnTo>
                  <a:pt x="156762" y="2981342"/>
                </a:lnTo>
                <a:lnTo>
                  <a:pt x="141258" y="3036451"/>
                </a:lnTo>
                <a:lnTo>
                  <a:pt x="126489" y="3091699"/>
                </a:lnTo>
                <a:lnTo>
                  <a:pt x="112462" y="3147088"/>
                </a:lnTo>
                <a:lnTo>
                  <a:pt x="99190" y="3202617"/>
                </a:lnTo>
                <a:lnTo>
                  <a:pt x="86683" y="3258285"/>
                </a:lnTo>
                <a:lnTo>
                  <a:pt x="74950" y="3314093"/>
                </a:lnTo>
                <a:lnTo>
                  <a:pt x="64003" y="3370040"/>
                </a:lnTo>
                <a:lnTo>
                  <a:pt x="53851" y="3426126"/>
                </a:lnTo>
                <a:lnTo>
                  <a:pt x="44505" y="3482351"/>
                </a:lnTo>
                <a:lnTo>
                  <a:pt x="35976" y="3538714"/>
                </a:lnTo>
                <a:lnTo>
                  <a:pt x="28273" y="3595216"/>
                </a:lnTo>
                <a:lnTo>
                  <a:pt x="21408" y="3651857"/>
                </a:lnTo>
                <a:lnTo>
                  <a:pt x="15389" y="3708635"/>
                </a:lnTo>
                <a:lnTo>
                  <a:pt x="10229" y="3765552"/>
                </a:lnTo>
                <a:lnTo>
                  <a:pt x="5937" y="3822606"/>
                </a:lnTo>
                <a:lnTo>
                  <a:pt x="2524" y="3879797"/>
                </a:lnTo>
                <a:lnTo>
                  <a:pt x="0" y="3937127"/>
                </a:lnTo>
                <a:lnTo>
                  <a:pt x="0" y="3960114"/>
                </a:lnTo>
                <a:lnTo>
                  <a:pt x="3773" y="3971639"/>
                </a:lnTo>
                <a:close/>
              </a:path>
            </a:pathLst>
          </a:custGeom>
          <a:solidFill>
            <a:srgbClr val="766E53"/>
          </a:solidFill>
        </p:spPr>
        <p:txBody>
          <a:bodyPr wrap="square" lIns="0" tIns="0" rIns="0" bIns="0" rtlCol="0">
            <a:noAutofit/>
          </a:bodyPr>
          <a:lstStyle/>
          <a:p>
            <a:endParaRPr/>
          </a:p>
        </p:txBody>
      </p:sp>
      <p:sp>
        <p:nvSpPr>
          <p:cNvPr id="15" name="object 15"/>
          <p:cNvSpPr/>
          <p:nvPr/>
        </p:nvSpPr>
        <p:spPr>
          <a:xfrm>
            <a:off x="691514" y="6530351"/>
            <a:ext cx="122301" cy="336803"/>
          </a:xfrm>
          <a:custGeom>
            <a:avLst/>
            <a:gdLst/>
            <a:ahLst/>
            <a:cxnLst/>
            <a:rect l="l" t="t" r="r" b="b"/>
            <a:pathLst>
              <a:path w="163068" h="336803">
                <a:moveTo>
                  <a:pt x="154682" y="320160"/>
                </a:moveTo>
                <a:lnTo>
                  <a:pt x="146300" y="303455"/>
                </a:lnTo>
                <a:lnTo>
                  <a:pt x="137925" y="286694"/>
                </a:lnTo>
                <a:lnTo>
                  <a:pt x="129560" y="269885"/>
                </a:lnTo>
                <a:lnTo>
                  <a:pt x="121209" y="253035"/>
                </a:lnTo>
                <a:lnTo>
                  <a:pt x="112876" y="236149"/>
                </a:lnTo>
                <a:lnTo>
                  <a:pt x="104563" y="219237"/>
                </a:lnTo>
                <a:lnTo>
                  <a:pt x="96275" y="202303"/>
                </a:lnTo>
                <a:lnTo>
                  <a:pt x="88015" y="185356"/>
                </a:lnTo>
                <a:lnTo>
                  <a:pt x="79786" y="168401"/>
                </a:lnTo>
                <a:lnTo>
                  <a:pt x="71592" y="151447"/>
                </a:lnTo>
                <a:lnTo>
                  <a:pt x="63436" y="134500"/>
                </a:lnTo>
                <a:lnTo>
                  <a:pt x="55323" y="117566"/>
                </a:lnTo>
                <a:lnTo>
                  <a:pt x="47255" y="100653"/>
                </a:lnTo>
                <a:lnTo>
                  <a:pt x="39236" y="83768"/>
                </a:lnTo>
                <a:lnTo>
                  <a:pt x="31270" y="66918"/>
                </a:lnTo>
                <a:lnTo>
                  <a:pt x="23359" y="50109"/>
                </a:lnTo>
                <a:lnTo>
                  <a:pt x="15508" y="33348"/>
                </a:lnTo>
                <a:lnTo>
                  <a:pt x="7721" y="16643"/>
                </a:lnTo>
                <a:lnTo>
                  <a:pt x="0" y="0"/>
                </a:lnTo>
                <a:lnTo>
                  <a:pt x="4961" y="16643"/>
                </a:lnTo>
                <a:lnTo>
                  <a:pt x="10059" y="33348"/>
                </a:lnTo>
                <a:lnTo>
                  <a:pt x="15289" y="50109"/>
                </a:lnTo>
                <a:lnTo>
                  <a:pt x="20649" y="66918"/>
                </a:lnTo>
                <a:lnTo>
                  <a:pt x="26135" y="83768"/>
                </a:lnTo>
                <a:lnTo>
                  <a:pt x="31742" y="100653"/>
                </a:lnTo>
                <a:lnTo>
                  <a:pt x="37469" y="117566"/>
                </a:lnTo>
                <a:lnTo>
                  <a:pt x="43311" y="134500"/>
                </a:lnTo>
                <a:lnTo>
                  <a:pt x="49265" y="151447"/>
                </a:lnTo>
                <a:lnTo>
                  <a:pt x="55327" y="168401"/>
                </a:lnTo>
                <a:lnTo>
                  <a:pt x="61494" y="185356"/>
                </a:lnTo>
                <a:lnTo>
                  <a:pt x="67762" y="202303"/>
                </a:lnTo>
                <a:lnTo>
                  <a:pt x="74128" y="219237"/>
                </a:lnTo>
                <a:lnTo>
                  <a:pt x="80588" y="236149"/>
                </a:lnTo>
                <a:lnTo>
                  <a:pt x="87139" y="253035"/>
                </a:lnTo>
                <a:lnTo>
                  <a:pt x="93777" y="269885"/>
                </a:lnTo>
                <a:lnTo>
                  <a:pt x="100499" y="286694"/>
                </a:lnTo>
                <a:lnTo>
                  <a:pt x="107301" y="303455"/>
                </a:lnTo>
                <a:lnTo>
                  <a:pt x="114180" y="320160"/>
                </a:lnTo>
                <a:lnTo>
                  <a:pt x="117311" y="327656"/>
                </a:lnTo>
                <a:lnTo>
                  <a:pt x="158459" y="327656"/>
                </a:lnTo>
                <a:lnTo>
                  <a:pt x="154682" y="320160"/>
                </a:lnTo>
                <a:close/>
              </a:path>
            </a:pathLst>
          </a:custGeom>
          <a:solidFill>
            <a:srgbClr val="766E53"/>
          </a:solidFill>
        </p:spPr>
        <p:txBody>
          <a:bodyPr wrap="square" lIns="0" tIns="0" rIns="0" bIns="0" rtlCol="0">
            <a:noAutofit/>
          </a:bodyPr>
          <a:lstStyle/>
          <a:p>
            <a:endParaRPr/>
          </a:p>
        </p:txBody>
      </p:sp>
      <p:sp>
        <p:nvSpPr>
          <p:cNvPr id="16" name="object 16"/>
          <p:cNvSpPr/>
          <p:nvPr/>
        </p:nvSpPr>
        <p:spPr>
          <a:xfrm>
            <a:off x="577217" y="5359919"/>
            <a:ext cx="28575" cy="216407"/>
          </a:xfrm>
          <a:custGeom>
            <a:avLst/>
            <a:gdLst/>
            <a:ahLst/>
            <a:cxnLst/>
            <a:rect l="l" t="t" r="r" b="b"/>
            <a:pathLst>
              <a:path w="38100" h="216408">
                <a:moveTo>
                  <a:pt x="19107" y="166763"/>
                </a:moveTo>
                <a:lnTo>
                  <a:pt x="24096" y="178540"/>
                </a:lnTo>
                <a:lnTo>
                  <a:pt x="28843" y="190324"/>
                </a:lnTo>
                <a:lnTo>
                  <a:pt x="33183" y="202118"/>
                </a:lnTo>
                <a:lnTo>
                  <a:pt x="33337" y="202564"/>
                </a:lnTo>
                <a:lnTo>
                  <a:pt x="33337" y="211708"/>
                </a:lnTo>
                <a:lnTo>
                  <a:pt x="38100" y="216407"/>
                </a:lnTo>
                <a:lnTo>
                  <a:pt x="38100" y="87502"/>
                </a:lnTo>
                <a:lnTo>
                  <a:pt x="32537" y="76008"/>
                </a:lnTo>
                <a:lnTo>
                  <a:pt x="27429" y="64148"/>
                </a:lnTo>
                <a:lnTo>
                  <a:pt x="22704" y="52061"/>
                </a:lnTo>
                <a:lnTo>
                  <a:pt x="18291" y="39886"/>
                </a:lnTo>
                <a:lnTo>
                  <a:pt x="14118" y="27761"/>
                </a:lnTo>
                <a:lnTo>
                  <a:pt x="10114" y="15826"/>
                </a:lnTo>
                <a:lnTo>
                  <a:pt x="6209" y="4218"/>
                </a:lnTo>
                <a:lnTo>
                  <a:pt x="3402" y="13031"/>
                </a:lnTo>
                <a:lnTo>
                  <a:pt x="2329" y="25819"/>
                </a:lnTo>
                <a:lnTo>
                  <a:pt x="1509" y="38430"/>
                </a:lnTo>
                <a:lnTo>
                  <a:pt x="908" y="50928"/>
                </a:lnTo>
                <a:lnTo>
                  <a:pt x="493" y="63380"/>
                </a:lnTo>
                <a:lnTo>
                  <a:pt x="228" y="75851"/>
                </a:lnTo>
                <a:lnTo>
                  <a:pt x="81" y="88405"/>
                </a:lnTo>
                <a:lnTo>
                  <a:pt x="0" y="119633"/>
                </a:lnTo>
                <a:lnTo>
                  <a:pt x="4321" y="131428"/>
                </a:lnTo>
                <a:lnTo>
                  <a:pt x="9055" y="143212"/>
                </a:lnTo>
                <a:lnTo>
                  <a:pt x="14038" y="154989"/>
                </a:lnTo>
                <a:lnTo>
                  <a:pt x="19107" y="166763"/>
                </a:lnTo>
                <a:close/>
              </a:path>
            </a:pathLst>
          </a:custGeom>
          <a:solidFill>
            <a:srgbClr val="766E53"/>
          </a:solidFill>
        </p:spPr>
        <p:txBody>
          <a:bodyPr wrap="square" lIns="0" tIns="0" rIns="0" bIns="0" rtlCol="0">
            <a:noAutofit/>
          </a:bodyPr>
          <a:lstStyle/>
          <a:p>
            <a:endParaRPr/>
          </a:p>
        </p:txBody>
      </p:sp>
      <p:sp>
        <p:nvSpPr>
          <p:cNvPr id="17" name="object 17"/>
          <p:cNvSpPr/>
          <p:nvPr/>
        </p:nvSpPr>
        <p:spPr>
          <a:xfrm>
            <a:off x="637793" y="6245363"/>
            <a:ext cx="178308" cy="621791"/>
          </a:xfrm>
          <a:custGeom>
            <a:avLst/>
            <a:gdLst/>
            <a:ahLst/>
            <a:cxnLst/>
            <a:rect l="l" t="t" r="r" b="b"/>
            <a:pathLst>
              <a:path w="237744" h="621791">
                <a:moveTo>
                  <a:pt x="230268" y="603828"/>
                </a:moveTo>
                <a:lnTo>
                  <a:pt x="222926" y="585861"/>
                </a:lnTo>
                <a:lnTo>
                  <a:pt x="215714" y="567887"/>
                </a:lnTo>
                <a:lnTo>
                  <a:pt x="208629" y="549902"/>
                </a:lnTo>
                <a:lnTo>
                  <a:pt x="201668" y="531904"/>
                </a:lnTo>
                <a:lnTo>
                  <a:pt x="194826" y="513888"/>
                </a:lnTo>
                <a:lnTo>
                  <a:pt x="188101" y="495852"/>
                </a:lnTo>
                <a:lnTo>
                  <a:pt x="181490" y="477792"/>
                </a:lnTo>
                <a:lnTo>
                  <a:pt x="174988" y="459704"/>
                </a:lnTo>
                <a:lnTo>
                  <a:pt x="168592" y="441584"/>
                </a:lnTo>
                <a:lnTo>
                  <a:pt x="162299" y="423431"/>
                </a:lnTo>
                <a:lnTo>
                  <a:pt x="156106" y="405239"/>
                </a:lnTo>
                <a:lnTo>
                  <a:pt x="150009" y="387006"/>
                </a:lnTo>
                <a:lnTo>
                  <a:pt x="144004" y="368728"/>
                </a:lnTo>
                <a:lnTo>
                  <a:pt x="138088" y="350402"/>
                </a:lnTo>
                <a:lnTo>
                  <a:pt x="132258" y="332023"/>
                </a:lnTo>
                <a:lnTo>
                  <a:pt x="126511" y="313590"/>
                </a:lnTo>
                <a:lnTo>
                  <a:pt x="120842" y="295098"/>
                </a:lnTo>
                <a:lnTo>
                  <a:pt x="115249" y="276544"/>
                </a:lnTo>
                <a:lnTo>
                  <a:pt x="109728" y="257924"/>
                </a:lnTo>
                <a:lnTo>
                  <a:pt x="104327" y="246071"/>
                </a:lnTo>
                <a:lnTo>
                  <a:pt x="99032" y="234323"/>
                </a:lnTo>
                <a:lnTo>
                  <a:pt x="93825" y="222664"/>
                </a:lnTo>
                <a:lnTo>
                  <a:pt x="88691" y="211079"/>
                </a:lnTo>
                <a:lnTo>
                  <a:pt x="83614" y="199550"/>
                </a:lnTo>
                <a:lnTo>
                  <a:pt x="78577" y="188062"/>
                </a:lnTo>
                <a:lnTo>
                  <a:pt x="73565" y="176598"/>
                </a:lnTo>
                <a:lnTo>
                  <a:pt x="68561" y="165143"/>
                </a:lnTo>
                <a:lnTo>
                  <a:pt x="63550" y="153681"/>
                </a:lnTo>
                <a:lnTo>
                  <a:pt x="58516" y="142194"/>
                </a:lnTo>
                <a:lnTo>
                  <a:pt x="53442" y="130668"/>
                </a:lnTo>
                <a:lnTo>
                  <a:pt x="48313" y="119086"/>
                </a:lnTo>
                <a:lnTo>
                  <a:pt x="43112" y="107432"/>
                </a:lnTo>
                <a:lnTo>
                  <a:pt x="37824" y="95690"/>
                </a:lnTo>
                <a:lnTo>
                  <a:pt x="32433" y="83844"/>
                </a:lnTo>
                <a:lnTo>
                  <a:pt x="32004" y="82905"/>
                </a:lnTo>
                <a:lnTo>
                  <a:pt x="27830" y="71057"/>
                </a:lnTo>
                <a:lnTo>
                  <a:pt x="23256" y="59209"/>
                </a:lnTo>
                <a:lnTo>
                  <a:pt x="18442" y="47361"/>
                </a:lnTo>
                <a:lnTo>
                  <a:pt x="13549" y="35514"/>
                </a:lnTo>
                <a:lnTo>
                  <a:pt x="8735" y="23666"/>
                </a:lnTo>
                <a:lnTo>
                  <a:pt x="4162" y="11818"/>
                </a:lnTo>
                <a:lnTo>
                  <a:pt x="0" y="0"/>
                </a:lnTo>
                <a:lnTo>
                  <a:pt x="2336" y="12326"/>
                </a:lnTo>
                <a:lnTo>
                  <a:pt x="4758" y="24653"/>
                </a:lnTo>
                <a:lnTo>
                  <a:pt x="7266" y="36979"/>
                </a:lnTo>
                <a:lnTo>
                  <a:pt x="9858" y="49305"/>
                </a:lnTo>
                <a:lnTo>
                  <a:pt x="12536" y="61631"/>
                </a:lnTo>
                <a:lnTo>
                  <a:pt x="15299" y="73957"/>
                </a:lnTo>
                <a:lnTo>
                  <a:pt x="18148" y="86283"/>
                </a:lnTo>
                <a:lnTo>
                  <a:pt x="21081" y="98609"/>
                </a:lnTo>
                <a:lnTo>
                  <a:pt x="24100" y="110935"/>
                </a:lnTo>
                <a:lnTo>
                  <a:pt x="27205" y="123260"/>
                </a:lnTo>
                <a:lnTo>
                  <a:pt x="30394" y="135586"/>
                </a:lnTo>
                <a:lnTo>
                  <a:pt x="33669" y="147912"/>
                </a:lnTo>
                <a:lnTo>
                  <a:pt x="37029" y="160238"/>
                </a:lnTo>
                <a:lnTo>
                  <a:pt x="40474" y="172564"/>
                </a:lnTo>
                <a:lnTo>
                  <a:pt x="44005" y="184890"/>
                </a:lnTo>
                <a:lnTo>
                  <a:pt x="47621" y="197217"/>
                </a:lnTo>
                <a:lnTo>
                  <a:pt x="51322" y="209543"/>
                </a:lnTo>
                <a:lnTo>
                  <a:pt x="54864" y="221081"/>
                </a:lnTo>
                <a:lnTo>
                  <a:pt x="57494" y="233738"/>
                </a:lnTo>
                <a:lnTo>
                  <a:pt x="63501" y="257581"/>
                </a:lnTo>
                <a:lnTo>
                  <a:pt x="71747" y="281967"/>
                </a:lnTo>
                <a:lnTo>
                  <a:pt x="80729" y="302174"/>
                </a:lnTo>
                <a:lnTo>
                  <a:pt x="88372" y="318850"/>
                </a:lnTo>
                <a:lnTo>
                  <a:pt x="96076" y="335582"/>
                </a:lnTo>
                <a:lnTo>
                  <a:pt x="103839" y="352363"/>
                </a:lnTo>
                <a:lnTo>
                  <a:pt x="111656" y="369185"/>
                </a:lnTo>
                <a:lnTo>
                  <a:pt x="119525" y="386041"/>
                </a:lnTo>
                <a:lnTo>
                  <a:pt x="127442" y="402926"/>
                </a:lnTo>
                <a:lnTo>
                  <a:pt x="135404" y="419831"/>
                </a:lnTo>
                <a:lnTo>
                  <a:pt x="143407" y="436749"/>
                </a:lnTo>
                <a:lnTo>
                  <a:pt x="151447" y="453675"/>
                </a:lnTo>
                <a:lnTo>
                  <a:pt x="159522" y="470601"/>
                </a:lnTo>
                <a:lnTo>
                  <a:pt x="167627" y="487520"/>
                </a:lnTo>
                <a:lnTo>
                  <a:pt x="175760" y="504425"/>
                </a:lnTo>
                <a:lnTo>
                  <a:pt x="183917" y="521309"/>
                </a:lnTo>
                <a:lnTo>
                  <a:pt x="192095" y="538165"/>
                </a:lnTo>
                <a:lnTo>
                  <a:pt x="200290" y="554987"/>
                </a:lnTo>
                <a:lnTo>
                  <a:pt x="208498" y="571768"/>
                </a:lnTo>
                <a:lnTo>
                  <a:pt x="216717" y="588500"/>
                </a:lnTo>
                <a:lnTo>
                  <a:pt x="224942" y="605177"/>
                </a:lnTo>
                <a:lnTo>
                  <a:pt x="228642" y="612645"/>
                </a:lnTo>
                <a:lnTo>
                  <a:pt x="233937" y="612645"/>
                </a:lnTo>
                <a:lnTo>
                  <a:pt x="230268" y="603828"/>
                </a:lnTo>
                <a:close/>
              </a:path>
            </a:pathLst>
          </a:custGeom>
          <a:solidFill>
            <a:srgbClr val="766E53"/>
          </a:solidFill>
        </p:spPr>
        <p:txBody>
          <a:bodyPr wrap="square" lIns="0" tIns="0" rIns="0" bIns="0" rtlCol="0">
            <a:noAutofit/>
          </a:bodyPr>
          <a:lstStyle/>
          <a:p>
            <a:endParaRPr/>
          </a:p>
        </p:txBody>
      </p:sp>
      <p:sp>
        <p:nvSpPr>
          <p:cNvPr id="18" name="object 18"/>
          <p:cNvSpPr/>
          <p:nvPr/>
        </p:nvSpPr>
        <p:spPr>
          <a:xfrm>
            <a:off x="390503" y="4392157"/>
            <a:ext cx="402" cy="7641"/>
          </a:xfrm>
          <a:custGeom>
            <a:avLst/>
            <a:gdLst/>
            <a:ahLst/>
            <a:cxnLst/>
            <a:rect l="l" t="t" r="r" b="b"/>
            <a:pathLst>
              <a:path w="536" h="7641">
                <a:moveTo>
                  <a:pt x="536" y="7641"/>
                </a:moveTo>
                <a:lnTo>
                  <a:pt x="281" y="1777"/>
                </a:lnTo>
                <a:lnTo>
                  <a:pt x="0" y="0"/>
                </a:lnTo>
                <a:lnTo>
                  <a:pt x="536" y="7641"/>
                </a:lnTo>
                <a:close/>
              </a:path>
            </a:pathLst>
          </a:custGeom>
          <a:solidFill>
            <a:srgbClr val="766E53"/>
          </a:solidFill>
        </p:spPr>
        <p:txBody>
          <a:bodyPr wrap="square" lIns="0" tIns="0" rIns="0" bIns="0" rtlCol="0">
            <a:noAutofit/>
          </a:bodyPr>
          <a:lstStyle/>
          <a:p>
            <a:endParaRPr/>
          </a:p>
        </p:txBody>
      </p:sp>
      <p:sp>
        <p:nvSpPr>
          <p:cNvPr id="19" name="object 19"/>
          <p:cNvSpPr/>
          <p:nvPr/>
        </p:nvSpPr>
        <p:spPr>
          <a:xfrm>
            <a:off x="20580" y="-1524"/>
            <a:ext cx="369929" cy="4393670"/>
          </a:xfrm>
          <a:custGeom>
            <a:avLst/>
            <a:gdLst/>
            <a:ahLst/>
            <a:cxnLst/>
            <a:rect l="l" t="t" r="r" b="b"/>
            <a:pathLst>
              <a:path w="493239" h="4393670">
                <a:moveTo>
                  <a:pt x="492904" y="4388891"/>
                </a:moveTo>
                <a:lnTo>
                  <a:pt x="491948" y="4376386"/>
                </a:lnTo>
                <a:lnTo>
                  <a:pt x="490919" y="4363806"/>
                </a:lnTo>
                <a:lnTo>
                  <a:pt x="489828" y="4351165"/>
                </a:lnTo>
                <a:lnTo>
                  <a:pt x="488685" y="4338471"/>
                </a:lnTo>
                <a:lnTo>
                  <a:pt x="487501" y="4325737"/>
                </a:lnTo>
                <a:lnTo>
                  <a:pt x="486288" y="4312974"/>
                </a:lnTo>
                <a:lnTo>
                  <a:pt x="485057" y="4300191"/>
                </a:lnTo>
                <a:lnTo>
                  <a:pt x="483817" y="4287401"/>
                </a:lnTo>
                <a:lnTo>
                  <a:pt x="482581" y="4274614"/>
                </a:lnTo>
                <a:lnTo>
                  <a:pt x="481358" y="4261842"/>
                </a:lnTo>
                <a:lnTo>
                  <a:pt x="480161" y="4249095"/>
                </a:lnTo>
                <a:lnTo>
                  <a:pt x="479000" y="4236384"/>
                </a:lnTo>
                <a:lnTo>
                  <a:pt x="477886" y="4223720"/>
                </a:lnTo>
                <a:lnTo>
                  <a:pt x="476829" y="4211115"/>
                </a:lnTo>
                <a:lnTo>
                  <a:pt x="475841" y="4198580"/>
                </a:lnTo>
                <a:lnTo>
                  <a:pt x="474933" y="4186124"/>
                </a:lnTo>
                <a:lnTo>
                  <a:pt x="474599" y="4181221"/>
                </a:lnTo>
                <a:lnTo>
                  <a:pt x="474599" y="4142994"/>
                </a:lnTo>
                <a:lnTo>
                  <a:pt x="464603" y="4097822"/>
                </a:lnTo>
                <a:lnTo>
                  <a:pt x="454751" y="4052714"/>
                </a:lnTo>
                <a:lnTo>
                  <a:pt x="445043" y="4007662"/>
                </a:lnTo>
                <a:lnTo>
                  <a:pt x="435479" y="3962660"/>
                </a:lnTo>
                <a:lnTo>
                  <a:pt x="426059" y="3917699"/>
                </a:lnTo>
                <a:lnTo>
                  <a:pt x="416783" y="3872775"/>
                </a:lnTo>
                <a:lnTo>
                  <a:pt x="407650" y="3827878"/>
                </a:lnTo>
                <a:lnTo>
                  <a:pt x="398662" y="3783002"/>
                </a:lnTo>
                <a:lnTo>
                  <a:pt x="389818" y="3738141"/>
                </a:lnTo>
                <a:lnTo>
                  <a:pt x="381117" y="3693287"/>
                </a:lnTo>
                <a:lnTo>
                  <a:pt x="372560" y="3648432"/>
                </a:lnTo>
                <a:lnTo>
                  <a:pt x="364147" y="3603571"/>
                </a:lnTo>
                <a:lnTo>
                  <a:pt x="355878" y="3558695"/>
                </a:lnTo>
                <a:lnTo>
                  <a:pt x="347753" y="3513798"/>
                </a:lnTo>
                <a:lnTo>
                  <a:pt x="339771" y="3468874"/>
                </a:lnTo>
                <a:lnTo>
                  <a:pt x="331933" y="3423913"/>
                </a:lnTo>
                <a:lnTo>
                  <a:pt x="324239" y="3378911"/>
                </a:lnTo>
                <a:lnTo>
                  <a:pt x="316688" y="3333859"/>
                </a:lnTo>
                <a:lnTo>
                  <a:pt x="309281" y="3288751"/>
                </a:lnTo>
                <a:lnTo>
                  <a:pt x="302018" y="3243579"/>
                </a:lnTo>
                <a:lnTo>
                  <a:pt x="292742" y="3187644"/>
                </a:lnTo>
                <a:lnTo>
                  <a:pt x="283610" y="3131768"/>
                </a:lnTo>
                <a:lnTo>
                  <a:pt x="274622" y="3075942"/>
                </a:lnTo>
                <a:lnTo>
                  <a:pt x="265777" y="3020154"/>
                </a:lnTo>
                <a:lnTo>
                  <a:pt x="257077" y="2964394"/>
                </a:lnTo>
                <a:lnTo>
                  <a:pt x="248520" y="2908651"/>
                </a:lnTo>
                <a:lnTo>
                  <a:pt x="240107" y="2852914"/>
                </a:lnTo>
                <a:lnTo>
                  <a:pt x="231837" y="2797173"/>
                </a:lnTo>
                <a:lnTo>
                  <a:pt x="223712" y="2741418"/>
                </a:lnTo>
                <a:lnTo>
                  <a:pt x="215730" y="2685637"/>
                </a:lnTo>
                <a:lnTo>
                  <a:pt x="207891" y="2629819"/>
                </a:lnTo>
                <a:lnTo>
                  <a:pt x="200197" y="2573955"/>
                </a:lnTo>
                <a:lnTo>
                  <a:pt x="192646" y="2518034"/>
                </a:lnTo>
                <a:lnTo>
                  <a:pt x="185239" y="2462044"/>
                </a:lnTo>
                <a:lnTo>
                  <a:pt x="177976" y="2405975"/>
                </a:lnTo>
                <a:lnTo>
                  <a:pt x="170856" y="2349816"/>
                </a:lnTo>
                <a:lnTo>
                  <a:pt x="163880" y="2293558"/>
                </a:lnTo>
                <a:lnTo>
                  <a:pt x="157048" y="2237189"/>
                </a:lnTo>
                <a:lnTo>
                  <a:pt x="150359" y="2180698"/>
                </a:lnTo>
                <a:lnTo>
                  <a:pt x="143814" y="2124075"/>
                </a:lnTo>
                <a:lnTo>
                  <a:pt x="137415" y="2068105"/>
                </a:lnTo>
                <a:lnTo>
                  <a:pt x="131159" y="2012132"/>
                </a:lnTo>
                <a:lnTo>
                  <a:pt x="125047" y="1956152"/>
                </a:lnTo>
                <a:lnTo>
                  <a:pt x="119079" y="1900160"/>
                </a:lnTo>
                <a:lnTo>
                  <a:pt x="113255" y="1844155"/>
                </a:lnTo>
                <a:lnTo>
                  <a:pt x="107575" y="1788131"/>
                </a:lnTo>
                <a:lnTo>
                  <a:pt x="102038" y="1732085"/>
                </a:lnTo>
                <a:lnTo>
                  <a:pt x="96645" y="1676014"/>
                </a:lnTo>
                <a:lnTo>
                  <a:pt x="91396" y="1619915"/>
                </a:lnTo>
                <a:lnTo>
                  <a:pt x="86290" y="1563782"/>
                </a:lnTo>
                <a:lnTo>
                  <a:pt x="81329" y="1507614"/>
                </a:lnTo>
                <a:lnTo>
                  <a:pt x="76511" y="1451405"/>
                </a:lnTo>
                <a:lnTo>
                  <a:pt x="71837" y="1395153"/>
                </a:lnTo>
                <a:lnTo>
                  <a:pt x="67307" y="1338855"/>
                </a:lnTo>
                <a:lnTo>
                  <a:pt x="62920" y="1282505"/>
                </a:lnTo>
                <a:lnTo>
                  <a:pt x="58678" y="1226101"/>
                </a:lnTo>
                <a:lnTo>
                  <a:pt x="54579" y="1169639"/>
                </a:lnTo>
                <a:lnTo>
                  <a:pt x="50624" y="1113116"/>
                </a:lnTo>
                <a:lnTo>
                  <a:pt x="46813" y="1056528"/>
                </a:lnTo>
                <a:lnTo>
                  <a:pt x="43145" y="999871"/>
                </a:lnTo>
                <a:lnTo>
                  <a:pt x="40269" y="943902"/>
                </a:lnTo>
                <a:lnTo>
                  <a:pt x="37392" y="887933"/>
                </a:lnTo>
                <a:lnTo>
                  <a:pt x="34516" y="831964"/>
                </a:lnTo>
                <a:lnTo>
                  <a:pt x="31639" y="775995"/>
                </a:lnTo>
                <a:lnTo>
                  <a:pt x="28763" y="720026"/>
                </a:lnTo>
                <a:lnTo>
                  <a:pt x="27325" y="692042"/>
                </a:lnTo>
                <a:lnTo>
                  <a:pt x="25887" y="664057"/>
                </a:lnTo>
                <a:lnTo>
                  <a:pt x="24449" y="636073"/>
                </a:lnTo>
                <a:lnTo>
                  <a:pt x="23010" y="608088"/>
                </a:lnTo>
                <a:lnTo>
                  <a:pt x="21572" y="580104"/>
                </a:lnTo>
                <a:lnTo>
                  <a:pt x="20134" y="552119"/>
                </a:lnTo>
                <a:lnTo>
                  <a:pt x="18696" y="524135"/>
                </a:lnTo>
                <a:lnTo>
                  <a:pt x="17257" y="496150"/>
                </a:lnTo>
                <a:lnTo>
                  <a:pt x="15819" y="468166"/>
                </a:lnTo>
                <a:lnTo>
                  <a:pt x="14381" y="440182"/>
                </a:lnTo>
                <a:lnTo>
                  <a:pt x="13663" y="417966"/>
                </a:lnTo>
                <a:lnTo>
                  <a:pt x="12948" y="395816"/>
                </a:lnTo>
                <a:lnTo>
                  <a:pt x="12240" y="373723"/>
                </a:lnTo>
                <a:lnTo>
                  <a:pt x="11543" y="351682"/>
                </a:lnTo>
                <a:lnTo>
                  <a:pt x="10861" y="329684"/>
                </a:lnTo>
                <a:lnTo>
                  <a:pt x="10196" y="307722"/>
                </a:lnTo>
                <a:lnTo>
                  <a:pt x="9553" y="285788"/>
                </a:lnTo>
                <a:lnTo>
                  <a:pt x="8936" y="263877"/>
                </a:lnTo>
                <a:lnTo>
                  <a:pt x="8347" y="241980"/>
                </a:lnTo>
                <a:lnTo>
                  <a:pt x="7790" y="220091"/>
                </a:lnTo>
                <a:lnTo>
                  <a:pt x="7269" y="198201"/>
                </a:lnTo>
                <a:lnTo>
                  <a:pt x="6788" y="176304"/>
                </a:lnTo>
                <a:lnTo>
                  <a:pt x="6350" y="154393"/>
                </a:lnTo>
                <a:lnTo>
                  <a:pt x="5959" y="132459"/>
                </a:lnTo>
                <a:lnTo>
                  <a:pt x="5618" y="110497"/>
                </a:lnTo>
                <a:lnTo>
                  <a:pt x="5331" y="88499"/>
                </a:lnTo>
                <a:lnTo>
                  <a:pt x="5101" y="66458"/>
                </a:lnTo>
                <a:lnTo>
                  <a:pt x="4933" y="44365"/>
                </a:lnTo>
                <a:lnTo>
                  <a:pt x="4799" y="1524"/>
                </a:lnTo>
                <a:lnTo>
                  <a:pt x="4" y="1524"/>
                </a:lnTo>
                <a:lnTo>
                  <a:pt x="134" y="44365"/>
                </a:lnTo>
                <a:lnTo>
                  <a:pt x="291" y="66458"/>
                </a:lnTo>
                <a:lnTo>
                  <a:pt x="498" y="88499"/>
                </a:lnTo>
                <a:lnTo>
                  <a:pt x="749" y="110497"/>
                </a:lnTo>
                <a:lnTo>
                  <a:pt x="1035" y="132459"/>
                </a:lnTo>
                <a:lnTo>
                  <a:pt x="1350" y="154393"/>
                </a:lnTo>
                <a:lnTo>
                  <a:pt x="1687" y="176304"/>
                </a:lnTo>
                <a:lnTo>
                  <a:pt x="2038" y="198201"/>
                </a:lnTo>
                <a:lnTo>
                  <a:pt x="2397" y="220091"/>
                </a:lnTo>
                <a:lnTo>
                  <a:pt x="2755" y="241980"/>
                </a:lnTo>
                <a:lnTo>
                  <a:pt x="3106" y="263877"/>
                </a:lnTo>
                <a:lnTo>
                  <a:pt x="3443" y="285788"/>
                </a:lnTo>
                <a:lnTo>
                  <a:pt x="3758" y="307722"/>
                </a:lnTo>
                <a:lnTo>
                  <a:pt x="4045" y="329684"/>
                </a:lnTo>
                <a:lnTo>
                  <a:pt x="4295" y="351682"/>
                </a:lnTo>
                <a:lnTo>
                  <a:pt x="4502" y="373723"/>
                </a:lnTo>
                <a:lnTo>
                  <a:pt x="4660" y="395816"/>
                </a:lnTo>
                <a:lnTo>
                  <a:pt x="4794" y="440182"/>
                </a:lnTo>
                <a:lnTo>
                  <a:pt x="6198" y="468167"/>
                </a:lnTo>
                <a:lnTo>
                  <a:pt x="7541" y="496155"/>
                </a:lnTo>
                <a:lnTo>
                  <a:pt x="8833" y="524151"/>
                </a:lnTo>
                <a:lnTo>
                  <a:pt x="10086" y="552158"/>
                </a:lnTo>
                <a:lnTo>
                  <a:pt x="11310" y="580179"/>
                </a:lnTo>
                <a:lnTo>
                  <a:pt x="12516" y="608219"/>
                </a:lnTo>
                <a:lnTo>
                  <a:pt x="13715" y="636280"/>
                </a:lnTo>
                <a:lnTo>
                  <a:pt x="14918" y="664366"/>
                </a:lnTo>
                <a:lnTo>
                  <a:pt x="16135" y="692481"/>
                </a:lnTo>
                <a:lnTo>
                  <a:pt x="17377" y="720629"/>
                </a:lnTo>
                <a:lnTo>
                  <a:pt x="18656" y="748813"/>
                </a:lnTo>
                <a:lnTo>
                  <a:pt x="19980" y="777037"/>
                </a:lnTo>
                <a:lnTo>
                  <a:pt x="21363" y="805305"/>
                </a:lnTo>
                <a:lnTo>
                  <a:pt x="22814" y="833619"/>
                </a:lnTo>
                <a:lnTo>
                  <a:pt x="24344" y="861984"/>
                </a:lnTo>
                <a:lnTo>
                  <a:pt x="25963" y="890404"/>
                </a:lnTo>
                <a:lnTo>
                  <a:pt x="27684" y="918881"/>
                </a:lnTo>
                <a:lnTo>
                  <a:pt x="29516" y="947420"/>
                </a:lnTo>
                <a:lnTo>
                  <a:pt x="31470" y="976024"/>
                </a:lnTo>
                <a:lnTo>
                  <a:pt x="33557" y="1004697"/>
                </a:lnTo>
                <a:lnTo>
                  <a:pt x="36506" y="1060700"/>
                </a:lnTo>
                <a:lnTo>
                  <a:pt x="39602" y="1116769"/>
                </a:lnTo>
                <a:lnTo>
                  <a:pt x="42849" y="1172896"/>
                </a:lnTo>
                <a:lnTo>
                  <a:pt x="46251" y="1229074"/>
                </a:lnTo>
                <a:lnTo>
                  <a:pt x="49811" y="1285295"/>
                </a:lnTo>
                <a:lnTo>
                  <a:pt x="53533" y="1341552"/>
                </a:lnTo>
                <a:lnTo>
                  <a:pt x="57420" y="1397839"/>
                </a:lnTo>
                <a:lnTo>
                  <a:pt x="61476" y="1454146"/>
                </a:lnTo>
                <a:lnTo>
                  <a:pt x="65705" y="1510469"/>
                </a:lnTo>
                <a:lnTo>
                  <a:pt x="70110" y="1566799"/>
                </a:lnTo>
                <a:lnTo>
                  <a:pt x="74695" y="1623128"/>
                </a:lnTo>
                <a:lnTo>
                  <a:pt x="79463" y="1679451"/>
                </a:lnTo>
                <a:lnTo>
                  <a:pt x="84418" y="1735758"/>
                </a:lnTo>
                <a:lnTo>
                  <a:pt x="89563" y="1792045"/>
                </a:lnTo>
                <a:lnTo>
                  <a:pt x="94903" y="1848302"/>
                </a:lnTo>
                <a:lnTo>
                  <a:pt x="100440" y="1904523"/>
                </a:lnTo>
                <a:lnTo>
                  <a:pt x="106178" y="1960701"/>
                </a:lnTo>
                <a:lnTo>
                  <a:pt x="112122" y="2016828"/>
                </a:lnTo>
                <a:lnTo>
                  <a:pt x="118273" y="2072897"/>
                </a:lnTo>
                <a:lnTo>
                  <a:pt x="124637" y="2128901"/>
                </a:lnTo>
                <a:lnTo>
                  <a:pt x="130463" y="2184869"/>
                </a:lnTo>
                <a:lnTo>
                  <a:pt x="136436" y="2240838"/>
                </a:lnTo>
                <a:lnTo>
                  <a:pt x="142560" y="2296808"/>
                </a:lnTo>
                <a:lnTo>
                  <a:pt x="148839" y="2352777"/>
                </a:lnTo>
                <a:lnTo>
                  <a:pt x="155275" y="2408747"/>
                </a:lnTo>
                <a:lnTo>
                  <a:pt x="161874" y="2464717"/>
                </a:lnTo>
                <a:lnTo>
                  <a:pt x="168638" y="2520688"/>
                </a:lnTo>
                <a:lnTo>
                  <a:pt x="175571" y="2576660"/>
                </a:lnTo>
                <a:lnTo>
                  <a:pt x="182677" y="2632632"/>
                </a:lnTo>
                <a:lnTo>
                  <a:pt x="189958" y="2688605"/>
                </a:lnTo>
                <a:lnTo>
                  <a:pt x="197420" y="2744580"/>
                </a:lnTo>
                <a:lnTo>
                  <a:pt x="205064" y="2800555"/>
                </a:lnTo>
                <a:lnTo>
                  <a:pt x="212896" y="2856531"/>
                </a:lnTo>
                <a:lnTo>
                  <a:pt x="220918" y="2912509"/>
                </a:lnTo>
                <a:lnTo>
                  <a:pt x="229134" y="2968488"/>
                </a:lnTo>
                <a:lnTo>
                  <a:pt x="237548" y="3024468"/>
                </a:lnTo>
                <a:lnTo>
                  <a:pt x="246163" y="3080450"/>
                </a:lnTo>
                <a:lnTo>
                  <a:pt x="254984" y="3136433"/>
                </a:lnTo>
                <a:lnTo>
                  <a:pt x="264012" y="3192418"/>
                </a:lnTo>
                <a:lnTo>
                  <a:pt x="273253" y="3248406"/>
                </a:lnTo>
                <a:lnTo>
                  <a:pt x="281990" y="3304339"/>
                </a:lnTo>
                <a:lnTo>
                  <a:pt x="290939" y="3360203"/>
                </a:lnTo>
                <a:lnTo>
                  <a:pt x="300096" y="3416003"/>
                </a:lnTo>
                <a:lnTo>
                  <a:pt x="309458" y="3471742"/>
                </a:lnTo>
                <a:lnTo>
                  <a:pt x="319022" y="3527423"/>
                </a:lnTo>
                <a:lnTo>
                  <a:pt x="328783" y="3583050"/>
                </a:lnTo>
                <a:lnTo>
                  <a:pt x="338738" y="3638627"/>
                </a:lnTo>
                <a:lnTo>
                  <a:pt x="348884" y="3694157"/>
                </a:lnTo>
                <a:lnTo>
                  <a:pt x="359217" y="3749645"/>
                </a:lnTo>
                <a:lnTo>
                  <a:pt x="369733" y="3805094"/>
                </a:lnTo>
                <a:lnTo>
                  <a:pt x="380429" y="3860508"/>
                </a:lnTo>
                <a:lnTo>
                  <a:pt x="391301" y="3915890"/>
                </a:lnTo>
                <a:lnTo>
                  <a:pt x="402345" y="3971244"/>
                </a:lnTo>
                <a:lnTo>
                  <a:pt x="413559" y="4026575"/>
                </a:lnTo>
                <a:lnTo>
                  <a:pt x="424938" y="4081885"/>
                </a:lnTo>
                <a:lnTo>
                  <a:pt x="436478" y="4137178"/>
                </a:lnTo>
                <a:lnTo>
                  <a:pt x="448177" y="4192458"/>
                </a:lnTo>
                <a:lnTo>
                  <a:pt x="460031" y="4247729"/>
                </a:lnTo>
                <a:lnTo>
                  <a:pt x="472035" y="4302995"/>
                </a:lnTo>
                <a:lnTo>
                  <a:pt x="484187" y="4358259"/>
                </a:lnTo>
                <a:lnTo>
                  <a:pt x="488217" y="4370655"/>
                </a:lnTo>
                <a:lnTo>
                  <a:pt x="491556" y="4383051"/>
                </a:lnTo>
                <a:lnTo>
                  <a:pt x="493239" y="4393670"/>
                </a:lnTo>
                <a:lnTo>
                  <a:pt x="492904" y="4388891"/>
                </a:lnTo>
                <a:close/>
              </a:path>
            </a:pathLst>
          </a:custGeom>
          <a:solidFill>
            <a:srgbClr val="766E53"/>
          </a:solidFill>
        </p:spPr>
        <p:txBody>
          <a:bodyPr wrap="square" lIns="0" tIns="0" rIns="0" bIns="0" rtlCol="0">
            <a:noAutofit/>
          </a:bodyPr>
          <a:lstStyle/>
          <a:p>
            <a:endParaRPr/>
          </a:p>
        </p:txBody>
      </p:sp>
      <p:sp>
        <p:nvSpPr>
          <p:cNvPr id="20" name="object 20"/>
          <p:cNvSpPr/>
          <p:nvPr/>
        </p:nvSpPr>
        <p:spPr>
          <a:xfrm>
            <a:off x="412623" y="4315968"/>
            <a:ext cx="317754" cy="1581912"/>
          </a:xfrm>
          <a:custGeom>
            <a:avLst/>
            <a:gdLst/>
            <a:ahLst/>
            <a:cxnLst/>
            <a:rect l="l" t="t" r="r" b="b"/>
            <a:pathLst>
              <a:path w="423672" h="1581912">
                <a:moveTo>
                  <a:pt x="25127" y="109295"/>
                </a:moveTo>
                <a:lnTo>
                  <a:pt x="12421" y="54652"/>
                </a:lnTo>
                <a:lnTo>
                  <a:pt x="0" y="0"/>
                </a:lnTo>
                <a:lnTo>
                  <a:pt x="1444" y="15105"/>
                </a:lnTo>
                <a:lnTo>
                  <a:pt x="5814" y="60413"/>
                </a:lnTo>
                <a:lnTo>
                  <a:pt x="10314" y="105710"/>
                </a:lnTo>
                <a:lnTo>
                  <a:pt x="15043" y="151003"/>
                </a:lnTo>
                <a:lnTo>
                  <a:pt x="20097" y="196295"/>
                </a:lnTo>
                <a:lnTo>
                  <a:pt x="25574" y="241592"/>
                </a:lnTo>
                <a:lnTo>
                  <a:pt x="31573" y="286900"/>
                </a:lnTo>
                <a:lnTo>
                  <a:pt x="43852" y="342242"/>
                </a:lnTo>
                <a:lnTo>
                  <a:pt x="54074" y="382409"/>
                </a:lnTo>
                <a:lnTo>
                  <a:pt x="64376" y="422511"/>
                </a:lnTo>
                <a:lnTo>
                  <a:pt x="74761" y="462552"/>
                </a:lnTo>
                <a:lnTo>
                  <a:pt x="85232" y="502535"/>
                </a:lnTo>
                <a:lnTo>
                  <a:pt x="95794" y="542463"/>
                </a:lnTo>
                <a:lnTo>
                  <a:pt x="106450" y="582341"/>
                </a:lnTo>
                <a:lnTo>
                  <a:pt x="117203" y="622171"/>
                </a:lnTo>
                <a:lnTo>
                  <a:pt x="128058" y="661959"/>
                </a:lnTo>
                <a:lnTo>
                  <a:pt x="139017" y="701706"/>
                </a:lnTo>
                <a:lnTo>
                  <a:pt x="150084" y="741418"/>
                </a:lnTo>
                <a:lnTo>
                  <a:pt x="161264" y="781096"/>
                </a:lnTo>
                <a:lnTo>
                  <a:pt x="172559" y="820746"/>
                </a:lnTo>
                <a:lnTo>
                  <a:pt x="183974" y="860370"/>
                </a:lnTo>
                <a:lnTo>
                  <a:pt x="195511" y="899973"/>
                </a:lnTo>
                <a:lnTo>
                  <a:pt x="207175" y="939558"/>
                </a:lnTo>
                <a:lnTo>
                  <a:pt x="218969" y="979128"/>
                </a:lnTo>
                <a:lnTo>
                  <a:pt x="230897" y="1018687"/>
                </a:lnTo>
                <a:lnTo>
                  <a:pt x="242962" y="1058239"/>
                </a:lnTo>
                <a:lnTo>
                  <a:pt x="255168" y="1097787"/>
                </a:lnTo>
                <a:lnTo>
                  <a:pt x="271065" y="1146666"/>
                </a:lnTo>
                <a:lnTo>
                  <a:pt x="287020" y="1195519"/>
                </a:lnTo>
                <a:lnTo>
                  <a:pt x="303091" y="1244317"/>
                </a:lnTo>
                <a:lnTo>
                  <a:pt x="319335" y="1293031"/>
                </a:lnTo>
                <a:lnTo>
                  <a:pt x="335810" y="1341631"/>
                </a:lnTo>
                <a:lnTo>
                  <a:pt x="352573" y="1390088"/>
                </a:lnTo>
                <a:lnTo>
                  <a:pt x="369684" y="1438374"/>
                </a:lnTo>
                <a:lnTo>
                  <a:pt x="387198" y="1486460"/>
                </a:lnTo>
                <a:lnTo>
                  <a:pt x="405175" y="1534315"/>
                </a:lnTo>
                <a:lnTo>
                  <a:pt x="423672" y="1581911"/>
                </a:lnTo>
                <a:lnTo>
                  <a:pt x="423672" y="1457274"/>
                </a:lnTo>
                <a:lnTo>
                  <a:pt x="417172" y="1438578"/>
                </a:lnTo>
                <a:lnTo>
                  <a:pt x="410677" y="1419883"/>
                </a:lnTo>
                <a:lnTo>
                  <a:pt x="404188" y="1401188"/>
                </a:lnTo>
                <a:lnTo>
                  <a:pt x="397711" y="1382493"/>
                </a:lnTo>
                <a:lnTo>
                  <a:pt x="391248" y="1363798"/>
                </a:lnTo>
                <a:lnTo>
                  <a:pt x="384803" y="1345103"/>
                </a:lnTo>
                <a:lnTo>
                  <a:pt x="378379" y="1326408"/>
                </a:lnTo>
                <a:lnTo>
                  <a:pt x="371981" y="1307712"/>
                </a:lnTo>
                <a:lnTo>
                  <a:pt x="365613" y="1289017"/>
                </a:lnTo>
                <a:lnTo>
                  <a:pt x="359276" y="1270320"/>
                </a:lnTo>
                <a:lnTo>
                  <a:pt x="352976" y="1251623"/>
                </a:lnTo>
                <a:lnTo>
                  <a:pt x="346716" y="1232926"/>
                </a:lnTo>
                <a:lnTo>
                  <a:pt x="340499" y="1214227"/>
                </a:lnTo>
                <a:lnTo>
                  <a:pt x="334329" y="1195528"/>
                </a:lnTo>
                <a:lnTo>
                  <a:pt x="328210" y="1176828"/>
                </a:lnTo>
                <a:lnTo>
                  <a:pt x="322145" y="1158127"/>
                </a:lnTo>
                <a:lnTo>
                  <a:pt x="316138" y="1139424"/>
                </a:lnTo>
                <a:lnTo>
                  <a:pt x="310192" y="1120721"/>
                </a:lnTo>
                <a:lnTo>
                  <a:pt x="304312" y="1102016"/>
                </a:lnTo>
                <a:lnTo>
                  <a:pt x="298500" y="1083309"/>
                </a:lnTo>
                <a:lnTo>
                  <a:pt x="281276" y="1030033"/>
                </a:lnTo>
                <a:lnTo>
                  <a:pt x="264272" y="976620"/>
                </a:lnTo>
                <a:lnTo>
                  <a:pt x="247492" y="923078"/>
                </a:lnTo>
                <a:lnTo>
                  <a:pt x="230940" y="869415"/>
                </a:lnTo>
                <a:lnTo>
                  <a:pt x="214619" y="815637"/>
                </a:lnTo>
                <a:lnTo>
                  <a:pt x="198533" y="761752"/>
                </a:lnTo>
                <a:lnTo>
                  <a:pt x="182686" y="707765"/>
                </a:lnTo>
                <a:lnTo>
                  <a:pt x="167080" y="653686"/>
                </a:lnTo>
                <a:lnTo>
                  <a:pt x="151721" y="599520"/>
                </a:lnTo>
                <a:lnTo>
                  <a:pt x="136610" y="545274"/>
                </a:lnTo>
                <a:lnTo>
                  <a:pt x="121752" y="490956"/>
                </a:lnTo>
                <a:lnTo>
                  <a:pt x="107151" y="436573"/>
                </a:lnTo>
                <a:lnTo>
                  <a:pt x="92810" y="382131"/>
                </a:lnTo>
                <a:lnTo>
                  <a:pt x="78732" y="327638"/>
                </a:lnTo>
                <a:lnTo>
                  <a:pt x="64921" y="273101"/>
                </a:lnTo>
                <a:lnTo>
                  <a:pt x="51381" y="218527"/>
                </a:lnTo>
                <a:lnTo>
                  <a:pt x="38115" y="163923"/>
                </a:lnTo>
                <a:lnTo>
                  <a:pt x="25127" y="109295"/>
                </a:lnTo>
                <a:close/>
              </a:path>
            </a:pathLst>
          </a:custGeom>
          <a:solidFill>
            <a:srgbClr val="766E53"/>
          </a:solidFill>
        </p:spPr>
        <p:txBody>
          <a:bodyPr wrap="square" lIns="0" tIns="0" rIns="0" bIns="0" rtlCol="0">
            <a:noAutofit/>
          </a:bodyPr>
          <a:lstStyle/>
          <a:p>
            <a:endParaRPr/>
          </a:p>
        </p:txBody>
      </p:sp>
      <p:sp>
        <p:nvSpPr>
          <p:cNvPr id="21" name="object 21"/>
          <p:cNvSpPr/>
          <p:nvPr/>
        </p:nvSpPr>
        <p:spPr>
          <a:xfrm>
            <a:off x="754381" y="5862839"/>
            <a:ext cx="323468" cy="990599"/>
          </a:xfrm>
          <a:custGeom>
            <a:avLst/>
            <a:gdLst/>
            <a:ahLst/>
            <a:cxnLst/>
            <a:rect l="l" t="t" r="r" b="b"/>
            <a:pathLst>
              <a:path w="431291" h="990599">
                <a:moveTo>
                  <a:pt x="5141" y="12833"/>
                </a:moveTo>
                <a:lnTo>
                  <a:pt x="418" y="1044"/>
                </a:lnTo>
                <a:lnTo>
                  <a:pt x="0" y="0"/>
                </a:lnTo>
                <a:lnTo>
                  <a:pt x="98" y="36429"/>
                </a:lnTo>
                <a:lnTo>
                  <a:pt x="457" y="61624"/>
                </a:lnTo>
                <a:lnTo>
                  <a:pt x="1256" y="87342"/>
                </a:lnTo>
                <a:lnTo>
                  <a:pt x="2669" y="113408"/>
                </a:lnTo>
                <a:lnTo>
                  <a:pt x="4787" y="138785"/>
                </a:lnTo>
                <a:lnTo>
                  <a:pt x="14134" y="162471"/>
                </a:lnTo>
                <a:lnTo>
                  <a:pt x="23488" y="186154"/>
                </a:lnTo>
                <a:lnTo>
                  <a:pt x="32857" y="209830"/>
                </a:lnTo>
                <a:lnTo>
                  <a:pt x="42246" y="233495"/>
                </a:lnTo>
                <a:lnTo>
                  <a:pt x="51665" y="257146"/>
                </a:lnTo>
                <a:lnTo>
                  <a:pt x="61119" y="280780"/>
                </a:lnTo>
                <a:lnTo>
                  <a:pt x="70616" y="304391"/>
                </a:lnTo>
                <a:lnTo>
                  <a:pt x="80163" y="327978"/>
                </a:lnTo>
                <a:lnTo>
                  <a:pt x="89768" y="351536"/>
                </a:lnTo>
                <a:lnTo>
                  <a:pt x="99437" y="375062"/>
                </a:lnTo>
                <a:lnTo>
                  <a:pt x="109179" y="398552"/>
                </a:lnTo>
                <a:lnTo>
                  <a:pt x="118999" y="422003"/>
                </a:lnTo>
                <a:lnTo>
                  <a:pt x="128905" y="445411"/>
                </a:lnTo>
                <a:lnTo>
                  <a:pt x="138905" y="468772"/>
                </a:lnTo>
                <a:lnTo>
                  <a:pt x="149005" y="492083"/>
                </a:lnTo>
                <a:lnTo>
                  <a:pt x="159214" y="515340"/>
                </a:lnTo>
                <a:lnTo>
                  <a:pt x="169537" y="538540"/>
                </a:lnTo>
                <a:lnTo>
                  <a:pt x="179983" y="561678"/>
                </a:lnTo>
                <a:lnTo>
                  <a:pt x="190558" y="584752"/>
                </a:lnTo>
                <a:lnTo>
                  <a:pt x="201269" y="607758"/>
                </a:lnTo>
                <a:lnTo>
                  <a:pt x="209930" y="627139"/>
                </a:lnTo>
                <a:lnTo>
                  <a:pt x="218659" y="646516"/>
                </a:lnTo>
                <a:lnTo>
                  <a:pt x="227453" y="665886"/>
                </a:lnTo>
                <a:lnTo>
                  <a:pt x="236308" y="685246"/>
                </a:lnTo>
                <a:lnTo>
                  <a:pt x="245220" y="704591"/>
                </a:lnTo>
                <a:lnTo>
                  <a:pt x="254187" y="723918"/>
                </a:lnTo>
                <a:lnTo>
                  <a:pt x="263203" y="743223"/>
                </a:lnTo>
                <a:lnTo>
                  <a:pt x="272267" y="762503"/>
                </a:lnTo>
                <a:lnTo>
                  <a:pt x="281374" y="781755"/>
                </a:lnTo>
                <a:lnTo>
                  <a:pt x="290522" y="800974"/>
                </a:lnTo>
                <a:lnTo>
                  <a:pt x="299705" y="820157"/>
                </a:lnTo>
                <a:lnTo>
                  <a:pt x="308921" y="839301"/>
                </a:lnTo>
                <a:lnTo>
                  <a:pt x="318167" y="858402"/>
                </a:lnTo>
                <a:lnTo>
                  <a:pt x="327439" y="877456"/>
                </a:lnTo>
                <a:lnTo>
                  <a:pt x="336732" y="896460"/>
                </a:lnTo>
                <a:lnTo>
                  <a:pt x="346045" y="915410"/>
                </a:lnTo>
                <a:lnTo>
                  <a:pt x="355373" y="934302"/>
                </a:lnTo>
                <a:lnTo>
                  <a:pt x="364712" y="953134"/>
                </a:lnTo>
                <a:lnTo>
                  <a:pt x="374060" y="971900"/>
                </a:lnTo>
                <a:lnTo>
                  <a:pt x="383413" y="990599"/>
                </a:lnTo>
                <a:lnTo>
                  <a:pt x="431291" y="990599"/>
                </a:lnTo>
                <a:lnTo>
                  <a:pt x="421268" y="971182"/>
                </a:lnTo>
                <a:lnTo>
                  <a:pt x="411311" y="951692"/>
                </a:lnTo>
                <a:lnTo>
                  <a:pt x="401418" y="932132"/>
                </a:lnTo>
                <a:lnTo>
                  <a:pt x="391585" y="912499"/>
                </a:lnTo>
                <a:lnTo>
                  <a:pt x="381809" y="892794"/>
                </a:lnTo>
                <a:lnTo>
                  <a:pt x="372085" y="873018"/>
                </a:lnTo>
                <a:lnTo>
                  <a:pt x="362412" y="853170"/>
                </a:lnTo>
                <a:lnTo>
                  <a:pt x="352785" y="833250"/>
                </a:lnTo>
                <a:lnTo>
                  <a:pt x="343200" y="813259"/>
                </a:lnTo>
                <a:lnTo>
                  <a:pt x="333655" y="793195"/>
                </a:lnTo>
                <a:lnTo>
                  <a:pt x="324146" y="773060"/>
                </a:lnTo>
                <a:lnTo>
                  <a:pt x="314670" y="752854"/>
                </a:lnTo>
                <a:lnTo>
                  <a:pt x="305222" y="732575"/>
                </a:lnTo>
                <a:lnTo>
                  <a:pt x="295800" y="712225"/>
                </a:lnTo>
                <a:lnTo>
                  <a:pt x="286400" y="691803"/>
                </a:lnTo>
                <a:lnTo>
                  <a:pt x="277019" y="671310"/>
                </a:lnTo>
                <a:lnTo>
                  <a:pt x="267653" y="650745"/>
                </a:lnTo>
                <a:lnTo>
                  <a:pt x="258298" y="630108"/>
                </a:lnTo>
                <a:lnTo>
                  <a:pt x="248952" y="609399"/>
                </a:lnTo>
                <a:lnTo>
                  <a:pt x="239610" y="588619"/>
                </a:lnTo>
                <a:lnTo>
                  <a:pt x="228179" y="563424"/>
                </a:lnTo>
                <a:lnTo>
                  <a:pt x="216884" y="538096"/>
                </a:lnTo>
                <a:lnTo>
                  <a:pt x="205719" y="512647"/>
                </a:lnTo>
                <a:lnTo>
                  <a:pt x="194676" y="487086"/>
                </a:lnTo>
                <a:lnTo>
                  <a:pt x="183748" y="461425"/>
                </a:lnTo>
                <a:lnTo>
                  <a:pt x="172929" y="435674"/>
                </a:lnTo>
                <a:lnTo>
                  <a:pt x="162210" y="409845"/>
                </a:lnTo>
                <a:lnTo>
                  <a:pt x="151585" y="383947"/>
                </a:lnTo>
                <a:lnTo>
                  <a:pt x="141046" y="357992"/>
                </a:lnTo>
                <a:lnTo>
                  <a:pt x="130586" y="331990"/>
                </a:lnTo>
                <a:lnTo>
                  <a:pt x="120198" y="305953"/>
                </a:lnTo>
                <a:lnTo>
                  <a:pt x="109874" y="279890"/>
                </a:lnTo>
                <a:lnTo>
                  <a:pt x="99609" y="253813"/>
                </a:lnTo>
                <a:lnTo>
                  <a:pt x="89393" y="227733"/>
                </a:lnTo>
                <a:lnTo>
                  <a:pt x="79221" y="201660"/>
                </a:lnTo>
                <a:lnTo>
                  <a:pt x="69084" y="175605"/>
                </a:lnTo>
                <a:lnTo>
                  <a:pt x="58976" y="149579"/>
                </a:lnTo>
                <a:lnTo>
                  <a:pt x="48890" y="123592"/>
                </a:lnTo>
                <a:lnTo>
                  <a:pt x="38818" y="97655"/>
                </a:lnTo>
                <a:lnTo>
                  <a:pt x="28752" y="71780"/>
                </a:lnTo>
                <a:lnTo>
                  <a:pt x="24029" y="59991"/>
                </a:lnTo>
                <a:lnTo>
                  <a:pt x="19307" y="48201"/>
                </a:lnTo>
                <a:lnTo>
                  <a:pt x="14585" y="36412"/>
                </a:lnTo>
                <a:lnTo>
                  <a:pt x="9864" y="24622"/>
                </a:lnTo>
                <a:lnTo>
                  <a:pt x="5141" y="12833"/>
                </a:lnTo>
                <a:close/>
              </a:path>
            </a:pathLst>
          </a:custGeom>
          <a:solidFill>
            <a:srgbClr val="766E53"/>
          </a:solidFill>
        </p:spPr>
        <p:txBody>
          <a:bodyPr wrap="square" lIns="0" tIns="0" rIns="0" bIns="0" rtlCol="0">
            <a:noAutofit/>
          </a:bodyPr>
          <a:lstStyle/>
          <a:p>
            <a:endParaRPr/>
          </a:p>
        </p:txBody>
      </p:sp>
      <p:sp>
        <p:nvSpPr>
          <p:cNvPr id="22" name="object 22"/>
          <p:cNvSpPr/>
          <p:nvPr/>
        </p:nvSpPr>
        <p:spPr>
          <a:xfrm>
            <a:off x="390906" y="4364736"/>
            <a:ext cx="413766" cy="2235708"/>
          </a:xfrm>
          <a:custGeom>
            <a:avLst/>
            <a:gdLst/>
            <a:ahLst/>
            <a:cxnLst/>
            <a:rect l="l" t="t" r="r" b="b"/>
            <a:pathLst>
              <a:path w="551688" h="2235708">
                <a:moveTo>
                  <a:pt x="3670" y="36614"/>
                </a:moveTo>
                <a:lnTo>
                  <a:pt x="11442" y="109834"/>
                </a:lnTo>
                <a:lnTo>
                  <a:pt x="19790" y="183016"/>
                </a:lnTo>
                <a:lnTo>
                  <a:pt x="28714" y="256133"/>
                </a:lnTo>
                <a:lnTo>
                  <a:pt x="38213" y="329152"/>
                </a:lnTo>
                <a:lnTo>
                  <a:pt x="48287" y="402046"/>
                </a:lnTo>
                <a:lnTo>
                  <a:pt x="58937" y="474784"/>
                </a:lnTo>
                <a:lnTo>
                  <a:pt x="70164" y="547336"/>
                </a:lnTo>
                <a:lnTo>
                  <a:pt x="81966" y="619673"/>
                </a:lnTo>
                <a:lnTo>
                  <a:pt x="94344" y="691765"/>
                </a:lnTo>
                <a:lnTo>
                  <a:pt x="109526" y="775070"/>
                </a:lnTo>
                <a:lnTo>
                  <a:pt x="118592" y="822357"/>
                </a:lnTo>
                <a:lnTo>
                  <a:pt x="127945" y="869572"/>
                </a:lnTo>
                <a:lnTo>
                  <a:pt x="137587" y="916715"/>
                </a:lnTo>
                <a:lnTo>
                  <a:pt x="147516" y="963786"/>
                </a:lnTo>
                <a:lnTo>
                  <a:pt x="157734" y="1010784"/>
                </a:lnTo>
                <a:lnTo>
                  <a:pt x="168239" y="1057710"/>
                </a:lnTo>
                <a:lnTo>
                  <a:pt x="179033" y="1104565"/>
                </a:lnTo>
                <a:lnTo>
                  <a:pt x="190114" y="1151347"/>
                </a:lnTo>
                <a:lnTo>
                  <a:pt x="201483" y="1198057"/>
                </a:lnTo>
                <a:lnTo>
                  <a:pt x="213141" y="1244696"/>
                </a:lnTo>
                <a:lnTo>
                  <a:pt x="225086" y="1291262"/>
                </a:lnTo>
                <a:lnTo>
                  <a:pt x="237319" y="1337758"/>
                </a:lnTo>
                <a:lnTo>
                  <a:pt x="249840" y="1384181"/>
                </a:lnTo>
                <a:lnTo>
                  <a:pt x="262649" y="1430533"/>
                </a:lnTo>
                <a:lnTo>
                  <a:pt x="275746" y="1476814"/>
                </a:lnTo>
                <a:lnTo>
                  <a:pt x="289131" y="1523023"/>
                </a:lnTo>
                <a:lnTo>
                  <a:pt x="302803" y="1569161"/>
                </a:lnTo>
                <a:lnTo>
                  <a:pt x="316764" y="1615227"/>
                </a:lnTo>
                <a:lnTo>
                  <a:pt x="331012" y="1661223"/>
                </a:lnTo>
                <a:lnTo>
                  <a:pt x="345552" y="1705880"/>
                </a:lnTo>
                <a:lnTo>
                  <a:pt x="360409" y="1750767"/>
                </a:lnTo>
                <a:lnTo>
                  <a:pt x="375612" y="1795825"/>
                </a:lnTo>
                <a:lnTo>
                  <a:pt x="391189" y="1840999"/>
                </a:lnTo>
                <a:lnTo>
                  <a:pt x="407169" y="1886229"/>
                </a:lnTo>
                <a:lnTo>
                  <a:pt x="423582" y="1931459"/>
                </a:lnTo>
                <a:lnTo>
                  <a:pt x="440454" y="1976632"/>
                </a:lnTo>
                <a:lnTo>
                  <a:pt x="457815" y="2021691"/>
                </a:lnTo>
                <a:lnTo>
                  <a:pt x="475694" y="2066577"/>
                </a:lnTo>
                <a:lnTo>
                  <a:pt x="494118" y="2111235"/>
                </a:lnTo>
                <a:lnTo>
                  <a:pt x="499450" y="2121995"/>
                </a:lnTo>
                <a:lnTo>
                  <a:pt x="504781" y="2132978"/>
                </a:lnTo>
                <a:lnTo>
                  <a:pt x="510112" y="2144162"/>
                </a:lnTo>
                <a:lnTo>
                  <a:pt x="515443" y="2155523"/>
                </a:lnTo>
                <a:lnTo>
                  <a:pt x="520774" y="2167040"/>
                </a:lnTo>
                <a:lnTo>
                  <a:pt x="526106" y="2178688"/>
                </a:lnTo>
                <a:lnTo>
                  <a:pt x="531437" y="2190446"/>
                </a:lnTo>
                <a:lnTo>
                  <a:pt x="536768" y="2202291"/>
                </a:lnTo>
                <a:lnTo>
                  <a:pt x="542099" y="2214200"/>
                </a:lnTo>
                <a:lnTo>
                  <a:pt x="547431" y="2226150"/>
                </a:lnTo>
                <a:lnTo>
                  <a:pt x="551688" y="2235708"/>
                </a:lnTo>
                <a:lnTo>
                  <a:pt x="547664" y="2223661"/>
                </a:lnTo>
                <a:lnTo>
                  <a:pt x="543643" y="2211615"/>
                </a:lnTo>
                <a:lnTo>
                  <a:pt x="539621" y="2199569"/>
                </a:lnTo>
                <a:lnTo>
                  <a:pt x="537298" y="2192616"/>
                </a:lnTo>
                <a:lnTo>
                  <a:pt x="534258" y="2180441"/>
                </a:lnTo>
                <a:lnTo>
                  <a:pt x="531223" y="2168194"/>
                </a:lnTo>
                <a:lnTo>
                  <a:pt x="528195" y="2155883"/>
                </a:lnTo>
                <a:lnTo>
                  <a:pt x="525181" y="2143518"/>
                </a:lnTo>
                <a:lnTo>
                  <a:pt x="522183" y="2131107"/>
                </a:lnTo>
                <a:lnTo>
                  <a:pt x="519207" y="2118657"/>
                </a:lnTo>
                <a:lnTo>
                  <a:pt x="516256" y="2106178"/>
                </a:lnTo>
                <a:lnTo>
                  <a:pt x="513335" y="2093679"/>
                </a:lnTo>
                <a:lnTo>
                  <a:pt x="510447" y="2081166"/>
                </a:lnTo>
                <a:lnTo>
                  <a:pt x="507598" y="2068650"/>
                </a:lnTo>
                <a:lnTo>
                  <a:pt x="504792" y="2056138"/>
                </a:lnTo>
                <a:lnTo>
                  <a:pt x="502032" y="2043639"/>
                </a:lnTo>
                <a:lnTo>
                  <a:pt x="499323" y="2031161"/>
                </a:lnTo>
                <a:lnTo>
                  <a:pt x="496669" y="2018714"/>
                </a:lnTo>
                <a:lnTo>
                  <a:pt x="494075" y="2006304"/>
                </a:lnTo>
                <a:lnTo>
                  <a:pt x="491544" y="1993941"/>
                </a:lnTo>
                <a:lnTo>
                  <a:pt x="489081" y="1981633"/>
                </a:lnTo>
                <a:lnTo>
                  <a:pt x="486691" y="1969389"/>
                </a:lnTo>
                <a:lnTo>
                  <a:pt x="484530" y="1958035"/>
                </a:lnTo>
                <a:lnTo>
                  <a:pt x="478774" y="1942919"/>
                </a:lnTo>
                <a:lnTo>
                  <a:pt x="473021" y="1927736"/>
                </a:lnTo>
                <a:lnTo>
                  <a:pt x="467275" y="1912488"/>
                </a:lnTo>
                <a:lnTo>
                  <a:pt x="461541" y="1897179"/>
                </a:lnTo>
                <a:lnTo>
                  <a:pt x="455820" y="1881812"/>
                </a:lnTo>
                <a:lnTo>
                  <a:pt x="450118" y="1866391"/>
                </a:lnTo>
                <a:lnTo>
                  <a:pt x="444437" y="1850921"/>
                </a:lnTo>
                <a:lnTo>
                  <a:pt x="438782" y="1835403"/>
                </a:lnTo>
                <a:lnTo>
                  <a:pt x="433155" y="1819843"/>
                </a:lnTo>
                <a:lnTo>
                  <a:pt x="427561" y="1804242"/>
                </a:lnTo>
                <a:lnTo>
                  <a:pt x="422003" y="1788606"/>
                </a:lnTo>
                <a:lnTo>
                  <a:pt x="416484" y="1772938"/>
                </a:lnTo>
                <a:lnTo>
                  <a:pt x="411008" y="1757241"/>
                </a:lnTo>
                <a:lnTo>
                  <a:pt x="405580" y="1741519"/>
                </a:lnTo>
                <a:lnTo>
                  <a:pt x="400202" y="1725775"/>
                </a:lnTo>
                <a:lnTo>
                  <a:pt x="394877" y="1710014"/>
                </a:lnTo>
                <a:lnTo>
                  <a:pt x="389611" y="1694238"/>
                </a:lnTo>
                <a:lnTo>
                  <a:pt x="384405" y="1678451"/>
                </a:lnTo>
                <a:lnTo>
                  <a:pt x="379265" y="1662657"/>
                </a:lnTo>
                <a:lnTo>
                  <a:pt x="374192" y="1646859"/>
                </a:lnTo>
                <a:lnTo>
                  <a:pt x="359259" y="1601548"/>
                </a:lnTo>
                <a:lnTo>
                  <a:pt x="344682" y="1556100"/>
                </a:lnTo>
                <a:lnTo>
                  <a:pt x="330458" y="1510522"/>
                </a:lnTo>
                <a:lnTo>
                  <a:pt x="316583" y="1464822"/>
                </a:lnTo>
                <a:lnTo>
                  <a:pt x="303054" y="1419006"/>
                </a:lnTo>
                <a:lnTo>
                  <a:pt x="289866" y="1373082"/>
                </a:lnTo>
                <a:lnTo>
                  <a:pt x="277016" y="1327058"/>
                </a:lnTo>
                <a:lnTo>
                  <a:pt x="264501" y="1280940"/>
                </a:lnTo>
                <a:lnTo>
                  <a:pt x="252318" y="1234736"/>
                </a:lnTo>
                <a:lnTo>
                  <a:pt x="240461" y="1188453"/>
                </a:lnTo>
                <a:lnTo>
                  <a:pt x="228929" y="1142098"/>
                </a:lnTo>
                <a:lnTo>
                  <a:pt x="217717" y="1095679"/>
                </a:lnTo>
                <a:lnTo>
                  <a:pt x="206821" y="1049203"/>
                </a:lnTo>
                <a:lnTo>
                  <a:pt x="196238" y="1002677"/>
                </a:lnTo>
                <a:lnTo>
                  <a:pt x="185965" y="956109"/>
                </a:lnTo>
                <a:lnTo>
                  <a:pt x="175998" y="909505"/>
                </a:lnTo>
                <a:lnTo>
                  <a:pt x="166333" y="862873"/>
                </a:lnTo>
                <a:lnTo>
                  <a:pt x="156967" y="816221"/>
                </a:lnTo>
                <a:lnTo>
                  <a:pt x="147895" y="769555"/>
                </a:lnTo>
                <a:lnTo>
                  <a:pt x="139115" y="722883"/>
                </a:lnTo>
                <a:lnTo>
                  <a:pt x="134150" y="699874"/>
                </a:lnTo>
                <a:lnTo>
                  <a:pt x="129325" y="676795"/>
                </a:lnTo>
                <a:lnTo>
                  <a:pt x="124637" y="653651"/>
                </a:lnTo>
                <a:lnTo>
                  <a:pt x="120082" y="630446"/>
                </a:lnTo>
                <a:lnTo>
                  <a:pt x="115656" y="607183"/>
                </a:lnTo>
                <a:lnTo>
                  <a:pt x="111357" y="583865"/>
                </a:lnTo>
                <a:lnTo>
                  <a:pt x="107180" y="560497"/>
                </a:lnTo>
                <a:lnTo>
                  <a:pt x="103121" y="537081"/>
                </a:lnTo>
                <a:lnTo>
                  <a:pt x="99178" y="513623"/>
                </a:lnTo>
                <a:lnTo>
                  <a:pt x="95346" y="490124"/>
                </a:lnTo>
                <a:lnTo>
                  <a:pt x="91623" y="466590"/>
                </a:lnTo>
                <a:lnTo>
                  <a:pt x="88003" y="443022"/>
                </a:lnTo>
                <a:lnTo>
                  <a:pt x="84484" y="419426"/>
                </a:lnTo>
                <a:lnTo>
                  <a:pt x="81063" y="395804"/>
                </a:lnTo>
                <a:lnTo>
                  <a:pt x="77734" y="372161"/>
                </a:lnTo>
                <a:lnTo>
                  <a:pt x="74496" y="348500"/>
                </a:lnTo>
                <a:lnTo>
                  <a:pt x="71344" y="324824"/>
                </a:lnTo>
                <a:lnTo>
                  <a:pt x="68275" y="301137"/>
                </a:lnTo>
                <a:lnTo>
                  <a:pt x="65284" y="277443"/>
                </a:lnTo>
                <a:lnTo>
                  <a:pt x="62369" y="253745"/>
                </a:lnTo>
                <a:lnTo>
                  <a:pt x="59456" y="240846"/>
                </a:lnTo>
                <a:lnTo>
                  <a:pt x="56478" y="228014"/>
                </a:lnTo>
                <a:lnTo>
                  <a:pt x="53442" y="215242"/>
                </a:lnTo>
                <a:lnTo>
                  <a:pt x="50356" y="202521"/>
                </a:lnTo>
                <a:lnTo>
                  <a:pt x="47227" y="189845"/>
                </a:lnTo>
                <a:lnTo>
                  <a:pt x="44062" y="177206"/>
                </a:lnTo>
                <a:lnTo>
                  <a:pt x="40867" y="164596"/>
                </a:lnTo>
                <a:lnTo>
                  <a:pt x="37652" y="152009"/>
                </a:lnTo>
                <a:lnTo>
                  <a:pt x="34422" y="139437"/>
                </a:lnTo>
                <a:lnTo>
                  <a:pt x="31184" y="126873"/>
                </a:lnTo>
                <a:lnTo>
                  <a:pt x="27947" y="114308"/>
                </a:lnTo>
                <a:lnTo>
                  <a:pt x="24717" y="101736"/>
                </a:lnTo>
                <a:lnTo>
                  <a:pt x="21501" y="89149"/>
                </a:lnTo>
                <a:lnTo>
                  <a:pt x="18307" y="76539"/>
                </a:lnTo>
                <a:lnTo>
                  <a:pt x="15142" y="63900"/>
                </a:lnTo>
                <a:lnTo>
                  <a:pt x="12013" y="51224"/>
                </a:lnTo>
                <a:lnTo>
                  <a:pt x="8927" y="38503"/>
                </a:lnTo>
                <a:lnTo>
                  <a:pt x="5891" y="25731"/>
                </a:lnTo>
                <a:lnTo>
                  <a:pt x="2913" y="12899"/>
                </a:lnTo>
                <a:lnTo>
                  <a:pt x="0" y="0"/>
                </a:lnTo>
                <a:lnTo>
                  <a:pt x="3670" y="36614"/>
                </a:lnTo>
                <a:close/>
              </a:path>
            </a:pathLst>
          </a:custGeom>
          <a:solidFill>
            <a:srgbClr val="766E53"/>
          </a:solidFill>
        </p:spPr>
        <p:txBody>
          <a:bodyPr wrap="square" lIns="0" tIns="0" rIns="0" bIns="0" rtlCol="0">
            <a:noAutofit/>
          </a:bodyPr>
          <a:lstStyle/>
          <a:p>
            <a:endParaRPr/>
          </a:p>
        </p:txBody>
      </p:sp>
      <p:sp>
        <p:nvSpPr>
          <p:cNvPr id="23" name="object 23"/>
          <p:cNvSpPr/>
          <p:nvPr/>
        </p:nvSpPr>
        <p:spPr>
          <a:xfrm>
            <a:off x="353624" y="1289303"/>
            <a:ext cx="127578" cy="3026664"/>
          </a:xfrm>
          <a:custGeom>
            <a:avLst/>
            <a:gdLst/>
            <a:ahLst/>
            <a:cxnLst/>
            <a:rect l="l" t="t" r="r" b="b"/>
            <a:pathLst>
              <a:path w="170104" h="3026664">
                <a:moveTo>
                  <a:pt x="24277" y="2187133"/>
                </a:moveTo>
                <a:lnTo>
                  <a:pt x="23137" y="2139739"/>
                </a:lnTo>
                <a:lnTo>
                  <a:pt x="22197" y="2092363"/>
                </a:lnTo>
                <a:lnTo>
                  <a:pt x="21459" y="2045002"/>
                </a:lnTo>
                <a:lnTo>
                  <a:pt x="20927" y="1997651"/>
                </a:lnTo>
                <a:lnTo>
                  <a:pt x="20606" y="1950307"/>
                </a:lnTo>
                <a:lnTo>
                  <a:pt x="20606" y="1854957"/>
                </a:lnTo>
                <a:lnTo>
                  <a:pt x="20927" y="1807011"/>
                </a:lnTo>
                <a:lnTo>
                  <a:pt x="21459" y="1759121"/>
                </a:lnTo>
                <a:lnTo>
                  <a:pt x="22197" y="1711280"/>
                </a:lnTo>
                <a:lnTo>
                  <a:pt x="23137" y="1663481"/>
                </a:lnTo>
                <a:lnTo>
                  <a:pt x="24277" y="1615718"/>
                </a:lnTo>
                <a:lnTo>
                  <a:pt x="25612" y="1567983"/>
                </a:lnTo>
                <a:lnTo>
                  <a:pt x="27139" y="1520269"/>
                </a:lnTo>
                <a:lnTo>
                  <a:pt x="28854" y="1472569"/>
                </a:lnTo>
                <a:lnTo>
                  <a:pt x="30753" y="1424876"/>
                </a:lnTo>
                <a:lnTo>
                  <a:pt x="32834" y="1377183"/>
                </a:lnTo>
                <a:lnTo>
                  <a:pt x="35092" y="1329483"/>
                </a:lnTo>
                <a:lnTo>
                  <a:pt x="37523" y="1281769"/>
                </a:lnTo>
                <a:lnTo>
                  <a:pt x="40125" y="1234034"/>
                </a:lnTo>
                <a:lnTo>
                  <a:pt x="42894" y="1186271"/>
                </a:lnTo>
                <a:lnTo>
                  <a:pt x="45825" y="1138472"/>
                </a:lnTo>
                <a:lnTo>
                  <a:pt x="48915" y="1090631"/>
                </a:lnTo>
                <a:lnTo>
                  <a:pt x="52161" y="1042741"/>
                </a:lnTo>
                <a:lnTo>
                  <a:pt x="55559" y="994795"/>
                </a:lnTo>
                <a:lnTo>
                  <a:pt x="59106" y="946785"/>
                </a:lnTo>
                <a:lnTo>
                  <a:pt x="60590" y="923106"/>
                </a:lnTo>
                <a:lnTo>
                  <a:pt x="63775" y="875755"/>
                </a:lnTo>
                <a:lnTo>
                  <a:pt x="67250" y="828409"/>
                </a:lnTo>
                <a:lnTo>
                  <a:pt x="71014" y="781066"/>
                </a:lnTo>
                <a:lnTo>
                  <a:pt x="75068" y="733726"/>
                </a:lnTo>
                <a:lnTo>
                  <a:pt x="79411" y="686387"/>
                </a:lnTo>
                <a:lnTo>
                  <a:pt x="84044" y="639047"/>
                </a:lnTo>
                <a:lnTo>
                  <a:pt x="88967" y="591704"/>
                </a:lnTo>
                <a:lnTo>
                  <a:pt x="94179" y="544358"/>
                </a:lnTo>
                <a:lnTo>
                  <a:pt x="99681" y="497007"/>
                </a:lnTo>
                <a:lnTo>
                  <a:pt x="105437" y="449667"/>
                </a:lnTo>
                <a:lnTo>
                  <a:pt x="111259" y="402340"/>
                </a:lnTo>
                <a:lnTo>
                  <a:pt x="117169" y="355008"/>
                </a:lnTo>
                <a:lnTo>
                  <a:pt x="123223" y="307672"/>
                </a:lnTo>
                <a:lnTo>
                  <a:pt x="129480" y="260334"/>
                </a:lnTo>
                <a:lnTo>
                  <a:pt x="135997" y="212994"/>
                </a:lnTo>
                <a:lnTo>
                  <a:pt x="142833" y="165656"/>
                </a:lnTo>
                <a:lnTo>
                  <a:pt x="150046" y="118320"/>
                </a:lnTo>
                <a:lnTo>
                  <a:pt x="157693" y="70988"/>
                </a:lnTo>
                <a:lnTo>
                  <a:pt x="165832" y="23661"/>
                </a:lnTo>
                <a:lnTo>
                  <a:pt x="170104" y="0"/>
                </a:lnTo>
                <a:lnTo>
                  <a:pt x="165278" y="0"/>
                </a:lnTo>
                <a:lnTo>
                  <a:pt x="156736" y="47323"/>
                </a:lnTo>
                <a:lnTo>
                  <a:pt x="148483" y="94653"/>
                </a:lnTo>
                <a:lnTo>
                  <a:pt x="140521" y="141988"/>
                </a:lnTo>
                <a:lnTo>
                  <a:pt x="132847" y="189325"/>
                </a:lnTo>
                <a:lnTo>
                  <a:pt x="125463" y="236664"/>
                </a:lnTo>
                <a:lnTo>
                  <a:pt x="118369" y="284003"/>
                </a:lnTo>
                <a:lnTo>
                  <a:pt x="111565" y="331340"/>
                </a:lnTo>
                <a:lnTo>
                  <a:pt x="105049" y="378675"/>
                </a:lnTo>
                <a:lnTo>
                  <a:pt x="98824" y="426005"/>
                </a:lnTo>
                <a:lnTo>
                  <a:pt x="92888" y="473329"/>
                </a:lnTo>
                <a:lnTo>
                  <a:pt x="87237" y="520683"/>
                </a:lnTo>
                <a:lnTo>
                  <a:pt x="81846" y="568032"/>
                </a:lnTo>
                <a:lnTo>
                  <a:pt x="76687" y="615376"/>
                </a:lnTo>
                <a:lnTo>
                  <a:pt x="71731" y="662717"/>
                </a:lnTo>
                <a:lnTo>
                  <a:pt x="66948" y="710057"/>
                </a:lnTo>
                <a:lnTo>
                  <a:pt x="62310" y="757396"/>
                </a:lnTo>
                <a:lnTo>
                  <a:pt x="57788" y="804737"/>
                </a:lnTo>
                <a:lnTo>
                  <a:pt x="53353" y="852081"/>
                </a:lnTo>
                <a:lnTo>
                  <a:pt x="48976" y="899430"/>
                </a:lnTo>
                <a:lnTo>
                  <a:pt x="44628" y="946785"/>
                </a:lnTo>
                <a:lnTo>
                  <a:pt x="40393" y="994141"/>
                </a:lnTo>
                <a:lnTo>
                  <a:pt x="36375" y="1041568"/>
                </a:lnTo>
                <a:lnTo>
                  <a:pt x="32575" y="1089062"/>
                </a:lnTo>
                <a:lnTo>
                  <a:pt x="28992" y="1136619"/>
                </a:lnTo>
                <a:lnTo>
                  <a:pt x="25626" y="1184235"/>
                </a:lnTo>
                <a:lnTo>
                  <a:pt x="22477" y="1231906"/>
                </a:lnTo>
                <a:lnTo>
                  <a:pt x="19545" y="1279628"/>
                </a:lnTo>
                <a:lnTo>
                  <a:pt x="16830" y="1327398"/>
                </a:lnTo>
                <a:lnTo>
                  <a:pt x="14333" y="1375212"/>
                </a:lnTo>
                <a:lnTo>
                  <a:pt x="12052" y="1423066"/>
                </a:lnTo>
                <a:lnTo>
                  <a:pt x="9989" y="1470956"/>
                </a:lnTo>
                <a:lnTo>
                  <a:pt x="8143" y="1518879"/>
                </a:lnTo>
                <a:lnTo>
                  <a:pt x="6515" y="1566830"/>
                </a:lnTo>
                <a:lnTo>
                  <a:pt x="5103" y="1614806"/>
                </a:lnTo>
                <a:lnTo>
                  <a:pt x="3909" y="1662803"/>
                </a:lnTo>
                <a:lnTo>
                  <a:pt x="2931" y="1710817"/>
                </a:lnTo>
                <a:lnTo>
                  <a:pt x="2171" y="1758844"/>
                </a:lnTo>
                <a:lnTo>
                  <a:pt x="1628" y="1806881"/>
                </a:lnTo>
                <a:lnTo>
                  <a:pt x="1303" y="1854923"/>
                </a:lnTo>
                <a:lnTo>
                  <a:pt x="1194" y="1902968"/>
                </a:lnTo>
                <a:lnTo>
                  <a:pt x="579" y="1948190"/>
                </a:lnTo>
                <a:lnTo>
                  <a:pt x="180" y="1993481"/>
                </a:lnTo>
                <a:lnTo>
                  <a:pt x="0" y="2038836"/>
                </a:lnTo>
                <a:lnTo>
                  <a:pt x="36" y="2084253"/>
                </a:lnTo>
                <a:lnTo>
                  <a:pt x="289" y="2129728"/>
                </a:lnTo>
                <a:lnTo>
                  <a:pt x="760" y="2175256"/>
                </a:lnTo>
                <a:lnTo>
                  <a:pt x="1447" y="2220835"/>
                </a:lnTo>
                <a:lnTo>
                  <a:pt x="2352" y="2266460"/>
                </a:lnTo>
                <a:lnTo>
                  <a:pt x="3474" y="2312127"/>
                </a:lnTo>
                <a:lnTo>
                  <a:pt x="4813" y="2357834"/>
                </a:lnTo>
                <a:lnTo>
                  <a:pt x="6370" y="2403576"/>
                </a:lnTo>
                <a:lnTo>
                  <a:pt x="8143" y="2449349"/>
                </a:lnTo>
                <a:lnTo>
                  <a:pt x="10134" y="2495150"/>
                </a:lnTo>
                <a:lnTo>
                  <a:pt x="12342" y="2540975"/>
                </a:lnTo>
                <a:lnTo>
                  <a:pt x="14767" y="2586821"/>
                </a:lnTo>
                <a:lnTo>
                  <a:pt x="17409" y="2632683"/>
                </a:lnTo>
                <a:lnTo>
                  <a:pt x="20269" y="2678558"/>
                </a:lnTo>
                <a:lnTo>
                  <a:pt x="23345" y="2724443"/>
                </a:lnTo>
                <a:lnTo>
                  <a:pt x="26639" y="2770333"/>
                </a:lnTo>
                <a:lnTo>
                  <a:pt x="30150" y="2816225"/>
                </a:lnTo>
                <a:lnTo>
                  <a:pt x="32775" y="2828430"/>
                </a:lnTo>
                <a:lnTo>
                  <a:pt x="35400" y="2840723"/>
                </a:lnTo>
                <a:lnTo>
                  <a:pt x="38024" y="2853092"/>
                </a:lnTo>
                <a:lnTo>
                  <a:pt x="40649" y="2865524"/>
                </a:lnTo>
                <a:lnTo>
                  <a:pt x="43274" y="2878007"/>
                </a:lnTo>
                <a:lnTo>
                  <a:pt x="45899" y="2890529"/>
                </a:lnTo>
                <a:lnTo>
                  <a:pt x="48524" y="2903077"/>
                </a:lnTo>
                <a:lnTo>
                  <a:pt x="51149" y="2915640"/>
                </a:lnTo>
                <a:lnTo>
                  <a:pt x="53774" y="2928205"/>
                </a:lnTo>
                <a:lnTo>
                  <a:pt x="56398" y="2940759"/>
                </a:lnTo>
                <a:lnTo>
                  <a:pt x="59023" y="2953291"/>
                </a:lnTo>
                <a:lnTo>
                  <a:pt x="61648" y="2965788"/>
                </a:lnTo>
                <a:lnTo>
                  <a:pt x="64273" y="2978238"/>
                </a:lnTo>
                <a:lnTo>
                  <a:pt x="66898" y="2990628"/>
                </a:lnTo>
                <a:lnTo>
                  <a:pt x="69523" y="3002947"/>
                </a:lnTo>
                <a:lnTo>
                  <a:pt x="72147" y="3015182"/>
                </a:lnTo>
                <a:lnTo>
                  <a:pt x="73584" y="3021838"/>
                </a:lnTo>
                <a:lnTo>
                  <a:pt x="78410" y="3026664"/>
                </a:lnTo>
                <a:lnTo>
                  <a:pt x="76362" y="3014033"/>
                </a:lnTo>
                <a:lnTo>
                  <a:pt x="74459" y="3001404"/>
                </a:lnTo>
                <a:lnTo>
                  <a:pt x="69501" y="2963519"/>
                </a:lnTo>
                <a:lnTo>
                  <a:pt x="65430" y="2925648"/>
                </a:lnTo>
                <a:lnTo>
                  <a:pt x="61939" y="2887798"/>
                </a:lnTo>
                <a:lnTo>
                  <a:pt x="59106" y="2854579"/>
                </a:lnTo>
                <a:lnTo>
                  <a:pt x="55559" y="2806551"/>
                </a:lnTo>
                <a:lnTo>
                  <a:pt x="52161" y="2758592"/>
                </a:lnTo>
                <a:lnTo>
                  <a:pt x="48915" y="2710699"/>
                </a:lnTo>
                <a:lnTo>
                  <a:pt x="45825" y="2662866"/>
                </a:lnTo>
                <a:lnTo>
                  <a:pt x="42894" y="2615092"/>
                </a:lnTo>
                <a:lnTo>
                  <a:pt x="40125" y="2567372"/>
                </a:lnTo>
                <a:lnTo>
                  <a:pt x="37523" y="2519703"/>
                </a:lnTo>
                <a:lnTo>
                  <a:pt x="35092" y="2472081"/>
                </a:lnTo>
                <a:lnTo>
                  <a:pt x="32834" y="2424502"/>
                </a:lnTo>
                <a:lnTo>
                  <a:pt x="30753" y="2376963"/>
                </a:lnTo>
                <a:lnTo>
                  <a:pt x="28854" y="2329461"/>
                </a:lnTo>
                <a:lnTo>
                  <a:pt x="27139" y="2281990"/>
                </a:lnTo>
                <a:lnTo>
                  <a:pt x="25612" y="2234549"/>
                </a:lnTo>
                <a:lnTo>
                  <a:pt x="24277" y="2187133"/>
                </a:lnTo>
                <a:close/>
              </a:path>
            </a:pathLst>
          </a:custGeom>
          <a:solidFill>
            <a:srgbClr val="766E53"/>
          </a:solidFill>
        </p:spPr>
        <p:txBody>
          <a:bodyPr wrap="square" lIns="0" tIns="0" rIns="0" bIns="0" rtlCol="0">
            <a:noAutofit/>
          </a:bodyPr>
          <a:lstStyle/>
          <a:p>
            <a:endParaRPr/>
          </a:p>
        </p:txBody>
      </p:sp>
      <p:sp>
        <p:nvSpPr>
          <p:cNvPr id="24" name="object 24"/>
          <p:cNvSpPr/>
          <p:nvPr/>
        </p:nvSpPr>
        <p:spPr>
          <a:xfrm>
            <a:off x="833247" y="6571499"/>
            <a:ext cx="100584" cy="281939"/>
          </a:xfrm>
          <a:custGeom>
            <a:avLst/>
            <a:gdLst/>
            <a:ahLst/>
            <a:cxnLst/>
            <a:rect l="l" t="t" r="r" b="b"/>
            <a:pathLst>
              <a:path w="134112" h="281939">
                <a:moveTo>
                  <a:pt x="105371" y="281939"/>
                </a:moveTo>
                <a:lnTo>
                  <a:pt x="134112" y="281939"/>
                </a:lnTo>
                <a:lnTo>
                  <a:pt x="126963" y="268284"/>
                </a:lnTo>
                <a:lnTo>
                  <a:pt x="119882" y="254562"/>
                </a:lnTo>
                <a:lnTo>
                  <a:pt x="112866" y="240775"/>
                </a:lnTo>
                <a:lnTo>
                  <a:pt x="105911" y="226927"/>
                </a:lnTo>
                <a:lnTo>
                  <a:pt x="99014" y="213021"/>
                </a:lnTo>
                <a:lnTo>
                  <a:pt x="92170" y="199062"/>
                </a:lnTo>
                <a:lnTo>
                  <a:pt x="85376" y="185053"/>
                </a:lnTo>
                <a:lnTo>
                  <a:pt x="78629" y="170997"/>
                </a:lnTo>
                <a:lnTo>
                  <a:pt x="71925" y="156898"/>
                </a:lnTo>
                <a:lnTo>
                  <a:pt x="65260" y="142759"/>
                </a:lnTo>
                <a:lnTo>
                  <a:pt x="58631" y="128585"/>
                </a:lnTo>
                <a:lnTo>
                  <a:pt x="52035" y="114379"/>
                </a:lnTo>
                <a:lnTo>
                  <a:pt x="45467" y="100144"/>
                </a:lnTo>
                <a:lnTo>
                  <a:pt x="38925" y="85884"/>
                </a:lnTo>
                <a:lnTo>
                  <a:pt x="32404" y="71602"/>
                </a:lnTo>
                <a:lnTo>
                  <a:pt x="25901" y="57303"/>
                </a:lnTo>
                <a:lnTo>
                  <a:pt x="19413" y="42989"/>
                </a:lnTo>
                <a:lnTo>
                  <a:pt x="12936" y="28665"/>
                </a:lnTo>
                <a:lnTo>
                  <a:pt x="6466" y="14334"/>
                </a:lnTo>
                <a:lnTo>
                  <a:pt x="0" y="0"/>
                </a:lnTo>
                <a:lnTo>
                  <a:pt x="4347" y="14334"/>
                </a:lnTo>
                <a:lnTo>
                  <a:pt x="8770" y="28665"/>
                </a:lnTo>
                <a:lnTo>
                  <a:pt x="13272" y="42989"/>
                </a:lnTo>
                <a:lnTo>
                  <a:pt x="17856" y="57303"/>
                </a:lnTo>
                <a:lnTo>
                  <a:pt x="22527" y="71602"/>
                </a:lnTo>
                <a:lnTo>
                  <a:pt x="27288" y="85884"/>
                </a:lnTo>
                <a:lnTo>
                  <a:pt x="32141" y="100144"/>
                </a:lnTo>
                <a:lnTo>
                  <a:pt x="37092" y="114379"/>
                </a:lnTo>
                <a:lnTo>
                  <a:pt x="42144" y="128585"/>
                </a:lnTo>
                <a:lnTo>
                  <a:pt x="47299" y="142759"/>
                </a:lnTo>
                <a:lnTo>
                  <a:pt x="52562" y="156898"/>
                </a:lnTo>
                <a:lnTo>
                  <a:pt x="57937" y="170997"/>
                </a:lnTo>
                <a:lnTo>
                  <a:pt x="63426" y="185053"/>
                </a:lnTo>
                <a:lnTo>
                  <a:pt x="69034" y="199062"/>
                </a:lnTo>
                <a:lnTo>
                  <a:pt x="74764" y="213021"/>
                </a:lnTo>
                <a:lnTo>
                  <a:pt x="80620" y="226927"/>
                </a:lnTo>
                <a:lnTo>
                  <a:pt x="86605" y="240775"/>
                </a:lnTo>
                <a:lnTo>
                  <a:pt x="92723" y="254562"/>
                </a:lnTo>
                <a:lnTo>
                  <a:pt x="98977" y="268284"/>
                </a:lnTo>
                <a:lnTo>
                  <a:pt x="105371" y="281939"/>
                </a:lnTo>
                <a:close/>
              </a:path>
            </a:pathLst>
          </a:custGeom>
          <a:solidFill>
            <a:srgbClr val="766E53"/>
          </a:solidFill>
        </p:spPr>
        <p:txBody>
          <a:bodyPr wrap="square" lIns="0" tIns="0" rIns="0" bIns="0" rtlCol="0">
            <a:noAutofit/>
          </a:bodyPr>
          <a:lstStyle/>
          <a:p>
            <a:endParaRPr/>
          </a:p>
        </p:txBody>
      </p:sp>
      <p:sp>
        <p:nvSpPr>
          <p:cNvPr id="25" name="object 25"/>
          <p:cNvSpPr/>
          <p:nvPr/>
        </p:nvSpPr>
        <p:spPr>
          <a:xfrm>
            <a:off x="377196" y="4107190"/>
            <a:ext cx="61721" cy="512063"/>
          </a:xfrm>
          <a:custGeom>
            <a:avLst/>
            <a:gdLst/>
            <a:ahLst/>
            <a:cxnLst/>
            <a:rect l="l" t="t" r="r" b="b"/>
            <a:pathLst>
              <a:path w="82295" h="512063">
                <a:moveTo>
                  <a:pt x="5140" y="101106"/>
                </a:moveTo>
                <a:lnTo>
                  <a:pt x="6335" y="113842"/>
                </a:lnTo>
                <a:lnTo>
                  <a:pt x="7560" y="126606"/>
                </a:lnTo>
                <a:lnTo>
                  <a:pt x="8803" y="139388"/>
                </a:lnTo>
                <a:lnTo>
                  <a:pt x="10054" y="152175"/>
                </a:lnTo>
                <a:lnTo>
                  <a:pt x="11302" y="164958"/>
                </a:lnTo>
                <a:lnTo>
                  <a:pt x="12536" y="177726"/>
                </a:lnTo>
                <a:lnTo>
                  <a:pt x="13745" y="190468"/>
                </a:lnTo>
                <a:lnTo>
                  <a:pt x="14917" y="203172"/>
                </a:lnTo>
                <a:lnTo>
                  <a:pt x="16041" y="215829"/>
                </a:lnTo>
                <a:lnTo>
                  <a:pt x="17107" y="228427"/>
                </a:lnTo>
                <a:lnTo>
                  <a:pt x="18104" y="240956"/>
                </a:lnTo>
                <a:lnTo>
                  <a:pt x="19020" y="253404"/>
                </a:lnTo>
                <a:lnTo>
                  <a:pt x="19367" y="258445"/>
                </a:lnTo>
                <a:lnTo>
                  <a:pt x="22305" y="271326"/>
                </a:lnTo>
                <a:lnTo>
                  <a:pt x="25309" y="284145"/>
                </a:lnTo>
                <a:lnTo>
                  <a:pt x="28371" y="296907"/>
                </a:lnTo>
                <a:lnTo>
                  <a:pt x="31485" y="309619"/>
                </a:lnTo>
                <a:lnTo>
                  <a:pt x="34641" y="322290"/>
                </a:lnTo>
                <a:lnTo>
                  <a:pt x="37835" y="334925"/>
                </a:lnTo>
                <a:lnTo>
                  <a:pt x="41057" y="347532"/>
                </a:lnTo>
                <a:lnTo>
                  <a:pt x="44301" y="360118"/>
                </a:lnTo>
                <a:lnTo>
                  <a:pt x="47560" y="372689"/>
                </a:lnTo>
                <a:lnTo>
                  <a:pt x="50826" y="385254"/>
                </a:lnTo>
                <a:lnTo>
                  <a:pt x="54093" y="397819"/>
                </a:lnTo>
                <a:lnTo>
                  <a:pt x="57352" y="410390"/>
                </a:lnTo>
                <a:lnTo>
                  <a:pt x="60597" y="422976"/>
                </a:lnTo>
                <a:lnTo>
                  <a:pt x="63820" y="435583"/>
                </a:lnTo>
                <a:lnTo>
                  <a:pt x="67014" y="448218"/>
                </a:lnTo>
                <a:lnTo>
                  <a:pt x="70172" y="460889"/>
                </a:lnTo>
                <a:lnTo>
                  <a:pt x="73286" y="473601"/>
                </a:lnTo>
                <a:lnTo>
                  <a:pt x="76350" y="486363"/>
                </a:lnTo>
                <a:lnTo>
                  <a:pt x="79355" y="499182"/>
                </a:lnTo>
                <a:lnTo>
                  <a:pt x="82295" y="512064"/>
                </a:lnTo>
                <a:lnTo>
                  <a:pt x="80152" y="496994"/>
                </a:lnTo>
                <a:lnTo>
                  <a:pt x="78078" y="481923"/>
                </a:lnTo>
                <a:lnTo>
                  <a:pt x="76069" y="466850"/>
                </a:lnTo>
                <a:lnTo>
                  <a:pt x="74122" y="451776"/>
                </a:lnTo>
                <a:lnTo>
                  <a:pt x="72233" y="436701"/>
                </a:lnTo>
                <a:lnTo>
                  <a:pt x="70398" y="421625"/>
                </a:lnTo>
                <a:lnTo>
                  <a:pt x="68615" y="406548"/>
                </a:lnTo>
                <a:lnTo>
                  <a:pt x="66879" y="391470"/>
                </a:lnTo>
                <a:lnTo>
                  <a:pt x="65187" y="376393"/>
                </a:lnTo>
                <a:lnTo>
                  <a:pt x="63534" y="361315"/>
                </a:lnTo>
                <a:lnTo>
                  <a:pt x="61918" y="346236"/>
                </a:lnTo>
                <a:lnTo>
                  <a:pt x="60335" y="331159"/>
                </a:lnTo>
                <a:lnTo>
                  <a:pt x="58781" y="316081"/>
                </a:lnTo>
                <a:lnTo>
                  <a:pt x="57253" y="301004"/>
                </a:lnTo>
                <a:lnTo>
                  <a:pt x="55746" y="285928"/>
                </a:lnTo>
                <a:lnTo>
                  <a:pt x="54257" y="270853"/>
                </a:lnTo>
                <a:lnTo>
                  <a:pt x="52783" y="255779"/>
                </a:lnTo>
                <a:lnTo>
                  <a:pt x="51320" y="240706"/>
                </a:lnTo>
                <a:lnTo>
                  <a:pt x="49864" y="225635"/>
                </a:lnTo>
                <a:lnTo>
                  <a:pt x="48412" y="210566"/>
                </a:lnTo>
                <a:lnTo>
                  <a:pt x="43573" y="205740"/>
                </a:lnTo>
                <a:lnTo>
                  <a:pt x="40941" y="193563"/>
                </a:lnTo>
                <a:lnTo>
                  <a:pt x="38309" y="181294"/>
                </a:lnTo>
                <a:lnTo>
                  <a:pt x="35678" y="168945"/>
                </a:lnTo>
                <a:lnTo>
                  <a:pt x="33047" y="156528"/>
                </a:lnTo>
                <a:lnTo>
                  <a:pt x="30415" y="144055"/>
                </a:lnTo>
                <a:lnTo>
                  <a:pt x="27784" y="131540"/>
                </a:lnTo>
                <a:lnTo>
                  <a:pt x="25153" y="118995"/>
                </a:lnTo>
                <a:lnTo>
                  <a:pt x="22522" y="106432"/>
                </a:lnTo>
                <a:lnTo>
                  <a:pt x="19891" y="93864"/>
                </a:lnTo>
                <a:lnTo>
                  <a:pt x="17260" y="81304"/>
                </a:lnTo>
                <a:lnTo>
                  <a:pt x="14629" y="68765"/>
                </a:lnTo>
                <a:lnTo>
                  <a:pt x="11998" y="56258"/>
                </a:lnTo>
                <a:lnTo>
                  <a:pt x="9367" y="43796"/>
                </a:lnTo>
                <a:lnTo>
                  <a:pt x="6735" y="31393"/>
                </a:lnTo>
                <a:lnTo>
                  <a:pt x="4104" y="19060"/>
                </a:lnTo>
                <a:lnTo>
                  <a:pt x="1472" y="6810"/>
                </a:lnTo>
                <a:lnTo>
                  <a:pt x="0" y="0"/>
                </a:lnTo>
                <a:lnTo>
                  <a:pt x="0" y="38227"/>
                </a:lnTo>
                <a:lnTo>
                  <a:pt x="880" y="50660"/>
                </a:lnTo>
                <a:lnTo>
                  <a:pt x="1845" y="63175"/>
                </a:lnTo>
                <a:lnTo>
                  <a:pt x="2884" y="75762"/>
                </a:lnTo>
                <a:lnTo>
                  <a:pt x="3986" y="88409"/>
                </a:lnTo>
                <a:lnTo>
                  <a:pt x="5140" y="101106"/>
                </a:lnTo>
                <a:close/>
              </a:path>
            </a:pathLst>
          </a:custGeom>
          <a:solidFill>
            <a:srgbClr val="766E53"/>
          </a:solidFill>
        </p:spPr>
        <p:txBody>
          <a:bodyPr wrap="square" lIns="0" tIns="0" rIns="0" bIns="0" rtlCol="0">
            <a:noAutofit/>
          </a:bodyPr>
          <a:lstStyle/>
          <a:p>
            <a:endParaRPr/>
          </a:p>
        </p:txBody>
      </p:sp>
      <p:sp>
        <p:nvSpPr>
          <p:cNvPr id="26" name="object 26"/>
          <p:cNvSpPr/>
          <p:nvPr/>
        </p:nvSpPr>
        <p:spPr>
          <a:xfrm>
            <a:off x="730379" y="3145547"/>
            <a:ext cx="1057275" cy="2717291"/>
          </a:xfrm>
          <a:custGeom>
            <a:avLst/>
            <a:gdLst/>
            <a:ahLst/>
            <a:cxnLst/>
            <a:rect l="l" t="t" r="r" b="b"/>
            <a:pathLst>
              <a:path w="1409700" h="2717291">
                <a:moveTo>
                  <a:pt x="2410" y="2589076"/>
                </a:moveTo>
                <a:lnTo>
                  <a:pt x="0" y="2626398"/>
                </a:lnTo>
                <a:lnTo>
                  <a:pt x="5421" y="2637694"/>
                </a:lnTo>
                <a:lnTo>
                  <a:pt x="10412" y="2649056"/>
                </a:lnTo>
                <a:lnTo>
                  <a:pt x="15039" y="2660547"/>
                </a:lnTo>
                <a:lnTo>
                  <a:pt x="19365" y="2672232"/>
                </a:lnTo>
                <a:lnTo>
                  <a:pt x="23455" y="2684175"/>
                </a:lnTo>
                <a:lnTo>
                  <a:pt x="27375" y="2696443"/>
                </a:lnTo>
                <a:lnTo>
                  <a:pt x="31190" y="2709098"/>
                </a:lnTo>
                <a:lnTo>
                  <a:pt x="33566" y="2717291"/>
                </a:lnTo>
                <a:lnTo>
                  <a:pt x="33592" y="2704621"/>
                </a:lnTo>
                <a:lnTo>
                  <a:pt x="33777" y="2691949"/>
                </a:lnTo>
                <a:lnTo>
                  <a:pt x="34278" y="2679276"/>
                </a:lnTo>
                <a:lnTo>
                  <a:pt x="35253" y="2666603"/>
                </a:lnTo>
                <a:lnTo>
                  <a:pt x="36862" y="2653931"/>
                </a:lnTo>
                <a:lnTo>
                  <a:pt x="38353" y="2645537"/>
                </a:lnTo>
                <a:lnTo>
                  <a:pt x="39395" y="2608184"/>
                </a:lnTo>
                <a:lnTo>
                  <a:pt x="43377" y="2533310"/>
                </a:lnTo>
                <a:lnTo>
                  <a:pt x="49819" y="2458283"/>
                </a:lnTo>
                <a:lnTo>
                  <a:pt x="58633" y="2383187"/>
                </a:lnTo>
                <a:lnTo>
                  <a:pt x="69734" y="2308107"/>
                </a:lnTo>
                <a:lnTo>
                  <a:pt x="83036" y="2233130"/>
                </a:lnTo>
                <a:lnTo>
                  <a:pt x="90485" y="2195707"/>
                </a:lnTo>
                <a:lnTo>
                  <a:pt x="98452" y="2158340"/>
                </a:lnTo>
                <a:lnTo>
                  <a:pt x="106927" y="2121043"/>
                </a:lnTo>
                <a:lnTo>
                  <a:pt x="115897" y="2083823"/>
                </a:lnTo>
                <a:lnTo>
                  <a:pt x="125353" y="2046694"/>
                </a:lnTo>
                <a:lnTo>
                  <a:pt x="135284" y="2009665"/>
                </a:lnTo>
                <a:lnTo>
                  <a:pt x="145679" y="1972746"/>
                </a:lnTo>
                <a:lnTo>
                  <a:pt x="156527" y="1935949"/>
                </a:lnTo>
                <a:lnTo>
                  <a:pt x="167817" y="1899284"/>
                </a:lnTo>
                <a:lnTo>
                  <a:pt x="191687" y="1827659"/>
                </a:lnTo>
                <a:lnTo>
                  <a:pt x="217224" y="1756380"/>
                </a:lnTo>
                <a:lnTo>
                  <a:pt x="244372" y="1685507"/>
                </a:lnTo>
                <a:lnTo>
                  <a:pt x="273075" y="1615097"/>
                </a:lnTo>
                <a:lnTo>
                  <a:pt x="303274" y="1545209"/>
                </a:lnTo>
                <a:lnTo>
                  <a:pt x="334913" y="1475899"/>
                </a:lnTo>
                <a:lnTo>
                  <a:pt x="351255" y="1441480"/>
                </a:lnTo>
                <a:lnTo>
                  <a:pt x="384946" y="1373147"/>
                </a:lnTo>
                <a:lnTo>
                  <a:pt x="419935" y="1305539"/>
                </a:lnTo>
                <a:lnTo>
                  <a:pt x="456164" y="1238712"/>
                </a:lnTo>
                <a:lnTo>
                  <a:pt x="474725" y="1205611"/>
                </a:lnTo>
                <a:lnTo>
                  <a:pt x="492887" y="1171981"/>
                </a:lnTo>
                <a:lnTo>
                  <a:pt x="511399" y="1138565"/>
                </a:lnTo>
                <a:lnTo>
                  <a:pt x="530255" y="1105358"/>
                </a:lnTo>
                <a:lnTo>
                  <a:pt x="549448" y="1072358"/>
                </a:lnTo>
                <a:lnTo>
                  <a:pt x="568971" y="1039560"/>
                </a:lnTo>
                <a:lnTo>
                  <a:pt x="588817" y="1006961"/>
                </a:lnTo>
                <a:lnTo>
                  <a:pt x="608979" y="974556"/>
                </a:lnTo>
                <a:lnTo>
                  <a:pt x="629450" y="942343"/>
                </a:lnTo>
                <a:lnTo>
                  <a:pt x="650223" y="910317"/>
                </a:lnTo>
                <a:lnTo>
                  <a:pt x="671290" y="878474"/>
                </a:lnTo>
                <a:lnTo>
                  <a:pt x="692645" y="846812"/>
                </a:lnTo>
                <a:lnTo>
                  <a:pt x="714280" y="815326"/>
                </a:lnTo>
                <a:lnTo>
                  <a:pt x="736189" y="784013"/>
                </a:lnTo>
                <a:lnTo>
                  <a:pt x="758365" y="752869"/>
                </a:lnTo>
                <a:lnTo>
                  <a:pt x="780799" y="721889"/>
                </a:lnTo>
                <a:lnTo>
                  <a:pt x="803487" y="691072"/>
                </a:lnTo>
                <a:lnTo>
                  <a:pt x="826420" y="660411"/>
                </a:lnTo>
                <a:lnTo>
                  <a:pt x="849591" y="629905"/>
                </a:lnTo>
                <a:lnTo>
                  <a:pt x="872993" y="599550"/>
                </a:lnTo>
                <a:lnTo>
                  <a:pt x="896619" y="569340"/>
                </a:lnTo>
                <a:lnTo>
                  <a:pt x="908162" y="554273"/>
                </a:lnTo>
                <a:lnTo>
                  <a:pt x="919777" y="539213"/>
                </a:lnTo>
                <a:lnTo>
                  <a:pt x="931464" y="524167"/>
                </a:lnTo>
                <a:lnTo>
                  <a:pt x="943223" y="509142"/>
                </a:lnTo>
                <a:lnTo>
                  <a:pt x="955055" y="494147"/>
                </a:lnTo>
                <a:lnTo>
                  <a:pt x="966960" y="479186"/>
                </a:lnTo>
                <a:lnTo>
                  <a:pt x="978936" y="464269"/>
                </a:lnTo>
                <a:lnTo>
                  <a:pt x="990986" y="449402"/>
                </a:lnTo>
                <a:lnTo>
                  <a:pt x="1003107" y="434592"/>
                </a:lnTo>
                <a:lnTo>
                  <a:pt x="1015301" y="419846"/>
                </a:lnTo>
                <a:lnTo>
                  <a:pt x="1027567" y="405171"/>
                </a:lnTo>
                <a:lnTo>
                  <a:pt x="1039906" y="390575"/>
                </a:lnTo>
                <a:lnTo>
                  <a:pt x="1052317" y="376065"/>
                </a:lnTo>
                <a:lnTo>
                  <a:pt x="1064801" y="361648"/>
                </a:lnTo>
                <a:lnTo>
                  <a:pt x="1077356" y="347331"/>
                </a:lnTo>
                <a:lnTo>
                  <a:pt x="1089985" y="333120"/>
                </a:lnTo>
                <a:lnTo>
                  <a:pt x="1102685" y="319025"/>
                </a:lnTo>
                <a:lnTo>
                  <a:pt x="1115458" y="305050"/>
                </a:lnTo>
                <a:lnTo>
                  <a:pt x="1128304" y="291205"/>
                </a:lnTo>
                <a:lnTo>
                  <a:pt x="1141221" y="277494"/>
                </a:lnTo>
                <a:lnTo>
                  <a:pt x="1149733" y="268055"/>
                </a:lnTo>
                <a:lnTo>
                  <a:pt x="1158242" y="258615"/>
                </a:lnTo>
                <a:lnTo>
                  <a:pt x="1166749" y="249176"/>
                </a:lnTo>
                <a:lnTo>
                  <a:pt x="1175253" y="239737"/>
                </a:lnTo>
                <a:lnTo>
                  <a:pt x="1183756" y="230300"/>
                </a:lnTo>
                <a:lnTo>
                  <a:pt x="1192258" y="220863"/>
                </a:lnTo>
                <a:lnTo>
                  <a:pt x="1200760" y="211428"/>
                </a:lnTo>
                <a:lnTo>
                  <a:pt x="1209260" y="201994"/>
                </a:lnTo>
                <a:lnTo>
                  <a:pt x="1217762" y="192562"/>
                </a:lnTo>
                <a:lnTo>
                  <a:pt x="1226263" y="183132"/>
                </a:lnTo>
                <a:lnTo>
                  <a:pt x="1234766" y="173704"/>
                </a:lnTo>
                <a:lnTo>
                  <a:pt x="1243270" y="164278"/>
                </a:lnTo>
                <a:lnTo>
                  <a:pt x="1251776" y="154855"/>
                </a:lnTo>
                <a:lnTo>
                  <a:pt x="1260285" y="145435"/>
                </a:lnTo>
                <a:lnTo>
                  <a:pt x="1268796" y="136018"/>
                </a:lnTo>
                <a:lnTo>
                  <a:pt x="1279213" y="125430"/>
                </a:lnTo>
                <a:lnTo>
                  <a:pt x="1287907" y="116767"/>
                </a:lnTo>
                <a:lnTo>
                  <a:pt x="1296706" y="108012"/>
                </a:lnTo>
                <a:lnTo>
                  <a:pt x="1305604" y="99181"/>
                </a:lnTo>
                <a:lnTo>
                  <a:pt x="1314593" y="90291"/>
                </a:lnTo>
                <a:lnTo>
                  <a:pt x="1323665" y="81358"/>
                </a:lnTo>
                <a:lnTo>
                  <a:pt x="1332811" y="72398"/>
                </a:lnTo>
                <a:lnTo>
                  <a:pt x="1342025" y="63428"/>
                </a:lnTo>
                <a:lnTo>
                  <a:pt x="1351299" y="54465"/>
                </a:lnTo>
                <a:lnTo>
                  <a:pt x="1360624" y="45525"/>
                </a:lnTo>
                <a:lnTo>
                  <a:pt x="1369994" y="36625"/>
                </a:lnTo>
                <a:lnTo>
                  <a:pt x="1379399" y="27780"/>
                </a:lnTo>
                <a:lnTo>
                  <a:pt x="1388833" y="19008"/>
                </a:lnTo>
                <a:lnTo>
                  <a:pt x="1398287" y="10325"/>
                </a:lnTo>
                <a:lnTo>
                  <a:pt x="1407754" y="1747"/>
                </a:lnTo>
                <a:lnTo>
                  <a:pt x="1409700" y="0"/>
                </a:lnTo>
                <a:lnTo>
                  <a:pt x="1404874" y="0"/>
                </a:lnTo>
                <a:lnTo>
                  <a:pt x="1395262" y="8642"/>
                </a:lnTo>
                <a:lnTo>
                  <a:pt x="1385656" y="17285"/>
                </a:lnTo>
                <a:lnTo>
                  <a:pt x="1376064" y="25928"/>
                </a:lnTo>
                <a:lnTo>
                  <a:pt x="1366495" y="34570"/>
                </a:lnTo>
                <a:lnTo>
                  <a:pt x="1356959" y="43213"/>
                </a:lnTo>
                <a:lnTo>
                  <a:pt x="1347464" y="51856"/>
                </a:lnTo>
                <a:lnTo>
                  <a:pt x="1338018" y="60498"/>
                </a:lnTo>
                <a:lnTo>
                  <a:pt x="1328632" y="69141"/>
                </a:lnTo>
                <a:lnTo>
                  <a:pt x="1319314" y="77784"/>
                </a:lnTo>
                <a:lnTo>
                  <a:pt x="1310072" y="86427"/>
                </a:lnTo>
                <a:lnTo>
                  <a:pt x="1300916" y="95069"/>
                </a:lnTo>
                <a:lnTo>
                  <a:pt x="1291854" y="103712"/>
                </a:lnTo>
                <a:lnTo>
                  <a:pt x="1282896" y="112355"/>
                </a:lnTo>
                <a:lnTo>
                  <a:pt x="1274050" y="120997"/>
                </a:lnTo>
                <a:lnTo>
                  <a:pt x="1265808" y="129159"/>
                </a:lnTo>
                <a:lnTo>
                  <a:pt x="1257159" y="138772"/>
                </a:lnTo>
                <a:lnTo>
                  <a:pt x="1248507" y="148374"/>
                </a:lnTo>
                <a:lnTo>
                  <a:pt x="1239852" y="157957"/>
                </a:lnTo>
                <a:lnTo>
                  <a:pt x="1231194" y="167511"/>
                </a:lnTo>
                <a:lnTo>
                  <a:pt x="1222533" y="177029"/>
                </a:lnTo>
                <a:lnTo>
                  <a:pt x="1213870" y="186502"/>
                </a:lnTo>
                <a:lnTo>
                  <a:pt x="1205205" y="195922"/>
                </a:lnTo>
                <a:lnTo>
                  <a:pt x="1196538" y="205282"/>
                </a:lnTo>
                <a:lnTo>
                  <a:pt x="1187870" y="214572"/>
                </a:lnTo>
                <a:lnTo>
                  <a:pt x="1179201" y="223784"/>
                </a:lnTo>
                <a:lnTo>
                  <a:pt x="1170530" y="232911"/>
                </a:lnTo>
                <a:lnTo>
                  <a:pt x="1161858" y="241944"/>
                </a:lnTo>
                <a:lnTo>
                  <a:pt x="1153186" y="250874"/>
                </a:lnTo>
                <a:lnTo>
                  <a:pt x="1144513" y="259695"/>
                </a:lnTo>
                <a:lnTo>
                  <a:pt x="1136395" y="267842"/>
                </a:lnTo>
                <a:lnTo>
                  <a:pt x="1122808" y="282206"/>
                </a:lnTo>
                <a:lnTo>
                  <a:pt x="1109359" y="296571"/>
                </a:lnTo>
                <a:lnTo>
                  <a:pt x="1096046" y="310942"/>
                </a:lnTo>
                <a:lnTo>
                  <a:pt x="1082866" y="325322"/>
                </a:lnTo>
                <a:lnTo>
                  <a:pt x="1069814" y="339715"/>
                </a:lnTo>
                <a:lnTo>
                  <a:pt x="1056887" y="354124"/>
                </a:lnTo>
                <a:lnTo>
                  <a:pt x="1044083" y="368554"/>
                </a:lnTo>
                <a:lnTo>
                  <a:pt x="1031396" y="383008"/>
                </a:lnTo>
                <a:lnTo>
                  <a:pt x="1018824" y="397490"/>
                </a:lnTo>
                <a:lnTo>
                  <a:pt x="1006363" y="412003"/>
                </a:lnTo>
                <a:lnTo>
                  <a:pt x="994010" y="426552"/>
                </a:lnTo>
                <a:lnTo>
                  <a:pt x="981761" y="441140"/>
                </a:lnTo>
                <a:lnTo>
                  <a:pt x="969613" y="455770"/>
                </a:lnTo>
                <a:lnTo>
                  <a:pt x="957562" y="470446"/>
                </a:lnTo>
                <a:lnTo>
                  <a:pt x="945604" y="485173"/>
                </a:lnTo>
                <a:lnTo>
                  <a:pt x="933736" y="499954"/>
                </a:lnTo>
                <a:lnTo>
                  <a:pt x="921955" y="514792"/>
                </a:lnTo>
                <a:lnTo>
                  <a:pt x="910256" y="529691"/>
                </a:lnTo>
                <a:lnTo>
                  <a:pt x="898637" y="544656"/>
                </a:lnTo>
                <a:lnTo>
                  <a:pt x="887094" y="559688"/>
                </a:lnTo>
                <a:lnTo>
                  <a:pt x="862778" y="589898"/>
                </a:lnTo>
                <a:lnTo>
                  <a:pt x="838750" y="620252"/>
                </a:lnTo>
                <a:lnTo>
                  <a:pt x="815009" y="650751"/>
                </a:lnTo>
                <a:lnTo>
                  <a:pt x="791556" y="681394"/>
                </a:lnTo>
                <a:lnTo>
                  <a:pt x="768391" y="712182"/>
                </a:lnTo>
                <a:lnTo>
                  <a:pt x="745515" y="743114"/>
                </a:lnTo>
                <a:lnTo>
                  <a:pt x="722926" y="774190"/>
                </a:lnTo>
                <a:lnTo>
                  <a:pt x="700626" y="805410"/>
                </a:lnTo>
                <a:lnTo>
                  <a:pt x="678614" y="836774"/>
                </a:lnTo>
                <a:lnTo>
                  <a:pt x="656891" y="868283"/>
                </a:lnTo>
                <a:lnTo>
                  <a:pt x="635457" y="899935"/>
                </a:lnTo>
                <a:lnTo>
                  <a:pt x="614311" y="931730"/>
                </a:lnTo>
                <a:lnTo>
                  <a:pt x="593454" y="963670"/>
                </a:lnTo>
                <a:lnTo>
                  <a:pt x="572885" y="995753"/>
                </a:lnTo>
                <a:lnTo>
                  <a:pt x="532616" y="1060349"/>
                </a:lnTo>
                <a:lnTo>
                  <a:pt x="493504" y="1125518"/>
                </a:lnTo>
                <a:lnTo>
                  <a:pt x="455548" y="1191259"/>
                </a:lnTo>
                <a:lnTo>
                  <a:pt x="436299" y="1225050"/>
                </a:lnTo>
                <a:lnTo>
                  <a:pt x="417414" y="1258986"/>
                </a:lnTo>
                <a:lnTo>
                  <a:pt x="398897" y="1293066"/>
                </a:lnTo>
                <a:lnTo>
                  <a:pt x="380753" y="1327291"/>
                </a:lnTo>
                <a:lnTo>
                  <a:pt x="362983" y="1361660"/>
                </a:lnTo>
                <a:lnTo>
                  <a:pt x="345593" y="1396173"/>
                </a:lnTo>
                <a:lnTo>
                  <a:pt x="328585" y="1430831"/>
                </a:lnTo>
                <a:lnTo>
                  <a:pt x="311962" y="1465632"/>
                </a:lnTo>
                <a:lnTo>
                  <a:pt x="295729" y="1500578"/>
                </a:lnTo>
                <a:lnTo>
                  <a:pt x="279888" y="1535668"/>
                </a:lnTo>
                <a:lnTo>
                  <a:pt x="264444" y="1570901"/>
                </a:lnTo>
                <a:lnTo>
                  <a:pt x="249400" y="1606278"/>
                </a:lnTo>
                <a:lnTo>
                  <a:pt x="234758" y="1641799"/>
                </a:lnTo>
                <a:lnTo>
                  <a:pt x="220524" y="1677463"/>
                </a:lnTo>
                <a:lnTo>
                  <a:pt x="206700" y="1713271"/>
                </a:lnTo>
                <a:lnTo>
                  <a:pt x="193289" y="1749222"/>
                </a:lnTo>
                <a:lnTo>
                  <a:pt x="180295" y="1785317"/>
                </a:lnTo>
                <a:lnTo>
                  <a:pt x="167722" y="1821554"/>
                </a:lnTo>
                <a:lnTo>
                  <a:pt x="155574" y="1857935"/>
                </a:lnTo>
                <a:lnTo>
                  <a:pt x="143852" y="1894458"/>
                </a:lnTo>
                <a:lnTo>
                  <a:pt x="131876" y="1929730"/>
                </a:lnTo>
                <a:lnTo>
                  <a:pt x="120403" y="1965204"/>
                </a:lnTo>
                <a:lnTo>
                  <a:pt x="109434" y="2000870"/>
                </a:lnTo>
                <a:lnTo>
                  <a:pt x="98969" y="2036718"/>
                </a:lnTo>
                <a:lnTo>
                  <a:pt x="89007" y="2072737"/>
                </a:lnTo>
                <a:lnTo>
                  <a:pt x="79549" y="2108917"/>
                </a:lnTo>
                <a:lnTo>
                  <a:pt x="70594" y="2145247"/>
                </a:lnTo>
                <a:lnTo>
                  <a:pt x="62143" y="2181717"/>
                </a:lnTo>
                <a:lnTo>
                  <a:pt x="54195" y="2218315"/>
                </a:lnTo>
                <a:lnTo>
                  <a:pt x="46751" y="2255032"/>
                </a:lnTo>
                <a:lnTo>
                  <a:pt x="39811" y="2291857"/>
                </a:lnTo>
                <a:lnTo>
                  <a:pt x="33374" y="2328779"/>
                </a:lnTo>
                <a:lnTo>
                  <a:pt x="27440" y="2365788"/>
                </a:lnTo>
                <a:lnTo>
                  <a:pt x="22010" y="2402874"/>
                </a:lnTo>
                <a:lnTo>
                  <a:pt x="17083" y="2440025"/>
                </a:lnTo>
                <a:lnTo>
                  <a:pt x="12660" y="2477231"/>
                </a:lnTo>
                <a:lnTo>
                  <a:pt x="8740" y="2514482"/>
                </a:lnTo>
                <a:lnTo>
                  <a:pt x="5323" y="2551767"/>
                </a:lnTo>
                <a:lnTo>
                  <a:pt x="2410" y="2589076"/>
                </a:lnTo>
                <a:close/>
              </a:path>
            </a:pathLst>
          </a:custGeom>
          <a:solidFill>
            <a:srgbClr val="766E53"/>
          </a:solidFill>
        </p:spPr>
        <p:txBody>
          <a:bodyPr wrap="square" lIns="0" tIns="0" rIns="0" bIns="0" rtlCol="0">
            <a:noAutofit/>
          </a:bodyPr>
          <a:lstStyle/>
          <a:p>
            <a:endParaRPr/>
          </a:p>
        </p:txBody>
      </p:sp>
      <p:sp>
        <p:nvSpPr>
          <p:cNvPr id="27" name="object 27"/>
          <p:cNvSpPr/>
          <p:nvPr/>
        </p:nvSpPr>
        <p:spPr>
          <a:xfrm>
            <a:off x="804678" y="6600455"/>
            <a:ext cx="91439" cy="252983"/>
          </a:xfrm>
          <a:custGeom>
            <a:avLst/>
            <a:gdLst/>
            <a:ahLst/>
            <a:cxnLst/>
            <a:rect l="l" t="t" r="r" b="b"/>
            <a:pathLst>
              <a:path w="121919" h="252983">
                <a:moveTo>
                  <a:pt x="7598" y="25770"/>
                </a:moveTo>
                <a:lnTo>
                  <a:pt x="11598" y="38646"/>
                </a:lnTo>
                <a:lnTo>
                  <a:pt x="15722" y="51511"/>
                </a:lnTo>
                <a:lnTo>
                  <a:pt x="19964" y="64363"/>
                </a:lnTo>
                <a:lnTo>
                  <a:pt x="24315" y="77196"/>
                </a:lnTo>
                <a:lnTo>
                  <a:pt x="28769" y="90008"/>
                </a:lnTo>
                <a:lnTo>
                  <a:pt x="33318" y="102795"/>
                </a:lnTo>
                <a:lnTo>
                  <a:pt x="37954" y="115554"/>
                </a:lnTo>
                <a:lnTo>
                  <a:pt x="42671" y="128280"/>
                </a:lnTo>
                <a:lnTo>
                  <a:pt x="47462" y="140970"/>
                </a:lnTo>
                <a:lnTo>
                  <a:pt x="52318" y="153621"/>
                </a:lnTo>
                <a:lnTo>
                  <a:pt x="57232" y="166229"/>
                </a:lnTo>
                <a:lnTo>
                  <a:pt x="62198" y="178791"/>
                </a:lnTo>
                <a:lnTo>
                  <a:pt x="67208" y="191303"/>
                </a:lnTo>
                <a:lnTo>
                  <a:pt x="72254" y="203760"/>
                </a:lnTo>
                <a:lnTo>
                  <a:pt x="77330" y="216161"/>
                </a:lnTo>
                <a:lnTo>
                  <a:pt x="82427" y="228501"/>
                </a:lnTo>
                <a:lnTo>
                  <a:pt x="87539" y="240776"/>
                </a:lnTo>
                <a:lnTo>
                  <a:pt x="92659" y="252983"/>
                </a:lnTo>
                <a:lnTo>
                  <a:pt x="121919" y="252983"/>
                </a:lnTo>
                <a:lnTo>
                  <a:pt x="115372" y="240776"/>
                </a:lnTo>
                <a:lnTo>
                  <a:pt x="108894" y="228501"/>
                </a:lnTo>
                <a:lnTo>
                  <a:pt x="102481" y="216161"/>
                </a:lnTo>
                <a:lnTo>
                  <a:pt x="96131" y="203760"/>
                </a:lnTo>
                <a:lnTo>
                  <a:pt x="89839" y="191303"/>
                </a:lnTo>
                <a:lnTo>
                  <a:pt x="83602" y="178791"/>
                </a:lnTo>
                <a:lnTo>
                  <a:pt x="77417" y="166229"/>
                </a:lnTo>
                <a:lnTo>
                  <a:pt x="71279" y="153621"/>
                </a:lnTo>
                <a:lnTo>
                  <a:pt x="65185" y="140970"/>
                </a:lnTo>
                <a:lnTo>
                  <a:pt x="59131" y="128280"/>
                </a:lnTo>
                <a:lnTo>
                  <a:pt x="53113" y="115554"/>
                </a:lnTo>
                <a:lnTo>
                  <a:pt x="47129" y="102795"/>
                </a:lnTo>
                <a:lnTo>
                  <a:pt x="41174" y="90008"/>
                </a:lnTo>
                <a:lnTo>
                  <a:pt x="35244" y="77196"/>
                </a:lnTo>
                <a:lnTo>
                  <a:pt x="29337" y="64363"/>
                </a:lnTo>
                <a:lnTo>
                  <a:pt x="23447" y="51511"/>
                </a:lnTo>
                <a:lnTo>
                  <a:pt x="17572" y="38646"/>
                </a:lnTo>
                <a:lnTo>
                  <a:pt x="11709" y="25770"/>
                </a:lnTo>
                <a:lnTo>
                  <a:pt x="5852" y="12886"/>
                </a:lnTo>
                <a:lnTo>
                  <a:pt x="0" y="0"/>
                </a:lnTo>
                <a:lnTo>
                  <a:pt x="3729" y="12886"/>
                </a:lnTo>
                <a:lnTo>
                  <a:pt x="7598" y="25770"/>
                </a:lnTo>
                <a:close/>
              </a:path>
            </a:pathLst>
          </a:custGeom>
          <a:solidFill>
            <a:srgbClr val="766E53"/>
          </a:solidFill>
        </p:spPr>
        <p:txBody>
          <a:bodyPr wrap="square" lIns="0" tIns="0" rIns="0" bIns="0" rtlCol="0">
            <a:noAutofit/>
          </a:bodyPr>
          <a:lstStyle/>
          <a:p>
            <a:endParaRPr/>
          </a:p>
        </p:txBody>
      </p:sp>
      <p:sp>
        <p:nvSpPr>
          <p:cNvPr id="28" name="object 28"/>
          <p:cNvSpPr/>
          <p:nvPr/>
        </p:nvSpPr>
        <p:spPr>
          <a:xfrm>
            <a:off x="730383" y="5897891"/>
            <a:ext cx="102869" cy="673607"/>
          </a:xfrm>
          <a:custGeom>
            <a:avLst/>
            <a:gdLst/>
            <a:ahLst/>
            <a:cxnLst/>
            <a:rect l="l" t="t" r="r" b="b"/>
            <a:pathLst>
              <a:path w="137159" h="673607">
                <a:moveTo>
                  <a:pt x="4660" y="14959"/>
                </a:moveTo>
                <a:lnTo>
                  <a:pt x="1286" y="4004"/>
                </a:lnTo>
                <a:lnTo>
                  <a:pt x="0" y="0"/>
                </a:lnTo>
                <a:lnTo>
                  <a:pt x="71" y="21497"/>
                </a:lnTo>
                <a:lnTo>
                  <a:pt x="288" y="42991"/>
                </a:lnTo>
                <a:lnTo>
                  <a:pt x="654" y="64477"/>
                </a:lnTo>
                <a:lnTo>
                  <a:pt x="1173" y="85953"/>
                </a:lnTo>
                <a:lnTo>
                  <a:pt x="1847" y="107415"/>
                </a:lnTo>
                <a:lnTo>
                  <a:pt x="2682" y="128858"/>
                </a:lnTo>
                <a:lnTo>
                  <a:pt x="3679" y="150280"/>
                </a:lnTo>
                <a:lnTo>
                  <a:pt x="4843" y="171677"/>
                </a:lnTo>
                <a:lnTo>
                  <a:pt x="6178" y="193046"/>
                </a:lnTo>
                <a:lnTo>
                  <a:pt x="7686" y="214382"/>
                </a:lnTo>
                <a:lnTo>
                  <a:pt x="9372" y="235682"/>
                </a:lnTo>
                <a:lnTo>
                  <a:pt x="11238" y="256943"/>
                </a:lnTo>
                <a:lnTo>
                  <a:pt x="13289" y="278161"/>
                </a:lnTo>
                <a:lnTo>
                  <a:pt x="15528" y="299333"/>
                </a:lnTo>
                <a:lnTo>
                  <a:pt x="17959" y="320454"/>
                </a:lnTo>
                <a:lnTo>
                  <a:pt x="20584" y="341521"/>
                </a:lnTo>
                <a:lnTo>
                  <a:pt x="23409" y="362532"/>
                </a:lnTo>
                <a:lnTo>
                  <a:pt x="26435" y="383481"/>
                </a:lnTo>
                <a:lnTo>
                  <a:pt x="29667" y="404366"/>
                </a:lnTo>
                <a:lnTo>
                  <a:pt x="33108" y="425183"/>
                </a:lnTo>
                <a:lnTo>
                  <a:pt x="38027" y="436703"/>
                </a:lnTo>
                <a:lnTo>
                  <a:pt x="42762" y="448408"/>
                </a:lnTo>
                <a:lnTo>
                  <a:pt x="47354" y="460257"/>
                </a:lnTo>
                <a:lnTo>
                  <a:pt x="51840" y="472211"/>
                </a:lnTo>
                <a:lnTo>
                  <a:pt x="56262" y="484230"/>
                </a:lnTo>
                <a:lnTo>
                  <a:pt x="60658" y="496275"/>
                </a:lnTo>
                <a:lnTo>
                  <a:pt x="65067" y="508307"/>
                </a:lnTo>
                <a:lnTo>
                  <a:pt x="69529" y="520284"/>
                </a:lnTo>
                <a:lnTo>
                  <a:pt x="74083" y="532169"/>
                </a:lnTo>
                <a:lnTo>
                  <a:pt x="78768" y="543922"/>
                </a:lnTo>
                <a:lnTo>
                  <a:pt x="83625" y="555502"/>
                </a:lnTo>
                <a:lnTo>
                  <a:pt x="85128" y="558952"/>
                </a:lnTo>
                <a:lnTo>
                  <a:pt x="90719" y="570516"/>
                </a:lnTo>
                <a:lnTo>
                  <a:pt x="96079" y="582080"/>
                </a:lnTo>
                <a:lnTo>
                  <a:pt x="101267" y="593645"/>
                </a:lnTo>
                <a:lnTo>
                  <a:pt x="106341" y="605211"/>
                </a:lnTo>
                <a:lnTo>
                  <a:pt x="111359" y="616776"/>
                </a:lnTo>
                <a:lnTo>
                  <a:pt x="116379" y="628342"/>
                </a:lnTo>
                <a:lnTo>
                  <a:pt x="121460" y="639907"/>
                </a:lnTo>
                <a:lnTo>
                  <a:pt x="126661" y="651472"/>
                </a:lnTo>
                <a:lnTo>
                  <a:pt x="132038" y="663036"/>
                </a:lnTo>
                <a:lnTo>
                  <a:pt x="137159" y="673608"/>
                </a:lnTo>
                <a:lnTo>
                  <a:pt x="133001" y="661548"/>
                </a:lnTo>
                <a:lnTo>
                  <a:pt x="129631" y="649486"/>
                </a:lnTo>
                <a:lnTo>
                  <a:pt x="120072" y="618395"/>
                </a:lnTo>
                <a:lnTo>
                  <a:pt x="112797" y="591777"/>
                </a:lnTo>
                <a:lnTo>
                  <a:pt x="105869" y="565095"/>
                </a:lnTo>
                <a:lnTo>
                  <a:pt x="99285" y="538352"/>
                </a:lnTo>
                <a:lnTo>
                  <a:pt x="93041" y="511552"/>
                </a:lnTo>
                <a:lnTo>
                  <a:pt x="87135" y="484698"/>
                </a:lnTo>
                <a:lnTo>
                  <a:pt x="81562" y="457793"/>
                </a:lnTo>
                <a:lnTo>
                  <a:pt x="76318" y="430842"/>
                </a:lnTo>
                <a:lnTo>
                  <a:pt x="71401" y="403848"/>
                </a:lnTo>
                <a:lnTo>
                  <a:pt x="66806" y="376815"/>
                </a:lnTo>
                <a:lnTo>
                  <a:pt x="62531" y="349746"/>
                </a:lnTo>
                <a:lnTo>
                  <a:pt x="58571" y="322644"/>
                </a:lnTo>
                <a:lnTo>
                  <a:pt x="54924" y="295514"/>
                </a:lnTo>
                <a:lnTo>
                  <a:pt x="51585" y="268359"/>
                </a:lnTo>
                <a:lnTo>
                  <a:pt x="48551" y="241182"/>
                </a:lnTo>
                <a:lnTo>
                  <a:pt x="45818" y="213988"/>
                </a:lnTo>
                <a:lnTo>
                  <a:pt x="43384" y="186780"/>
                </a:lnTo>
                <a:lnTo>
                  <a:pt x="41244" y="159560"/>
                </a:lnTo>
                <a:lnTo>
                  <a:pt x="39395" y="132334"/>
                </a:lnTo>
                <a:lnTo>
                  <a:pt x="37833" y="105105"/>
                </a:lnTo>
                <a:lnTo>
                  <a:pt x="33987" y="92696"/>
                </a:lnTo>
                <a:lnTo>
                  <a:pt x="29339" y="81098"/>
                </a:lnTo>
                <a:lnTo>
                  <a:pt x="24559" y="69633"/>
                </a:lnTo>
                <a:lnTo>
                  <a:pt x="20314" y="57628"/>
                </a:lnTo>
                <a:lnTo>
                  <a:pt x="18922" y="52552"/>
                </a:lnTo>
                <a:lnTo>
                  <a:pt x="13146" y="39571"/>
                </a:lnTo>
                <a:lnTo>
                  <a:pt x="8503" y="26927"/>
                </a:lnTo>
                <a:lnTo>
                  <a:pt x="4660" y="14959"/>
                </a:lnTo>
                <a:close/>
              </a:path>
            </a:pathLst>
          </a:custGeom>
          <a:solidFill>
            <a:srgbClr val="766E53"/>
          </a:solidFill>
        </p:spPr>
        <p:txBody>
          <a:bodyPr wrap="square" lIns="0" tIns="0" rIns="0" bIns="0" rtlCol="0">
            <a:noAutofit/>
          </a:bodyPr>
          <a:lstStyle/>
          <a:p>
            <a:endParaRPr/>
          </a:p>
        </p:txBody>
      </p:sp>
      <p:sp>
        <p:nvSpPr>
          <p:cNvPr id="29" name="object 29"/>
          <p:cNvSpPr/>
          <p:nvPr/>
        </p:nvSpPr>
        <p:spPr>
          <a:xfrm>
            <a:off x="730379" y="5772923"/>
            <a:ext cx="28575" cy="227075"/>
          </a:xfrm>
          <a:custGeom>
            <a:avLst/>
            <a:gdLst/>
            <a:ahLst/>
            <a:cxnLst/>
            <a:rect l="l" t="t" r="r" b="b"/>
            <a:pathLst>
              <a:path w="38100" h="227075">
                <a:moveTo>
                  <a:pt x="0" y="56724"/>
                </a:moveTo>
                <a:lnTo>
                  <a:pt x="0" y="122999"/>
                </a:lnTo>
                <a:lnTo>
                  <a:pt x="3332" y="133443"/>
                </a:lnTo>
                <a:lnTo>
                  <a:pt x="7008" y="145038"/>
                </a:lnTo>
                <a:lnTo>
                  <a:pt x="11372" y="157441"/>
                </a:lnTo>
                <a:lnTo>
                  <a:pt x="16768" y="170311"/>
                </a:lnTo>
                <a:lnTo>
                  <a:pt x="19050" y="175031"/>
                </a:lnTo>
                <a:lnTo>
                  <a:pt x="22959" y="187409"/>
                </a:lnTo>
                <a:lnTo>
                  <a:pt x="27682" y="198981"/>
                </a:lnTo>
                <a:lnTo>
                  <a:pt x="32529" y="210429"/>
                </a:lnTo>
                <a:lnTo>
                  <a:pt x="36814" y="222435"/>
                </a:lnTo>
                <a:lnTo>
                  <a:pt x="38100" y="227075"/>
                </a:lnTo>
                <a:lnTo>
                  <a:pt x="36896" y="213950"/>
                </a:lnTo>
                <a:lnTo>
                  <a:pt x="35915" y="200847"/>
                </a:lnTo>
                <a:lnTo>
                  <a:pt x="35133" y="187788"/>
                </a:lnTo>
                <a:lnTo>
                  <a:pt x="34528" y="174797"/>
                </a:lnTo>
                <a:lnTo>
                  <a:pt x="34076" y="161896"/>
                </a:lnTo>
                <a:lnTo>
                  <a:pt x="33756" y="149107"/>
                </a:lnTo>
                <a:lnTo>
                  <a:pt x="33545" y="136453"/>
                </a:lnTo>
                <a:lnTo>
                  <a:pt x="33359" y="111638"/>
                </a:lnTo>
                <a:lnTo>
                  <a:pt x="33337" y="89877"/>
                </a:lnTo>
                <a:lnTo>
                  <a:pt x="29540" y="76956"/>
                </a:lnTo>
                <a:lnTo>
                  <a:pt x="25677" y="64466"/>
                </a:lnTo>
                <a:lnTo>
                  <a:pt x="21681" y="52342"/>
                </a:lnTo>
                <a:lnTo>
                  <a:pt x="17485" y="40518"/>
                </a:lnTo>
                <a:lnTo>
                  <a:pt x="13024" y="28928"/>
                </a:lnTo>
                <a:lnTo>
                  <a:pt x="8231" y="17506"/>
                </a:lnTo>
                <a:lnTo>
                  <a:pt x="3039" y="6185"/>
                </a:lnTo>
                <a:lnTo>
                  <a:pt x="0" y="0"/>
                </a:lnTo>
                <a:lnTo>
                  <a:pt x="0" y="56724"/>
                </a:lnTo>
                <a:close/>
              </a:path>
            </a:pathLst>
          </a:custGeom>
          <a:solidFill>
            <a:srgbClr val="766E53"/>
          </a:solidFill>
        </p:spPr>
        <p:txBody>
          <a:bodyPr wrap="square" lIns="0" tIns="0" rIns="0" bIns="0" rtlCol="0">
            <a:noAutofit/>
          </a:bodyPr>
          <a:lstStyle/>
          <a:p>
            <a:endParaRPr/>
          </a:p>
        </p:txBody>
      </p:sp>
      <p:sp>
        <p:nvSpPr>
          <p:cNvPr id="30" name="object 30"/>
          <p:cNvSpPr/>
          <p:nvPr/>
        </p:nvSpPr>
        <p:spPr>
          <a:xfrm>
            <a:off x="754381" y="6323087"/>
            <a:ext cx="158876" cy="530351"/>
          </a:xfrm>
          <a:custGeom>
            <a:avLst/>
            <a:gdLst/>
            <a:ahLst/>
            <a:cxnLst/>
            <a:rect l="l" t="t" r="r" b="b"/>
            <a:pathLst>
              <a:path w="211835" h="530351">
                <a:moveTo>
                  <a:pt x="6594" y="15318"/>
                </a:moveTo>
                <a:lnTo>
                  <a:pt x="1667" y="3762"/>
                </a:lnTo>
                <a:lnTo>
                  <a:pt x="0" y="0"/>
                </a:lnTo>
                <a:lnTo>
                  <a:pt x="2331" y="12171"/>
                </a:lnTo>
                <a:lnTo>
                  <a:pt x="4740" y="24415"/>
                </a:lnTo>
                <a:lnTo>
                  <a:pt x="7221" y="36722"/>
                </a:lnTo>
                <a:lnTo>
                  <a:pt x="9770" y="49084"/>
                </a:lnTo>
                <a:lnTo>
                  <a:pt x="12383" y="61493"/>
                </a:lnTo>
                <a:lnTo>
                  <a:pt x="15055" y="73939"/>
                </a:lnTo>
                <a:lnTo>
                  <a:pt x="17783" y="86415"/>
                </a:lnTo>
                <a:lnTo>
                  <a:pt x="20562" y="98912"/>
                </a:lnTo>
                <a:lnTo>
                  <a:pt x="23387" y="111421"/>
                </a:lnTo>
                <a:lnTo>
                  <a:pt x="26255" y="123935"/>
                </a:lnTo>
                <a:lnTo>
                  <a:pt x="29161" y="136443"/>
                </a:lnTo>
                <a:lnTo>
                  <a:pt x="32101" y="148939"/>
                </a:lnTo>
                <a:lnTo>
                  <a:pt x="35070" y="161413"/>
                </a:lnTo>
                <a:lnTo>
                  <a:pt x="38064" y="173857"/>
                </a:lnTo>
                <a:lnTo>
                  <a:pt x="41079" y="186262"/>
                </a:lnTo>
                <a:lnTo>
                  <a:pt x="44111" y="198620"/>
                </a:lnTo>
                <a:lnTo>
                  <a:pt x="47154" y="210923"/>
                </a:lnTo>
                <a:lnTo>
                  <a:pt x="50206" y="223162"/>
                </a:lnTo>
                <a:lnTo>
                  <a:pt x="52959" y="234124"/>
                </a:lnTo>
                <a:lnTo>
                  <a:pt x="57001" y="246159"/>
                </a:lnTo>
                <a:lnTo>
                  <a:pt x="61044" y="258198"/>
                </a:lnTo>
                <a:lnTo>
                  <a:pt x="65087" y="270240"/>
                </a:lnTo>
                <a:lnTo>
                  <a:pt x="67398" y="277126"/>
                </a:lnTo>
                <a:lnTo>
                  <a:pt x="73177" y="290024"/>
                </a:lnTo>
                <a:lnTo>
                  <a:pt x="78959" y="302919"/>
                </a:lnTo>
                <a:lnTo>
                  <a:pt x="84748" y="315807"/>
                </a:lnTo>
                <a:lnTo>
                  <a:pt x="90548" y="328685"/>
                </a:lnTo>
                <a:lnTo>
                  <a:pt x="96363" y="341548"/>
                </a:lnTo>
                <a:lnTo>
                  <a:pt x="102196" y="354394"/>
                </a:lnTo>
                <a:lnTo>
                  <a:pt x="108050" y="367218"/>
                </a:lnTo>
                <a:lnTo>
                  <a:pt x="113929" y="380017"/>
                </a:lnTo>
                <a:lnTo>
                  <a:pt x="119838" y="392788"/>
                </a:lnTo>
                <a:lnTo>
                  <a:pt x="125779" y="405526"/>
                </a:lnTo>
                <a:lnTo>
                  <a:pt x="131756" y="418229"/>
                </a:lnTo>
                <a:lnTo>
                  <a:pt x="137772" y="430892"/>
                </a:lnTo>
                <a:lnTo>
                  <a:pt x="143832" y="443513"/>
                </a:lnTo>
                <a:lnTo>
                  <a:pt x="149939" y="456087"/>
                </a:lnTo>
                <a:lnTo>
                  <a:pt x="156097" y="468610"/>
                </a:lnTo>
                <a:lnTo>
                  <a:pt x="162309" y="481080"/>
                </a:lnTo>
                <a:lnTo>
                  <a:pt x="168578" y="493493"/>
                </a:lnTo>
                <a:lnTo>
                  <a:pt x="174909" y="505845"/>
                </a:lnTo>
                <a:lnTo>
                  <a:pt x="181305" y="518132"/>
                </a:lnTo>
                <a:lnTo>
                  <a:pt x="187769" y="530351"/>
                </a:lnTo>
                <a:lnTo>
                  <a:pt x="211835" y="530351"/>
                </a:lnTo>
                <a:lnTo>
                  <a:pt x="205407" y="516699"/>
                </a:lnTo>
                <a:lnTo>
                  <a:pt x="199120" y="502978"/>
                </a:lnTo>
                <a:lnTo>
                  <a:pt x="192970" y="489194"/>
                </a:lnTo>
                <a:lnTo>
                  <a:pt x="186954" y="475348"/>
                </a:lnTo>
                <a:lnTo>
                  <a:pt x="181068" y="461445"/>
                </a:lnTo>
                <a:lnTo>
                  <a:pt x="175308" y="447488"/>
                </a:lnTo>
                <a:lnTo>
                  <a:pt x="169671" y="433481"/>
                </a:lnTo>
                <a:lnTo>
                  <a:pt x="164154" y="419428"/>
                </a:lnTo>
                <a:lnTo>
                  <a:pt x="158752" y="405331"/>
                </a:lnTo>
                <a:lnTo>
                  <a:pt x="153462" y="391195"/>
                </a:lnTo>
                <a:lnTo>
                  <a:pt x="148280" y="377024"/>
                </a:lnTo>
                <a:lnTo>
                  <a:pt x="143202" y="362819"/>
                </a:lnTo>
                <a:lnTo>
                  <a:pt x="138226" y="348586"/>
                </a:lnTo>
                <a:lnTo>
                  <a:pt x="133348" y="334328"/>
                </a:lnTo>
                <a:lnTo>
                  <a:pt x="128563" y="320048"/>
                </a:lnTo>
                <a:lnTo>
                  <a:pt x="123868" y="305750"/>
                </a:lnTo>
                <a:lnTo>
                  <a:pt x="119259" y="291438"/>
                </a:lnTo>
                <a:lnTo>
                  <a:pt x="114734" y="277115"/>
                </a:lnTo>
                <a:lnTo>
                  <a:pt x="110288" y="262784"/>
                </a:lnTo>
                <a:lnTo>
                  <a:pt x="105918" y="248450"/>
                </a:lnTo>
                <a:lnTo>
                  <a:pt x="100246" y="236919"/>
                </a:lnTo>
                <a:lnTo>
                  <a:pt x="94807" y="225389"/>
                </a:lnTo>
                <a:lnTo>
                  <a:pt x="89541" y="213859"/>
                </a:lnTo>
                <a:lnTo>
                  <a:pt x="84392" y="202330"/>
                </a:lnTo>
                <a:lnTo>
                  <a:pt x="79299" y="190801"/>
                </a:lnTo>
                <a:lnTo>
                  <a:pt x="74205" y="179272"/>
                </a:lnTo>
                <a:lnTo>
                  <a:pt x="69051" y="167743"/>
                </a:lnTo>
                <a:lnTo>
                  <a:pt x="63778" y="156213"/>
                </a:lnTo>
                <a:lnTo>
                  <a:pt x="58327" y="144683"/>
                </a:lnTo>
                <a:lnTo>
                  <a:pt x="52959" y="133781"/>
                </a:lnTo>
                <a:lnTo>
                  <a:pt x="47966" y="122289"/>
                </a:lnTo>
                <a:lnTo>
                  <a:pt x="43158" y="110614"/>
                </a:lnTo>
                <a:lnTo>
                  <a:pt x="38495" y="98793"/>
                </a:lnTo>
                <a:lnTo>
                  <a:pt x="33938" y="86868"/>
                </a:lnTo>
                <a:lnTo>
                  <a:pt x="29447" y="74877"/>
                </a:lnTo>
                <a:lnTo>
                  <a:pt x="24982" y="62860"/>
                </a:lnTo>
                <a:lnTo>
                  <a:pt x="20504" y="50856"/>
                </a:lnTo>
                <a:lnTo>
                  <a:pt x="15973" y="38905"/>
                </a:lnTo>
                <a:lnTo>
                  <a:pt x="11350" y="27046"/>
                </a:lnTo>
                <a:lnTo>
                  <a:pt x="6594" y="15318"/>
                </a:lnTo>
                <a:close/>
              </a:path>
            </a:pathLst>
          </a:custGeom>
          <a:solidFill>
            <a:srgbClr val="766E53"/>
          </a:solidFill>
        </p:spPr>
        <p:txBody>
          <a:bodyPr wrap="square" lIns="0" tIns="0" rIns="0" bIns="0" rtlCol="0">
            <a:noAutofit/>
          </a:bodyPr>
          <a:lstStyle/>
          <a:p>
            <a:endParaRPr/>
          </a:p>
        </p:txBody>
      </p:sp>
      <p:sp>
        <p:nvSpPr>
          <p:cNvPr id="31" name="object 31"/>
          <p:cNvSpPr/>
          <p:nvPr/>
        </p:nvSpPr>
        <p:spPr>
          <a:xfrm>
            <a:off x="0" y="0"/>
            <a:ext cx="137160" cy="6858000"/>
          </a:xfrm>
          <a:custGeom>
            <a:avLst/>
            <a:gdLst/>
            <a:ahLst/>
            <a:cxnLst/>
            <a:rect l="l" t="t" r="r" b="b"/>
            <a:pathLst>
              <a:path w="182880" h="6858000">
                <a:moveTo>
                  <a:pt x="182880" y="0"/>
                </a:moveTo>
                <a:lnTo>
                  <a:pt x="0" y="0"/>
                </a:lnTo>
                <a:lnTo>
                  <a:pt x="0" y="6857999"/>
                </a:lnTo>
                <a:lnTo>
                  <a:pt x="182880" y="6857999"/>
                </a:lnTo>
                <a:lnTo>
                  <a:pt x="182880" y="0"/>
                </a:lnTo>
                <a:close/>
              </a:path>
            </a:pathLst>
          </a:custGeom>
          <a:solidFill>
            <a:srgbClr val="766E53"/>
          </a:solidFill>
        </p:spPr>
        <p:txBody>
          <a:bodyPr wrap="square" lIns="0" tIns="0" rIns="0" bIns="0" rtlCol="0">
            <a:noAutofit/>
          </a:bodyPr>
          <a:lstStyle/>
          <a:p>
            <a:endParaRPr/>
          </a:p>
        </p:txBody>
      </p:sp>
      <p:sp>
        <p:nvSpPr>
          <p:cNvPr id="32" name="object 32"/>
          <p:cNvSpPr/>
          <p:nvPr/>
        </p:nvSpPr>
        <p:spPr>
          <a:xfrm>
            <a:off x="-3427" y="714755"/>
            <a:ext cx="1197085" cy="507492"/>
          </a:xfrm>
          <a:custGeom>
            <a:avLst/>
            <a:gdLst/>
            <a:ahLst/>
            <a:cxnLst/>
            <a:rect l="l" t="t" r="r" b="b"/>
            <a:pathLst>
              <a:path w="1596113" h="507492">
                <a:moveTo>
                  <a:pt x="1355471" y="502666"/>
                </a:moveTo>
                <a:lnTo>
                  <a:pt x="1356995" y="501142"/>
                </a:lnTo>
                <a:lnTo>
                  <a:pt x="1360424" y="497967"/>
                </a:lnTo>
                <a:lnTo>
                  <a:pt x="1589532" y="268859"/>
                </a:lnTo>
                <a:lnTo>
                  <a:pt x="1594920" y="261504"/>
                </a:lnTo>
                <a:lnTo>
                  <a:pt x="1596113" y="250894"/>
                </a:lnTo>
                <a:lnTo>
                  <a:pt x="1589532" y="240284"/>
                </a:lnTo>
                <a:lnTo>
                  <a:pt x="1360424" y="11303"/>
                </a:lnTo>
                <a:lnTo>
                  <a:pt x="1355471" y="11303"/>
                </a:lnTo>
                <a:lnTo>
                  <a:pt x="1355471" y="6477"/>
                </a:lnTo>
                <a:lnTo>
                  <a:pt x="1350772" y="6477"/>
                </a:lnTo>
                <a:lnTo>
                  <a:pt x="1345946" y="1778"/>
                </a:lnTo>
                <a:lnTo>
                  <a:pt x="1250416" y="1778"/>
                </a:lnTo>
                <a:lnTo>
                  <a:pt x="4572" y="0"/>
                </a:lnTo>
                <a:lnTo>
                  <a:pt x="4572" y="503949"/>
                </a:lnTo>
                <a:lnTo>
                  <a:pt x="1250416" y="507492"/>
                </a:lnTo>
                <a:lnTo>
                  <a:pt x="1350772" y="507492"/>
                </a:lnTo>
                <a:lnTo>
                  <a:pt x="1355471" y="502666"/>
                </a:lnTo>
                <a:close/>
              </a:path>
            </a:pathLst>
          </a:custGeom>
          <a:solidFill>
            <a:srgbClr val="A42F0F"/>
          </a:solidFill>
        </p:spPr>
        <p:txBody>
          <a:bodyPr wrap="square" lIns="0" tIns="0" rIns="0" bIns="0" rtlCol="0">
            <a:noAutofit/>
          </a:bodyPr>
          <a:lstStyle/>
          <a:p>
            <a:endParaRPr/>
          </a:p>
        </p:txBody>
      </p:sp>
      <p:sp>
        <p:nvSpPr>
          <p:cNvPr id="4" name="object 4"/>
          <p:cNvSpPr txBox="1"/>
          <p:nvPr/>
        </p:nvSpPr>
        <p:spPr>
          <a:xfrm>
            <a:off x="1193658" y="457201"/>
            <a:ext cx="6940185" cy="906790"/>
          </a:xfrm>
          <a:prstGeom prst="rect">
            <a:avLst/>
          </a:prstGeom>
        </p:spPr>
        <p:txBody>
          <a:bodyPr wrap="square" lIns="0" tIns="0" rIns="0" bIns="0" rtlCol="0">
            <a:noAutofit/>
          </a:bodyPr>
          <a:lstStyle/>
          <a:p>
            <a:pPr marL="12700">
              <a:lnSpc>
                <a:spcPts val="3435"/>
              </a:lnSpc>
              <a:spcBef>
                <a:spcPts val="171"/>
              </a:spcBef>
            </a:pPr>
            <a:r>
              <a:rPr sz="3200" spc="0" dirty="0" smtClean="0">
                <a:solidFill>
                  <a:srgbClr val="252525"/>
                </a:solidFill>
                <a:latin typeface="Century Gothic"/>
                <a:cs typeface="Century Gothic"/>
              </a:rPr>
              <a:t>L</a:t>
            </a:r>
            <a:r>
              <a:rPr sz="3200" spc="-9" dirty="0" smtClean="0">
                <a:solidFill>
                  <a:srgbClr val="252525"/>
                </a:solidFill>
                <a:latin typeface="Century Gothic"/>
                <a:cs typeface="Century Gothic"/>
              </a:rPr>
              <a:t>i</a:t>
            </a:r>
            <a:r>
              <a:rPr sz="3200" spc="0" dirty="0" smtClean="0">
                <a:solidFill>
                  <a:srgbClr val="252525"/>
                </a:solidFill>
                <a:latin typeface="Century Gothic"/>
                <a:cs typeface="Century Gothic"/>
              </a:rPr>
              <a:t>nking</a:t>
            </a:r>
            <a:r>
              <a:rPr sz="3200" spc="-9" dirty="0" smtClean="0">
                <a:solidFill>
                  <a:srgbClr val="252525"/>
                </a:solidFill>
                <a:latin typeface="Century Gothic"/>
                <a:cs typeface="Century Gothic"/>
              </a:rPr>
              <a:t> </a:t>
            </a:r>
            <a:r>
              <a:rPr sz="3200" spc="0" dirty="0" smtClean="0">
                <a:solidFill>
                  <a:srgbClr val="252525"/>
                </a:solidFill>
                <a:latin typeface="Century Gothic"/>
                <a:cs typeface="Century Gothic"/>
              </a:rPr>
              <a:t>hu</a:t>
            </a:r>
            <a:r>
              <a:rPr sz="3200" spc="-9" dirty="0" smtClean="0">
                <a:solidFill>
                  <a:srgbClr val="252525"/>
                </a:solidFill>
                <a:latin typeface="Century Gothic"/>
                <a:cs typeface="Century Gothic"/>
              </a:rPr>
              <a:t>m</a:t>
            </a:r>
            <a:r>
              <a:rPr sz="3200" spc="0" dirty="0" smtClean="0">
                <a:solidFill>
                  <a:srgbClr val="252525"/>
                </a:solidFill>
                <a:latin typeface="Century Gothic"/>
                <a:cs typeface="Century Gothic"/>
              </a:rPr>
              <a:t>an</a:t>
            </a:r>
            <a:r>
              <a:rPr sz="3200" spc="-14" dirty="0" smtClean="0">
                <a:solidFill>
                  <a:srgbClr val="252525"/>
                </a:solidFill>
                <a:latin typeface="Century Gothic"/>
                <a:cs typeface="Century Gothic"/>
              </a:rPr>
              <a:t> </a:t>
            </a:r>
            <a:r>
              <a:rPr sz="3200" spc="0" dirty="0" smtClean="0">
                <a:solidFill>
                  <a:srgbClr val="252525"/>
                </a:solidFill>
                <a:latin typeface="Century Gothic"/>
                <a:cs typeface="Century Gothic"/>
              </a:rPr>
              <a:t>heal</a:t>
            </a:r>
            <a:r>
              <a:rPr sz="3200" spc="-14" dirty="0" smtClean="0">
                <a:solidFill>
                  <a:srgbClr val="252525"/>
                </a:solidFill>
                <a:latin typeface="Century Gothic"/>
                <a:cs typeface="Century Gothic"/>
              </a:rPr>
              <a:t>t</a:t>
            </a:r>
            <a:r>
              <a:rPr sz="3200" spc="0" dirty="0" smtClean="0">
                <a:solidFill>
                  <a:srgbClr val="252525"/>
                </a:solidFill>
                <a:latin typeface="Century Gothic"/>
                <a:cs typeface="Century Gothic"/>
              </a:rPr>
              <a:t>h to the environ</a:t>
            </a:r>
            <a:r>
              <a:rPr sz="3200" spc="-14" dirty="0" smtClean="0">
                <a:solidFill>
                  <a:srgbClr val="252525"/>
                </a:solidFill>
                <a:latin typeface="Century Gothic"/>
                <a:cs typeface="Century Gothic"/>
              </a:rPr>
              <a:t>m</a:t>
            </a:r>
            <a:r>
              <a:rPr sz="3200" spc="0" dirty="0" smtClean="0">
                <a:solidFill>
                  <a:srgbClr val="252525"/>
                </a:solidFill>
                <a:latin typeface="Century Gothic"/>
                <a:cs typeface="Century Gothic"/>
              </a:rPr>
              <a:t>ent</a:t>
            </a:r>
          </a:p>
        </p:txBody>
      </p:sp>
      <p:sp>
        <p:nvSpPr>
          <p:cNvPr id="3" name="object 3"/>
          <p:cNvSpPr txBox="1"/>
          <p:nvPr/>
        </p:nvSpPr>
        <p:spPr>
          <a:xfrm>
            <a:off x="692278" y="844800"/>
            <a:ext cx="260390" cy="280212"/>
          </a:xfrm>
          <a:prstGeom prst="rect">
            <a:avLst/>
          </a:prstGeom>
        </p:spPr>
        <p:txBody>
          <a:bodyPr wrap="square" lIns="0" tIns="0" rIns="0" bIns="0" rtlCol="0">
            <a:noAutofit/>
          </a:bodyPr>
          <a:lstStyle/>
          <a:p>
            <a:pPr marL="12700">
              <a:lnSpc>
                <a:spcPts val="2185"/>
              </a:lnSpc>
              <a:spcBef>
                <a:spcPts val="109"/>
              </a:spcBef>
            </a:pPr>
            <a:r>
              <a:rPr sz="2000" spc="4" dirty="0" smtClean="0">
                <a:solidFill>
                  <a:srgbClr val="FDFFFF"/>
                </a:solidFill>
                <a:latin typeface="Century Gothic"/>
                <a:cs typeface="Century Gothic"/>
              </a:rPr>
              <a:t>15</a:t>
            </a:r>
            <a:endParaRPr sz="2000">
              <a:latin typeface="Century Gothic"/>
              <a:cs typeface="Century Gothic"/>
            </a:endParaRPr>
          </a:p>
        </p:txBody>
      </p:sp>
      <p:sp>
        <p:nvSpPr>
          <p:cNvPr id="2" name="object 2"/>
          <p:cNvSpPr txBox="1"/>
          <p:nvPr/>
        </p:nvSpPr>
        <p:spPr>
          <a:xfrm>
            <a:off x="930402" y="1494036"/>
            <a:ext cx="7540846" cy="5010405"/>
          </a:xfrm>
          <a:prstGeom prst="rect">
            <a:avLst/>
          </a:prstGeom>
        </p:spPr>
        <p:txBody>
          <a:bodyPr wrap="square" lIns="0" tIns="0" rIns="0" bIns="0" rtlCol="0">
            <a:noAutofit/>
          </a:bodyPr>
          <a:lstStyle/>
          <a:p>
            <a:pPr marL="355600" indent="-342900">
              <a:lnSpc>
                <a:spcPts val="2452"/>
              </a:lnSpc>
              <a:spcBef>
                <a:spcPts val="165"/>
              </a:spcBef>
            </a:pPr>
            <a:r>
              <a:rPr sz="2000" spc="0" dirty="0" smtClean="0">
                <a:solidFill>
                  <a:srgbClr val="A42F0F"/>
                </a:solidFill>
                <a:latin typeface="Wingdings 3"/>
                <a:cs typeface="Wingdings 3"/>
              </a:rPr>
              <a:t></a:t>
            </a:r>
            <a:r>
              <a:rPr sz="2000" spc="415" dirty="0" smtClean="0">
                <a:solidFill>
                  <a:srgbClr val="A42F0F"/>
                </a:solidFill>
                <a:latin typeface="Times New Roman"/>
                <a:cs typeface="Times New Roman"/>
              </a:rPr>
              <a:t> </a:t>
            </a:r>
            <a:r>
              <a:rPr sz="2000" spc="0" dirty="0" smtClean="0">
                <a:solidFill>
                  <a:srgbClr val="404040"/>
                </a:solidFill>
                <a:latin typeface="Century Gothic"/>
                <a:cs typeface="Century Gothic"/>
              </a:rPr>
              <a:t>S</a:t>
            </a:r>
            <a:r>
              <a:rPr sz="2000" spc="-4" dirty="0" smtClean="0">
                <a:solidFill>
                  <a:srgbClr val="404040"/>
                </a:solidFill>
                <a:latin typeface="Century Gothic"/>
                <a:cs typeface="Century Gothic"/>
              </a:rPr>
              <a:t>o</a:t>
            </a:r>
            <a:r>
              <a:rPr sz="2000" spc="0" dirty="0" smtClean="0">
                <a:solidFill>
                  <a:srgbClr val="404040"/>
                </a:solidFill>
                <a:latin typeface="Century Gothic"/>
                <a:cs typeface="Century Gothic"/>
              </a:rPr>
              <a:t>cie</a:t>
            </a:r>
            <a:r>
              <a:rPr sz="2000" spc="14" dirty="0" smtClean="0">
                <a:solidFill>
                  <a:srgbClr val="404040"/>
                </a:solidFill>
                <a:latin typeface="Century Gothic"/>
                <a:cs typeface="Century Gothic"/>
              </a:rPr>
              <a:t>t</a:t>
            </a:r>
            <a:r>
              <a:rPr sz="2000" spc="0" dirty="0" smtClean="0">
                <a:solidFill>
                  <a:srgbClr val="404040"/>
                </a:solidFill>
                <a:latin typeface="Century Gothic"/>
                <a:cs typeface="Century Gothic"/>
              </a:rPr>
              <a:t>y</a:t>
            </a:r>
            <a:r>
              <a:rPr sz="2000" spc="-19" dirty="0" smtClean="0">
                <a:solidFill>
                  <a:srgbClr val="404040"/>
                </a:solidFill>
                <a:latin typeface="Century Gothic"/>
                <a:cs typeface="Century Gothic"/>
              </a:rPr>
              <a:t> </a:t>
            </a:r>
            <a:r>
              <a:rPr sz="2000" spc="0" dirty="0" smtClean="0">
                <a:solidFill>
                  <a:srgbClr val="404040"/>
                </a:solidFill>
                <a:latin typeface="Century Gothic"/>
                <a:cs typeface="Century Gothic"/>
              </a:rPr>
              <a:t>cannot a</a:t>
            </a:r>
            <a:r>
              <a:rPr sz="2000" spc="14" dirty="0" smtClean="0">
                <a:solidFill>
                  <a:srgbClr val="404040"/>
                </a:solidFill>
                <a:latin typeface="Century Gothic"/>
                <a:cs typeface="Century Gothic"/>
              </a:rPr>
              <a:t>v</a:t>
            </a:r>
            <a:r>
              <a:rPr sz="2000" spc="0" dirty="0" smtClean="0">
                <a:solidFill>
                  <a:srgbClr val="404040"/>
                </a:solidFill>
                <a:latin typeface="Century Gothic"/>
                <a:cs typeface="Century Gothic"/>
              </a:rPr>
              <a:t>o</a:t>
            </a:r>
            <a:r>
              <a:rPr sz="2000" spc="-9" dirty="0" smtClean="0">
                <a:solidFill>
                  <a:srgbClr val="404040"/>
                </a:solidFill>
                <a:latin typeface="Century Gothic"/>
                <a:cs typeface="Century Gothic"/>
              </a:rPr>
              <a:t>i</a:t>
            </a:r>
            <a:r>
              <a:rPr sz="2000" spc="0" dirty="0" smtClean="0">
                <a:solidFill>
                  <a:srgbClr val="404040"/>
                </a:solidFill>
                <a:latin typeface="Century Gothic"/>
                <a:cs typeface="Century Gothic"/>
              </a:rPr>
              <a:t>d</a:t>
            </a:r>
            <a:r>
              <a:rPr sz="2000" spc="-14" dirty="0" smtClean="0">
                <a:solidFill>
                  <a:srgbClr val="404040"/>
                </a:solidFill>
                <a:latin typeface="Century Gothic"/>
                <a:cs typeface="Century Gothic"/>
              </a:rPr>
              <a:t> </a:t>
            </a:r>
            <a:r>
              <a:rPr sz="2000" spc="0" dirty="0" smtClean="0">
                <a:solidFill>
                  <a:srgbClr val="404040"/>
                </a:solidFill>
                <a:latin typeface="Century Gothic"/>
                <a:cs typeface="Century Gothic"/>
              </a:rPr>
              <a:t>acknow</a:t>
            </a:r>
            <a:r>
              <a:rPr sz="2000" spc="4" dirty="0" smtClean="0">
                <a:solidFill>
                  <a:srgbClr val="404040"/>
                </a:solidFill>
                <a:latin typeface="Century Gothic"/>
                <a:cs typeface="Century Gothic"/>
              </a:rPr>
              <a:t>l</a:t>
            </a:r>
            <a:r>
              <a:rPr sz="2000" spc="0" dirty="0" smtClean="0">
                <a:solidFill>
                  <a:srgbClr val="404040"/>
                </a:solidFill>
                <a:latin typeface="Century Gothic"/>
                <a:cs typeface="Century Gothic"/>
              </a:rPr>
              <a:t>edg</a:t>
            </a:r>
            <a:r>
              <a:rPr sz="2000" spc="-9" dirty="0" smtClean="0">
                <a:solidFill>
                  <a:srgbClr val="404040"/>
                </a:solidFill>
                <a:latin typeface="Century Gothic"/>
                <a:cs typeface="Century Gothic"/>
              </a:rPr>
              <a:t>i</a:t>
            </a:r>
            <a:r>
              <a:rPr sz="2000" spc="0" dirty="0" smtClean="0">
                <a:solidFill>
                  <a:srgbClr val="404040"/>
                </a:solidFill>
                <a:latin typeface="Century Gothic"/>
                <a:cs typeface="Century Gothic"/>
              </a:rPr>
              <a:t>ng and m</a:t>
            </a:r>
            <a:r>
              <a:rPr sz="2000" spc="9" dirty="0" smtClean="0">
                <a:solidFill>
                  <a:srgbClr val="404040"/>
                </a:solidFill>
                <a:latin typeface="Century Gothic"/>
                <a:cs typeface="Century Gothic"/>
              </a:rPr>
              <a:t>e</a:t>
            </a:r>
            <a:r>
              <a:rPr sz="2000" spc="0" dirty="0" smtClean="0">
                <a:solidFill>
                  <a:srgbClr val="404040"/>
                </a:solidFill>
                <a:latin typeface="Century Gothic"/>
                <a:cs typeface="Century Gothic"/>
              </a:rPr>
              <a:t>e</a:t>
            </a:r>
            <a:r>
              <a:rPr sz="2000" spc="9" dirty="0" smtClean="0">
                <a:solidFill>
                  <a:srgbClr val="404040"/>
                </a:solidFill>
                <a:latin typeface="Century Gothic"/>
                <a:cs typeface="Century Gothic"/>
              </a:rPr>
              <a:t>t</a:t>
            </a:r>
            <a:r>
              <a:rPr sz="2000" spc="0" dirty="0" smtClean="0">
                <a:solidFill>
                  <a:srgbClr val="404040"/>
                </a:solidFill>
                <a:latin typeface="Century Gothic"/>
                <a:cs typeface="Century Gothic"/>
              </a:rPr>
              <a:t>ing</a:t>
            </a:r>
            <a:r>
              <a:rPr sz="2000" spc="-34" dirty="0" smtClean="0">
                <a:solidFill>
                  <a:srgbClr val="404040"/>
                </a:solidFill>
                <a:latin typeface="Century Gothic"/>
                <a:cs typeface="Century Gothic"/>
              </a:rPr>
              <a:t> </a:t>
            </a:r>
            <a:r>
              <a:rPr sz="2000" spc="14" dirty="0" smtClean="0">
                <a:solidFill>
                  <a:srgbClr val="404040"/>
                </a:solidFill>
                <a:latin typeface="Century Gothic"/>
                <a:cs typeface="Century Gothic"/>
              </a:rPr>
              <a:t>t</a:t>
            </a:r>
            <a:r>
              <a:rPr sz="2000" spc="0" dirty="0" smtClean="0">
                <a:solidFill>
                  <a:srgbClr val="404040"/>
                </a:solidFill>
                <a:latin typeface="Century Gothic"/>
                <a:cs typeface="Century Gothic"/>
              </a:rPr>
              <a:t>he</a:t>
            </a:r>
            <a:r>
              <a:rPr sz="2000" spc="-29" dirty="0" smtClean="0">
                <a:solidFill>
                  <a:srgbClr val="404040"/>
                </a:solidFill>
                <a:latin typeface="Century Gothic"/>
                <a:cs typeface="Century Gothic"/>
              </a:rPr>
              <a:t> </a:t>
            </a:r>
            <a:r>
              <a:rPr sz="2000" spc="0" dirty="0" smtClean="0">
                <a:solidFill>
                  <a:srgbClr val="404040"/>
                </a:solidFill>
                <a:latin typeface="Century Gothic"/>
                <a:cs typeface="Century Gothic"/>
              </a:rPr>
              <a:t>cha</a:t>
            </a:r>
            <a:r>
              <a:rPr sz="2000" spc="4" dirty="0" smtClean="0">
                <a:solidFill>
                  <a:srgbClr val="404040"/>
                </a:solidFill>
                <a:latin typeface="Century Gothic"/>
                <a:cs typeface="Century Gothic"/>
              </a:rPr>
              <a:t>ll</a:t>
            </a:r>
            <a:r>
              <a:rPr sz="2000" spc="0" dirty="0" smtClean="0">
                <a:solidFill>
                  <a:srgbClr val="404040"/>
                </a:solidFill>
                <a:latin typeface="Century Gothic"/>
                <a:cs typeface="Century Gothic"/>
              </a:rPr>
              <a:t>e</a:t>
            </a:r>
            <a:r>
              <a:rPr sz="2000" spc="4" dirty="0" smtClean="0">
                <a:solidFill>
                  <a:srgbClr val="404040"/>
                </a:solidFill>
                <a:latin typeface="Century Gothic"/>
                <a:cs typeface="Century Gothic"/>
              </a:rPr>
              <a:t>n</a:t>
            </a:r>
            <a:r>
              <a:rPr sz="2000" spc="0" dirty="0" smtClean="0">
                <a:solidFill>
                  <a:srgbClr val="404040"/>
                </a:solidFill>
                <a:latin typeface="Century Gothic"/>
                <a:cs typeface="Century Gothic"/>
              </a:rPr>
              <a:t>ges </a:t>
            </a:r>
            <a:endParaRPr sz="2000" dirty="0">
              <a:latin typeface="Century Gothic"/>
              <a:cs typeface="Century Gothic"/>
            </a:endParaRPr>
          </a:p>
          <a:p>
            <a:pPr marL="355600">
              <a:lnSpc>
                <a:spcPts val="2452"/>
              </a:lnSpc>
            </a:pPr>
            <a:r>
              <a:rPr sz="2000" spc="0" dirty="0" smtClean="0">
                <a:solidFill>
                  <a:srgbClr val="404040"/>
                </a:solidFill>
                <a:latin typeface="Century Gothic"/>
                <a:cs typeface="Century Gothic"/>
              </a:rPr>
              <a:t>of</a:t>
            </a:r>
            <a:r>
              <a:rPr sz="2000" spc="-4" dirty="0" smtClean="0">
                <a:solidFill>
                  <a:srgbClr val="404040"/>
                </a:solidFill>
                <a:latin typeface="Century Gothic"/>
                <a:cs typeface="Century Gothic"/>
              </a:rPr>
              <a:t> </a:t>
            </a:r>
            <a:r>
              <a:rPr sz="2000" spc="0" dirty="0" smtClean="0">
                <a:solidFill>
                  <a:srgbClr val="404040"/>
                </a:solidFill>
                <a:latin typeface="Century Gothic"/>
                <a:cs typeface="Century Gothic"/>
              </a:rPr>
              <a:t>en</a:t>
            </a:r>
            <a:r>
              <a:rPr sz="2000" spc="19" dirty="0" smtClean="0">
                <a:solidFill>
                  <a:srgbClr val="404040"/>
                </a:solidFill>
                <a:latin typeface="Century Gothic"/>
                <a:cs typeface="Century Gothic"/>
              </a:rPr>
              <a:t>v</a:t>
            </a:r>
            <a:r>
              <a:rPr sz="2000" spc="0" dirty="0" smtClean="0">
                <a:solidFill>
                  <a:srgbClr val="404040"/>
                </a:solidFill>
                <a:latin typeface="Century Gothic"/>
                <a:cs typeface="Century Gothic"/>
              </a:rPr>
              <a:t>i</a:t>
            </a:r>
            <a:r>
              <a:rPr sz="2000" spc="-9" dirty="0" smtClean="0">
                <a:solidFill>
                  <a:srgbClr val="404040"/>
                </a:solidFill>
                <a:latin typeface="Century Gothic"/>
                <a:cs typeface="Century Gothic"/>
              </a:rPr>
              <a:t>r</a:t>
            </a:r>
            <a:r>
              <a:rPr sz="2000" spc="0" dirty="0" smtClean="0">
                <a:solidFill>
                  <a:srgbClr val="404040"/>
                </a:solidFill>
                <a:latin typeface="Century Gothic"/>
                <a:cs typeface="Century Gothic"/>
              </a:rPr>
              <a:t>onm</a:t>
            </a:r>
            <a:r>
              <a:rPr sz="2000" spc="4" dirty="0" smtClean="0">
                <a:solidFill>
                  <a:srgbClr val="404040"/>
                </a:solidFill>
                <a:latin typeface="Century Gothic"/>
                <a:cs typeface="Century Gothic"/>
              </a:rPr>
              <a:t>e</a:t>
            </a:r>
            <a:r>
              <a:rPr sz="2000" spc="0" dirty="0" smtClean="0">
                <a:solidFill>
                  <a:srgbClr val="404040"/>
                </a:solidFill>
                <a:latin typeface="Century Gothic"/>
                <a:cs typeface="Century Gothic"/>
              </a:rPr>
              <a:t>n</a:t>
            </a:r>
            <a:r>
              <a:rPr sz="2000" spc="4" dirty="0" smtClean="0">
                <a:solidFill>
                  <a:srgbClr val="404040"/>
                </a:solidFill>
                <a:latin typeface="Century Gothic"/>
                <a:cs typeface="Century Gothic"/>
              </a:rPr>
              <a:t>t</a:t>
            </a:r>
            <a:r>
              <a:rPr sz="2000" spc="0" dirty="0" smtClean="0">
                <a:solidFill>
                  <a:srgbClr val="404040"/>
                </a:solidFill>
                <a:latin typeface="Century Gothic"/>
                <a:cs typeface="Century Gothic"/>
              </a:rPr>
              <a:t>al</a:t>
            </a:r>
            <a:r>
              <a:rPr sz="2000" spc="-39" dirty="0" smtClean="0">
                <a:solidFill>
                  <a:srgbClr val="404040"/>
                </a:solidFill>
                <a:latin typeface="Century Gothic"/>
                <a:cs typeface="Century Gothic"/>
              </a:rPr>
              <a:t> </a:t>
            </a:r>
            <a:r>
              <a:rPr sz="2000" spc="0" dirty="0" smtClean="0">
                <a:solidFill>
                  <a:srgbClr val="404040"/>
                </a:solidFill>
                <a:latin typeface="Century Gothic"/>
                <a:cs typeface="Century Gothic"/>
              </a:rPr>
              <a:t>h</a:t>
            </a:r>
            <a:r>
              <a:rPr sz="2000" spc="4" dirty="0" smtClean="0">
                <a:solidFill>
                  <a:srgbClr val="404040"/>
                </a:solidFill>
                <a:latin typeface="Century Gothic"/>
                <a:cs typeface="Century Gothic"/>
              </a:rPr>
              <a:t>e</a:t>
            </a:r>
            <a:r>
              <a:rPr sz="2000" spc="0" dirty="0" smtClean="0">
                <a:solidFill>
                  <a:srgbClr val="404040"/>
                </a:solidFill>
                <a:latin typeface="Century Gothic"/>
                <a:cs typeface="Century Gothic"/>
              </a:rPr>
              <a:t>a</a:t>
            </a:r>
            <a:r>
              <a:rPr sz="2000" spc="4" dirty="0" smtClean="0">
                <a:solidFill>
                  <a:srgbClr val="404040"/>
                </a:solidFill>
                <a:latin typeface="Century Gothic"/>
                <a:cs typeface="Century Gothic"/>
              </a:rPr>
              <a:t>l</a:t>
            </a:r>
            <a:r>
              <a:rPr sz="2000" spc="0" dirty="0" smtClean="0">
                <a:solidFill>
                  <a:srgbClr val="404040"/>
                </a:solidFill>
                <a:latin typeface="Century Gothic"/>
                <a:cs typeface="Century Gothic"/>
              </a:rPr>
              <a:t>th</a:t>
            </a:r>
            <a:r>
              <a:rPr sz="2000" spc="-29" dirty="0" smtClean="0">
                <a:solidFill>
                  <a:srgbClr val="404040"/>
                </a:solidFill>
                <a:latin typeface="Century Gothic"/>
                <a:cs typeface="Century Gothic"/>
              </a:rPr>
              <a:t> </a:t>
            </a:r>
            <a:r>
              <a:rPr sz="2000" spc="0" dirty="0" smtClean="0">
                <a:solidFill>
                  <a:srgbClr val="404040"/>
                </a:solidFill>
                <a:latin typeface="Century Gothic"/>
                <a:cs typeface="Century Gothic"/>
              </a:rPr>
              <a:t>pr</a:t>
            </a:r>
            <a:r>
              <a:rPr sz="2000" spc="-4" dirty="0" smtClean="0">
                <a:solidFill>
                  <a:srgbClr val="404040"/>
                </a:solidFill>
                <a:latin typeface="Century Gothic"/>
                <a:cs typeface="Century Gothic"/>
              </a:rPr>
              <a:t>o</a:t>
            </a:r>
            <a:r>
              <a:rPr sz="2000" spc="0" dirty="0" smtClean="0">
                <a:solidFill>
                  <a:srgbClr val="404040"/>
                </a:solidFill>
                <a:latin typeface="Century Gothic"/>
                <a:cs typeface="Century Gothic"/>
              </a:rPr>
              <a:t>mo</a:t>
            </a:r>
            <a:r>
              <a:rPr sz="2000" spc="14" dirty="0" smtClean="0">
                <a:solidFill>
                  <a:srgbClr val="404040"/>
                </a:solidFill>
                <a:latin typeface="Century Gothic"/>
                <a:cs typeface="Century Gothic"/>
              </a:rPr>
              <a:t>t</a:t>
            </a:r>
            <a:r>
              <a:rPr sz="2000" spc="0" dirty="0" smtClean="0">
                <a:solidFill>
                  <a:srgbClr val="404040"/>
                </a:solidFill>
                <a:latin typeface="Century Gothic"/>
                <a:cs typeface="Century Gothic"/>
              </a:rPr>
              <a:t>i</a:t>
            </a:r>
            <a:r>
              <a:rPr sz="2000" spc="-9" dirty="0" smtClean="0">
                <a:solidFill>
                  <a:srgbClr val="404040"/>
                </a:solidFill>
                <a:latin typeface="Century Gothic"/>
                <a:cs typeface="Century Gothic"/>
              </a:rPr>
              <a:t>o</a:t>
            </a:r>
            <a:r>
              <a:rPr sz="2000" spc="0" dirty="0" smtClean="0">
                <a:solidFill>
                  <a:srgbClr val="404040"/>
                </a:solidFill>
                <a:latin typeface="Century Gothic"/>
                <a:cs typeface="Century Gothic"/>
              </a:rPr>
              <a:t>n.</a:t>
            </a:r>
            <a:endParaRPr sz="2000" dirty="0">
              <a:latin typeface="Century Gothic"/>
              <a:cs typeface="Century Gothic"/>
            </a:endParaRPr>
          </a:p>
          <a:p>
            <a:pPr marL="12700" marR="34013">
              <a:lnSpc>
                <a:spcPts val="2370"/>
              </a:lnSpc>
              <a:spcBef>
                <a:spcPts val="145"/>
              </a:spcBef>
            </a:pPr>
            <a:r>
              <a:rPr sz="3000" spc="0" baseline="-2927" dirty="0" smtClean="0">
                <a:solidFill>
                  <a:srgbClr val="A42F0F"/>
                </a:solidFill>
                <a:latin typeface="Wingdings 3"/>
                <a:cs typeface="Wingdings 3"/>
              </a:rPr>
              <a:t></a:t>
            </a:r>
            <a:r>
              <a:rPr sz="3000" spc="415" baseline="-2898" dirty="0" smtClean="0">
                <a:solidFill>
                  <a:srgbClr val="A42F0F"/>
                </a:solidFill>
                <a:latin typeface="Times New Roman"/>
                <a:cs typeface="Times New Roman"/>
              </a:rPr>
              <a:t> </a:t>
            </a:r>
            <a:r>
              <a:rPr sz="3000" spc="14" baseline="-2718" dirty="0" smtClean="0">
                <a:solidFill>
                  <a:srgbClr val="404040"/>
                </a:solidFill>
                <a:latin typeface="Century Gothic"/>
                <a:cs typeface="Century Gothic"/>
              </a:rPr>
              <a:t>I</a:t>
            </a:r>
            <a:r>
              <a:rPr sz="3000" spc="0" baseline="-2718" dirty="0" smtClean="0">
                <a:solidFill>
                  <a:srgbClr val="404040"/>
                </a:solidFill>
                <a:latin typeface="Century Gothic"/>
                <a:cs typeface="Century Gothic"/>
              </a:rPr>
              <a:t>nd</a:t>
            </a:r>
            <a:r>
              <a:rPr sz="3000" spc="-9" baseline="-2718" dirty="0" smtClean="0">
                <a:solidFill>
                  <a:srgbClr val="404040"/>
                </a:solidFill>
                <a:latin typeface="Century Gothic"/>
                <a:cs typeface="Century Gothic"/>
              </a:rPr>
              <a:t>i</a:t>
            </a:r>
            <a:r>
              <a:rPr sz="3000" spc="0" baseline="-2718" dirty="0" smtClean="0">
                <a:solidFill>
                  <a:srgbClr val="404040"/>
                </a:solidFill>
                <a:latin typeface="Century Gothic"/>
                <a:cs typeface="Century Gothic"/>
              </a:rPr>
              <a:t>f</a:t>
            </a:r>
            <a:r>
              <a:rPr sz="3000" spc="-9" baseline="-2718" dirty="0" smtClean="0">
                <a:solidFill>
                  <a:srgbClr val="404040"/>
                </a:solidFill>
                <a:latin typeface="Century Gothic"/>
                <a:cs typeface="Century Gothic"/>
              </a:rPr>
              <a:t>f</a:t>
            </a:r>
            <a:r>
              <a:rPr sz="3000" spc="0" baseline="-2718" dirty="0" smtClean="0">
                <a:solidFill>
                  <a:srgbClr val="404040"/>
                </a:solidFill>
                <a:latin typeface="Century Gothic"/>
                <a:cs typeface="Century Gothic"/>
              </a:rPr>
              <a:t>er</a:t>
            </a:r>
            <a:r>
              <a:rPr sz="3000" spc="4" baseline="-2718" dirty="0" smtClean="0">
                <a:solidFill>
                  <a:srgbClr val="404040"/>
                </a:solidFill>
                <a:latin typeface="Century Gothic"/>
                <a:cs typeface="Century Gothic"/>
              </a:rPr>
              <a:t>e</a:t>
            </a:r>
            <a:r>
              <a:rPr sz="3000" spc="0" baseline="-2718" dirty="0" smtClean="0">
                <a:solidFill>
                  <a:srgbClr val="404040"/>
                </a:solidFill>
                <a:latin typeface="Century Gothic"/>
                <a:cs typeface="Century Gothic"/>
              </a:rPr>
              <a:t>nce</a:t>
            </a:r>
            <a:r>
              <a:rPr sz="3000" spc="-9" baseline="-2718" dirty="0" smtClean="0">
                <a:solidFill>
                  <a:srgbClr val="404040"/>
                </a:solidFill>
                <a:latin typeface="Century Gothic"/>
                <a:cs typeface="Century Gothic"/>
              </a:rPr>
              <a:t> </a:t>
            </a:r>
            <a:r>
              <a:rPr sz="3000" spc="14" baseline="-2718" dirty="0" smtClean="0">
                <a:solidFill>
                  <a:srgbClr val="404040"/>
                </a:solidFill>
                <a:latin typeface="Century Gothic"/>
                <a:cs typeface="Century Gothic"/>
              </a:rPr>
              <a:t>t</a:t>
            </a:r>
            <a:r>
              <a:rPr sz="3000" spc="0" baseline="-2718" dirty="0" smtClean="0">
                <a:solidFill>
                  <a:srgbClr val="404040"/>
                </a:solidFill>
                <a:latin typeface="Century Gothic"/>
                <a:cs typeface="Century Gothic"/>
              </a:rPr>
              <a:t>o</a:t>
            </a:r>
            <a:r>
              <a:rPr sz="3000" spc="-29" baseline="-2718" dirty="0" smtClean="0">
                <a:solidFill>
                  <a:srgbClr val="404040"/>
                </a:solidFill>
                <a:latin typeface="Century Gothic"/>
                <a:cs typeface="Century Gothic"/>
              </a:rPr>
              <a:t> </a:t>
            </a:r>
            <a:r>
              <a:rPr sz="3000" spc="0" baseline="-2718" dirty="0" smtClean="0">
                <a:solidFill>
                  <a:srgbClr val="404040"/>
                </a:solidFill>
                <a:latin typeface="Century Gothic"/>
                <a:cs typeface="Century Gothic"/>
              </a:rPr>
              <a:t>in</a:t>
            </a:r>
            <a:r>
              <a:rPr sz="3000" spc="9" baseline="-2718" dirty="0" smtClean="0">
                <a:solidFill>
                  <a:srgbClr val="404040"/>
                </a:solidFill>
                <a:latin typeface="Century Gothic"/>
                <a:cs typeface="Century Gothic"/>
              </a:rPr>
              <a:t>v</a:t>
            </a:r>
            <a:r>
              <a:rPr sz="3000" spc="0" baseline="-2718" dirty="0" smtClean="0">
                <a:solidFill>
                  <a:srgbClr val="404040"/>
                </a:solidFill>
                <a:latin typeface="Century Gothic"/>
                <a:cs typeface="Century Gothic"/>
              </a:rPr>
              <a:t>e</a:t>
            </a:r>
            <a:r>
              <a:rPr sz="3000" spc="4" baseline="-2718" dirty="0" smtClean="0">
                <a:solidFill>
                  <a:srgbClr val="404040"/>
                </a:solidFill>
                <a:latin typeface="Century Gothic"/>
                <a:cs typeface="Century Gothic"/>
              </a:rPr>
              <a:t>s</a:t>
            </a:r>
            <a:r>
              <a:rPr sz="3000" spc="14" baseline="-2718" dirty="0" smtClean="0">
                <a:solidFill>
                  <a:srgbClr val="404040"/>
                </a:solidFill>
                <a:latin typeface="Century Gothic"/>
                <a:cs typeface="Century Gothic"/>
              </a:rPr>
              <a:t>t</a:t>
            </a:r>
            <a:r>
              <a:rPr sz="3000" spc="0" baseline="-2718" dirty="0" smtClean="0">
                <a:solidFill>
                  <a:srgbClr val="404040"/>
                </a:solidFill>
                <a:latin typeface="Century Gothic"/>
                <a:cs typeface="Century Gothic"/>
              </a:rPr>
              <a:t>ing</a:t>
            </a:r>
            <a:r>
              <a:rPr sz="3000" spc="-44" baseline="-2718" dirty="0" smtClean="0">
                <a:solidFill>
                  <a:srgbClr val="404040"/>
                </a:solidFill>
                <a:latin typeface="Century Gothic"/>
                <a:cs typeface="Century Gothic"/>
              </a:rPr>
              <a:t> </a:t>
            </a:r>
            <a:r>
              <a:rPr sz="3000" spc="0" baseline="-2718" dirty="0" smtClean="0">
                <a:solidFill>
                  <a:srgbClr val="404040"/>
                </a:solidFill>
                <a:latin typeface="Century Gothic"/>
                <a:cs typeface="Century Gothic"/>
              </a:rPr>
              <a:t>in </a:t>
            </a:r>
            <a:r>
              <a:rPr sz="3000" spc="9" baseline="-2718" dirty="0" smtClean="0">
                <a:solidFill>
                  <a:srgbClr val="404040"/>
                </a:solidFill>
                <a:latin typeface="Century Gothic"/>
                <a:cs typeface="Century Gothic"/>
              </a:rPr>
              <a:t>e</a:t>
            </a:r>
            <a:r>
              <a:rPr sz="3000" spc="0" baseline="-2718" dirty="0" smtClean="0">
                <a:solidFill>
                  <a:srgbClr val="404040"/>
                </a:solidFill>
                <a:latin typeface="Century Gothic"/>
                <a:cs typeface="Century Gothic"/>
              </a:rPr>
              <a:t>n</a:t>
            </a:r>
            <a:r>
              <a:rPr sz="3000" spc="19" baseline="-2718" dirty="0" smtClean="0">
                <a:solidFill>
                  <a:srgbClr val="404040"/>
                </a:solidFill>
                <a:latin typeface="Century Gothic"/>
                <a:cs typeface="Century Gothic"/>
              </a:rPr>
              <a:t>v</a:t>
            </a:r>
            <a:r>
              <a:rPr sz="3000" spc="0" baseline="-2718" dirty="0" smtClean="0">
                <a:solidFill>
                  <a:srgbClr val="404040"/>
                </a:solidFill>
                <a:latin typeface="Century Gothic"/>
                <a:cs typeface="Century Gothic"/>
              </a:rPr>
              <a:t>i</a:t>
            </a:r>
            <a:r>
              <a:rPr sz="3000" spc="-9" baseline="-2718" dirty="0" smtClean="0">
                <a:solidFill>
                  <a:srgbClr val="404040"/>
                </a:solidFill>
                <a:latin typeface="Century Gothic"/>
                <a:cs typeface="Century Gothic"/>
              </a:rPr>
              <a:t>r</a:t>
            </a:r>
            <a:r>
              <a:rPr sz="3000" spc="0" baseline="-2718" dirty="0" smtClean="0">
                <a:solidFill>
                  <a:srgbClr val="404040"/>
                </a:solidFill>
                <a:latin typeface="Century Gothic"/>
                <a:cs typeface="Century Gothic"/>
              </a:rPr>
              <a:t>onm</a:t>
            </a:r>
            <a:r>
              <a:rPr sz="3000" spc="4" baseline="-2718" dirty="0" smtClean="0">
                <a:solidFill>
                  <a:srgbClr val="404040"/>
                </a:solidFill>
                <a:latin typeface="Century Gothic"/>
                <a:cs typeface="Century Gothic"/>
              </a:rPr>
              <a:t>e</a:t>
            </a:r>
            <a:r>
              <a:rPr sz="3000" spc="0" baseline="-2718" dirty="0" smtClean="0">
                <a:solidFill>
                  <a:srgbClr val="404040"/>
                </a:solidFill>
                <a:latin typeface="Century Gothic"/>
                <a:cs typeface="Century Gothic"/>
              </a:rPr>
              <a:t>n</a:t>
            </a:r>
            <a:r>
              <a:rPr sz="3000" spc="4" baseline="-2718" dirty="0" smtClean="0">
                <a:solidFill>
                  <a:srgbClr val="404040"/>
                </a:solidFill>
                <a:latin typeface="Century Gothic"/>
                <a:cs typeface="Century Gothic"/>
              </a:rPr>
              <a:t>t</a:t>
            </a:r>
            <a:r>
              <a:rPr sz="3000" spc="-9" baseline="-2718" dirty="0" smtClean="0">
                <a:solidFill>
                  <a:srgbClr val="404040"/>
                </a:solidFill>
                <a:latin typeface="Century Gothic"/>
                <a:cs typeface="Century Gothic"/>
              </a:rPr>
              <a:t>a</a:t>
            </a:r>
            <a:r>
              <a:rPr sz="3000" spc="0" baseline="-2718" dirty="0" smtClean="0">
                <a:solidFill>
                  <a:srgbClr val="404040"/>
                </a:solidFill>
                <a:latin typeface="Century Gothic"/>
                <a:cs typeface="Century Gothic"/>
              </a:rPr>
              <a:t>l</a:t>
            </a:r>
            <a:r>
              <a:rPr sz="3000" spc="-39" baseline="-2718" dirty="0" smtClean="0">
                <a:solidFill>
                  <a:srgbClr val="404040"/>
                </a:solidFill>
                <a:latin typeface="Century Gothic"/>
                <a:cs typeface="Century Gothic"/>
              </a:rPr>
              <a:t> </a:t>
            </a:r>
            <a:r>
              <a:rPr sz="3000" spc="0" baseline="-2718" dirty="0" smtClean="0">
                <a:solidFill>
                  <a:srgbClr val="404040"/>
                </a:solidFill>
                <a:latin typeface="Century Gothic"/>
                <a:cs typeface="Century Gothic"/>
              </a:rPr>
              <a:t>h</a:t>
            </a:r>
            <a:r>
              <a:rPr sz="3000" spc="4" baseline="-2718" dirty="0" smtClean="0">
                <a:solidFill>
                  <a:srgbClr val="404040"/>
                </a:solidFill>
                <a:latin typeface="Century Gothic"/>
                <a:cs typeface="Century Gothic"/>
              </a:rPr>
              <a:t>e</a:t>
            </a:r>
            <a:r>
              <a:rPr sz="3000" spc="0" baseline="-2718" dirty="0" smtClean="0">
                <a:solidFill>
                  <a:srgbClr val="404040"/>
                </a:solidFill>
                <a:latin typeface="Century Gothic"/>
                <a:cs typeface="Century Gothic"/>
              </a:rPr>
              <a:t>a</a:t>
            </a:r>
            <a:r>
              <a:rPr sz="3000" spc="4" baseline="-2718" dirty="0" smtClean="0">
                <a:solidFill>
                  <a:srgbClr val="404040"/>
                </a:solidFill>
                <a:latin typeface="Century Gothic"/>
                <a:cs typeface="Century Gothic"/>
              </a:rPr>
              <a:t>l</a:t>
            </a:r>
            <a:r>
              <a:rPr sz="3000" spc="14" baseline="-2718" dirty="0" smtClean="0">
                <a:solidFill>
                  <a:srgbClr val="404040"/>
                </a:solidFill>
                <a:latin typeface="Century Gothic"/>
                <a:cs typeface="Century Gothic"/>
              </a:rPr>
              <a:t>t</a:t>
            </a:r>
            <a:r>
              <a:rPr sz="3000" spc="0" baseline="-2718" dirty="0" smtClean="0">
                <a:solidFill>
                  <a:srgbClr val="404040"/>
                </a:solidFill>
                <a:latin typeface="Century Gothic"/>
                <a:cs typeface="Century Gothic"/>
              </a:rPr>
              <a:t>h</a:t>
            </a:r>
            <a:r>
              <a:rPr sz="3000" spc="-34" baseline="-2718" dirty="0" smtClean="0">
                <a:solidFill>
                  <a:srgbClr val="404040"/>
                </a:solidFill>
                <a:latin typeface="Century Gothic"/>
                <a:cs typeface="Century Gothic"/>
              </a:rPr>
              <a:t> </a:t>
            </a:r>
            <a:r>
              <a:rPr sz="3000" spc="0" baseline="-2718" dirty="0" smtClean="0">
                <a:solidFill>
                  <a:srgbClr val="404040"/>
                </a:solidFill>
                <a:latin typeface="Century Gothic"/>
                <a:cs typeface="Century Gothic"/>
              </a:rPr>
              <a:t>in</a:t>
            </a:r>
            <a:r>
              <a:rPr sz="3000" spc="9" baseline="-2718" dirty="0" smtClean="0">
                <a:solidFill>
                  <a:srgbClr val="404040"/>
                </a:solidFill>
                <a:latin typeface="Century Gothic"/>
                <a:cs typeface="Century Gothic"/>
              </a:rPr>
              <a:t>t</a:t>
            </a:r>
            <a:r>
              <a:rPr sz="3000" spc="0" baseline="-2718" dirty="0" smtClean="0">
                <a:solidFill>
                  <a:srgbClr val="404040"/>
                </a:solidFill>
                <a:latin typeface="Century Gothic"/>
                <a:cs typeface="Century Gothic"/>
              </a:rPr>
              <a:t>er</a:t>
            </a:r>
            <a:r>
              <a:rPr sz="3000" spc="4" baseline="-2718" dirty="0" smtClean="0">
                <a:solidFill>
                  <a:srgbClr val="404040"/>
                </a:solidFill>
                <a:latin typeface="Century Gothic"/>
                <a:cs typeface="Century Gothic"/>
              </a:rPr>
              <a:t>v</a:t>
            </a:r>
            <a:r>
              <a:rPr sz="3000" spc="0" baseline="-2718" dirty="0" smtClean="0">
                <a:solidFill>
                  <a:srgbClr val="404040"/>
                </a:solidFill>
                <a:latin typeface="Century Gothic"/>
                <a:cs typeface="Century Gothic"/>
              </a:rPr>
              <a:t>enti</a:t>
            </a:r>
            <a:r>
              <a:rPr sz="3000" spc="-9" baseline="-2718" dirty="0" smtClean="0">
                <a:solidFill>
                  <a:srgbClr val="404040"/>
                </a:solidFill>
                <a:latin typeface="Century Gothic"/>
                <a:cs typeface="Century Gothic"/>
              </a:rPr>
              <a:t>o</a:t>
            </a:r>
            <a:r>
              <a:rPr sz="3000" spc="0" baseline="-2718" dirty="0" smtClean="0">
                <a:solidFill>
                  <a:srgbClr val="404040"/>
                </a:solidFill>
                <a:latin typeface="Century Gothic"/>
                <a:cs typeface="Century Gothic"/>
              </a:rPr>
              <a:t>ns</a:t>
            </a:r>
            <a:r>
              <a:rPr sz="3000" spc="-34" baseline="-2718" dirty="0" smtClean="0">
                <a:solidFill>
                  <a:srgbClr val="404040"/>
                </a:solidFill>
                <a:latin typeface="Century Gothic"/>
                <a:cs typeface="Century Gothic"/>
              </a:rPr>
              <a:t> </a:t>
            </a:r>
            <a:r>
              <a:rPr sz="3000" spc="0" baseline="-2718" dirty="0" smtClean="0">
                <a:solidFill>
                  <a:srgbClr val="404040"/>
                </a:solidFill>
                <a:latin typeface="Century Gothic"/>
                <a:cs typeface="Century Gothic"/>
              </a:rPr>
              <a:t>now</a:t>
            </a:r>
            <a:endParaRPr sz="2000" dirty="0">
              <a:latin typeface="Century Gothic"/>
              <a:cs typeface="Century Gothic"/>
            </a:endParaRPr>
          </a:p>
          <a:p>
            <a:pPr marL="355600" marR="34013">
              <a:lnSpc>
                <a:spcPts val="2005"/>
              </a:lnSpc>
            </a:pPr>
            <a:r>
              <a:rPr sz="3000" spc="0" baseline="1359" dirty="0" smtClean="0">
                <a:solidFill>
                  <a:srgbClr val="404040"/>
                </a:solidFill>
                <a:latin typeface="Century Gothic"/>
                <a:cs typeface="Century Gothic"/>
              </a:rPr>
              <a:t>will</a:t>
            </a:r>
            <a:r>
              <a:rPr sz="3000" spc="-19" baseline="1359" dirty="0" smtClean="0">
                <a:solidFill>
                  <a:srgbClr val="404040"/>
                </a:solidFill>
                <a:latin typeface="Century Gothic"/>
                <a:cs typeface="Century Gothic"/>
              </a:rPr>
              <a:t> </a:t>
            </a:r>
            <a:r>
              <a:rPr sz="3000" spc="0" baseline="1359" dirty="0" smtClean="0">
                <a:solidFill>
                  <a:srgbClr val="404040"/>
                </a:solidFill>
                <a:latin typeface="Century Gothic"/>
                <a:cs typeface="Century Gothic"/>
              </a:rPr>
              <a:t>resu</a:t>
            </a:r>
            <a:r>
              <a:rPr sz="3000" spc="9" baseline="1359" dirty="0" smtClean="0">
                <a:solidFill>
                  <a:srgbClr val="404040"/>
                </a:solidFill>
                <a:latin typeface="Century Gothic"/>
                <a:cs typeface="Century Gothic"/>
              </a:rPr>
              <a:t>l</a:t>
            </a:r>
            <a:r>
              <a:rPr sz="3000" spc="0" baseline="1359" dirty="0" smtClean="0">
                <a:solidFill>
                  <a:srgbClr val="404040"/>
                </a:solidFill>
                <a:latin typeface="Century Gothic"/>
                <a:cs typeface="Century Gothic"/>
              </a:rPr>
              <a:t>t</a:t>
            </a:r>
            <a:r>
              <a:rPr sz="3000" spc="-29" baseline="1359" dirty="0" smtClean="0">
                <a:solidFill>
                  <a:srgbClr val="404040"/>
                </a:solidFill>
                <a:latin typeface="Century Gothic"/>
                <a:cs typeface="Century Gothic"/>
              </a:rPr>
              <a:t> </a:t>
            </a:r>
            <a:r>
              <a:rPr sz="3000" spc="0" baseline="1359" dirty="0" smtClean="0">
                <a:solidFill>
                  <a:srgbClr val="404040"/>
                </a:solidFill>
                <a:latin typeface="Century Gothic"/>
                <a:cs typeface="Century Gothic"/>
              </a:rPr>
              <a:t>in pa</a:t>
            </a:r>
            <a:r>
              <a:rPr sz="3000" spc="-9" baseline="1359" dirty="0" smtClean="0">
                <a:solidFill>
                  <a:srgbClr val="404040"/>
                </a:solidFill>
                <a:latin typeface="Century Gothic"/>
                <a:cs typeface="Century Gothic"/>
              </a:rPr>
              <a:t>y</a:t>
            </a:r>
            <a:r>
              <a:rPr sz="3000" spc="0" baseline="1359" dirty="0" smtClean="0">
                <a:solidFill>
                  <a:srgbClr val="404040"/>
                </a:solidFill>
                <a:latin typeface="Century Gothic"/>
                <a:cs typeface="Century Gothic"/>
              </a:rPr>
              <a:t>ing</a:t>
            </a:r>
            <a:r>
              <a:rPr sz="3000" spc="-9" baseline="1359" dirty="0" smtClean="0">
                <a:solidFill>
                  <a:srgbClr val="404040"/>
                </a:solidFill>
                <a:latin typeface="Century Gothic"/>
                <a:cs typeface="Century Gothic"/>
              </a:rPr>
              <a:t> i</a:t>
            </a:r>
            <a:r>
              <a:rPr sz="3000" spc="0" baseline="1359" dirty="0" smtClean="0">
                <a:solidFill>
                  <a:srgbClr val="404040"/>
                </a:solidFill>
                <a:latin typeface="Century Gothic"/>
                <a:cs typeface="Century Gothic"/>
              </a:rPr>
              <a:t>n</a:t>
            </a:r>
            <a:r>
              <a:rPr sz="3000" spc="9" baseline="1359" dirty="0" smtClean="0">
                <a:solidFill>
                  <a:srgbClr val="404040"/>
                </a:solidFill>
                <a:latin typeface="Century Gothic"/>
                <a:cs typeface="Century Gothic"/>
              </a:rPr>
              <a:t> </a:t>
            </a:r>
            <a:r>
              <a:rPr sz="3000" spc="-4" baseline="1359" dirty="0" smtClean="0">
                <a:solidFill>
                  <a:srgbClr val="404040"/>
                </a:solidFill>
                <a:latin typeface="Century Gothic"/>
                <a:cs typeface="Century Gothic"/>
              </a:rPr>
              <a:t>o</a:t>
            </a:r>
            <a:r>
              <a:rPr sz="3000" spc="14" baseline="1359" dirty="0" smtClean="0">
                <a:solidFill>
                  <a:srgbClr val="404040"/>
                </a:solidFill>
                <a:latin typeface="Century Gothic"/>
                <a:cs typeface="Century Gothic"/>
              </a:rPr>
              <a:t>t</a:t>
            </a:r>
            <a:r>
              <a:rPr sz="3000" spc="0" baseline="1359" dirty="0" smtClean="0">
                <a:solidFill>
                  <a:srgbClr val="404040"/>
                </a:solidFill>
                <a:latin typeface="Century Gothic"/>
                <a:cs typeface="Century Gothic"/>
              </a:rPr>
              <a:t>her</a:t>
            </a:r>
            <a:r>
              <a:rPr sz="3000" spc="-25" baseline="1359" dirty="0" smtClean="0">
                <a:solidFill>
                  <a:srgbClr val="404040"/>
                </a:solidFill>
                <a:latin typeface="Century Gothic"/>
                <a:cs typeface="Century Gothic"/>
              </a:rPr>
              <a:t> </a:t>
            </a:r>
            <a:r>
              <a:rPr sz="3000" spc="0" baseline="1359" dirty="0" smtClean="0">
                <a:solidFill>
                  <a:srgbClr val="404040"/>
                </a:solidFill>
                <a:latin typeface="Century Gothic"/>
                <a:cs typeface="Century Gothic"/>
              </a:rPr>
              <a:t>wa</a:t>
            </a:r>
            <a:r>
              <a:rPr sz="3000" spc="-9" baseline="1359" dirty="0" smtClean="0">
                <a:solidFill>
                  <a:srgbClr val="404040"/>
                </a:solidFill>
                <a:latin typeface="Century Gothic"/>
                <a:cs typeface="Century Gothic"/>
              </a:rPr>
              <a:t>y</a:t>
            </a:r>
            <a:r>
              <a:rPr sz="3000" spc="0" baseline="1359" dirty="0" smtClean="0">
                <a:solidFill>
                  <a:srgbClr val="404040"/>
                </a:solidFill>
                <a:latin typeface="Century Gothic"/>
                <a:cs typeface="Century Gothic"/>
              </a:rPr>
              <a:t>s such</a:t>
            </a:r>
            <a:r>
              <a:rPr sz="3000" spc="-9" baseline="1359" dirty="0" smtClean="0">
                <a:solidFill>
                  <a:srgbClr val="404040"/>
                </a:solidFill>
                <a:latin typeface="Century Gothic"/>
                <a:cs typeface="Century Gothic"/>
              </a:rPr>
              <a:t> </a:t>
            </a:r>
            <a:r>
              <a:rPr sz="3000" spc="0" baseline="1359" dirty="0" smtClean="0">
                <a:solidFill>
                  <a:srgbClr val="404040"/>
                </a:solidFill>
                <a:latin typeface="Century Gothic"/>
                <a:cs typeface="Century Gothic"/>
              </a:rPr>
              <a:t>as:</a:t>
            </a:r>
            <a:endParaRPr sz="2000" dirty="0">
              <a:latin typeface="Century Gothic"/>
              <a:cs typeface="Century Gothic"/>
            </a:endParaRPr>
          </a:p>
          <a:p>
            <a:pPr marL="469900" marR="34013">
              <a:lnSpc>
                <a:spcPct val="102172"/>
              </a:lnSpc>
              <a:spcBef>
                <a:spcPts val="406"/>
              </a:spcBef>
            </a:pPr>
            <a:r>
              <a:rPr sz="1900" spc="0" dirty="0" smtClean="0">
                <a:solidFill>
                  <a:srgbClr val="A42F0F"/>
                </a:solidFill>
                <a:latin typeface="Wingdings 3"/>
                <a:cs typeface="Wingdings 3"/>
              </a:rPr>
              <a:t></a:t>
            </a:r>
            <a:r>
              <a:rPr sz="1900" spc="72" dirty="0" smtClean="0">
                <a:solidFill>
                  <a:srgbClr val="A42F0F"/>
                </a:solidFill>
                <a:latin typeface="Times New Roman"/>
                <a:cs typeface="Times New Roman"/>
              </a:rPr>
              <a:t> </a:t>
            </a:r>
            <a:r>
              <a:rPr sz="1900" spc="0" dirty="0" smtClean="0">
                <a:solidFill>
                  <a:srgbClr val="404040"/>
                </a:solidFill>
                <a:latin typeface="Century Gothic"/>
                <a:cs typeface="Century Gothic"/>
              </a:rPr>
              <a:t>h</a:t>
            </a:r>
            <a:r>
              <a:rPr sz="1900" spc="9" dirty="0" smtClean="0">
                <a:solidFill>
                  <a:srgbClr val="404040"/>
                </a:solidFill>
                <a:latin typeface="Century Gothic"/>
                <a:cs typeface="Century Gothic"/>
              </a:rPr>
              <a:t>i</a:t>
            </a:r>
            <a:r>
              <a:rPr sz="1900" spc="0" dirty="0" smtClean="0">
                <a:solidFill>
                  <a:srgbClr val="404040"/>
                </a:solidFill>
                <a:latin typeface="Century Gothic"/>
                <a:cs typeface="Century Gothic"/>
              </a:rPr>
              <a:t>gh</a:t>
            </a:r>
            <a:r>
              <a:rPr sz="1900" spc="-49" dirty="0" smtClean="0">
                <a:solidFill>
                  <a:srgbClr val="404040"/>
                </a:solidFill>
                <a:latin typeface="Century Gothic"/>
                <a:cs typeface="Century Gothic"/>
              </a:rPr>
              <a:t> </a:t>
            </a:r>
            <a:r>
              <a:rPr sz="1900" spc="0" dirty="0" smtClean="0">
                <a:solidFill>
                  <a:srgbClr val="404040"/>
                </a:solidFill>
                <a:latin typeface="Century Gothic"/>
                <a:cs typeface="Century Gothic"/>
              </a:rPr>
              <a:t>med</a:t>
            </a:r>
            <a:r>
              <a:rPr sz="1900" spc="14" dirty="0" smtClean="0">
                <a:solidFill>
                  <a:srgbClr val="404040"/>
                </a:solidFill>
                <a:latin typeface="Century Gothic"/>
                <a:cs typeface="Century Gothic"/>
              </a:rPr>
              <a:t>i</a:t>
            </a:r>
            <a:r>
              <a:rPr sz="1900" spc="0" dirty="0" smtClean="0">
                <a:solidFill>
                  <a:srgbClr val="404040"/>
                </a:solidFill>
                <a:latin typeface="Century Gothic"/>
                <a:cs typeface="Century Gothic"/>
              </a:rPr>
              <a:t>cal</a:t>
            </a:r>
            <a:r>
              <a:rPr sz="1900" spc="-75" dirty="0" smtClean="0">
                <a:solidFill>
                  <a:srgbClr val="404040"/>
                </a:solidFill>
                <a:latin typeface="Century Gothic"/>
                <a:cs typeface="Century Gothic"/>
              </a:rPr>
              <a:t> </a:t>
            </a:r>
            <a:r>
              <a:rPr sz="1900" spc="0" dirty="0" smtClean="0">
                <a:solidFill>
                  <a:srgbClr val="404040"/>
                </a:solidFill>
                <a:latin typeface="Century Gothic"/>
                <a:cs typeface="Century Gothic"/>
              </a:rPr>
              <a:t>b</a:t>
            </a:r>
            <a:r>
              <a:rPr sz="1900" spc="14" dirty="0" smtClean="0">
                <a:solidFill>
                  <a:srgbClr val="404040"/>
                </a:solidFill>
                <a:latin typeface="Century Gothic"/>
                <a:cs typeface="Century Gothic"/>
              </a:rPr>
              <a:t>i</a:t>
            </a:r>
            <a:r>
              <a:rPr sz="1900" spc="-9" dirty="0" smtClean="0">
                <a:solidFill>
                  <a:srgbClr val="404040"/>
                </a:solidFill>
                <a:latin typeface="Century Gothic"/>
                <a:cs typeface="Century Gothic"/>
              </a:rPr>
              <a:t>ll</a:t>
            </a:r>
            <a:r>
              <a:rPr sz="1900" spc="0" dirty="0" smtClean="0">
                <a:solidFill>
                  <a:srgbClr val="404040"/>
                </a:solidFill>
                <a:latin typeface="Century Gothic"/>
                <a:cs typeface="Century Gothic"/>
              </a:rPr>
              <a:t>s</a:t>
            </a:r>
            <a:endParaRPr sz="1900" dirty="0">
              <a:latin typeface="Century Gothic"/>
              <a:cs typeface="Century Gothic"/>
            </a:endParaRPr>
          </a:p>
          <a:p>
            <a:pPr marL="469900" marR="34013">
              <a:lnSpc>
                <a:spcPct val="102172"/>
              </a:lnSpc>
              <a:spcBef>
                <a:spcPts val="490"/>
              </a:spcBef>
            </a:pPr>
            <a:r>
              <a:rPr sz="1900" spc="0" dirty="0" smtClean="0">
                <a:solidFill>
                  <a:srgbClr val="A42F0F"/>
                </a:solidFill>
                <a:latin typeface="Wingdings 3"/>
                <a:cs typeface="Wingdings 3"/>
              </a:rPr>
              <a:t></a:t>
            </a:r>
            <a:r>
              <a:rPr sz="1900" spc="72" dirty="0" smtClean="0">
                <a:solidFill>
                  <a:srgbClr val="A42F0F"/>
                </a:solidFill>
                <a:latin typeface="Times New Roman"/>
                <a:cs typeface="Times New Roman"/>
              </a:rPr>
              <a:t> </a:t>
            </a:r>
            <a:r>
              <a:rPr sz="1900" spc="0" dirty="0" smtClean="0">
                <a:solidFill>
                  <a:srgbClr val="404040"/>
                </a:solidFill>
                <a:latin typeface="Century Gothic"/>
                <a:cs typeface="Century Gothic"/>
              </a:rPr>
              <a:t>c</a:t>
            </a:r>
            <a:r>
              <a:rPr sz="1900" spc="-9" dirty="0" smtClean="0">
                <a:solidFill>
                  <a:srgbClr val="404040"/>
                </a:solidFill>
                <a:latin typeface="Century Gothic"/>
                <a:cs typeface="Century Gothic"/>
              </a:rPr>
              <a:t>o</a:t>
            </a:r>
            <a:r>
              <a:rPr sz="1900" spc="0" dirty="0" smtClean="0">
                <a:solidFill>
                  <a:srgbClr val="404040"/>
                </a:solidFill>
                <a:latin typeface="Century Gothic"/>
                <a:cs typeface="Century Gothic"/>
              </a:rPr>
              <a:t>st</a:t>
            </a:r>
            <a:r>
              <a:rPr sz="1900" spc="-8" dirty="0" smtClean="0">
                <a:solidFill>
                  <a:srgbClr val="404040"/>
                </a:solidFill>
                <a:latin typeface="Century Gothic"/>
                <a:cs typeface="Century Gothic"/>
              </a:rPr>
              <a:t> </a:t>
            </a:r>
            <a:r>
              <a:rPr sz="1900" spc="-4" dirty="0" smtClean="0">
                <a:solidFill>
                  <a:srgbClr val="404040"/>
                </a:solidFill>
                <a:latin typeface="Century Gothic"/>
                <a:cs typeface="Century Gothic"/>
              </a:rPr>
              <a:t>o</a:t>
            </a:r>
            <a:r>
              <a:rPr sz="1900" spc="0" dirty="0" smtClean="0">
                <a:solidFill>
                  <a:srgbClr val="404040"/>
                </a:solidFill>
                <a:latin typeface="Century Gothic"/>
                <a:cs typeface="Century Gothic"/>
              </a:rPr>
              <a:t>f</a:t>
            </a:r>
            <a:r>
              <a:rPr sz="1900" spc="7" dirty="0" smtClean="0">
                <a:solidFill>
                  <a:srgbClr val="404040"/>
                </a:solidFill>
                <a:latin typeface="Century Gothic"/>
                <a:cs typeface="Century Gothic"/>
              </a:rPr>
              <a:t> </a:t>
            </a:r>
            <a:r>
              <a:rPr sz="1900" spc="0" dirty="0" smtClean="0">
                <a:solidFill>
                  <a:srgbClr val="404040"/>
                </a:solidFill>
                <a:latin typeface="Century Gothic"/>
                <a:cs typeface="Century Gothic"/>
              </a:rPr>
              <a:t>t</a:t>
            </a:r>
            <a:r>
              <a:rPr sz="1900" spc="9" dirty="0" smtClean="0">
                <a:solidFill>
                  <a:srgbClr val="404040"/>
                </a:solidFill>
                <a:latin typeface="Century Gothic"/>
                <a:cs typeface="Century Gothic"/>
              </a:rPr>
              <a:t>r</a:t>
            </a:r>
            <a:r>
              <a:rPr sz="1900" spc="0" dirty="0" smtClean="0">
                <a:solidFill>
                  <a:srgbClr val="404040"/>
                </a:solidFill>
                <a:latin typeface="Century Gothic"/>
                <a:cs typeface="Century Gothic"/>
              </a:rPr>
              <a:t>ea</a:t>
            </a:r>
            <a:r>
              <a:rPr sz="1900" spc="9" dirty="0" smtClean="0">
                <a:solidFill>
                  <a:srgbClr val="404040"/>
                </a:solidFill>
                <a:latin typeface="Century Gothic"/>
                <a:cs typeface="Century Gothic"/>
              </a:rPr>
              <a:t>t</a:t>
            </a:r>
            <a:r>
              <a:rPr sz="1900" spc="14" dirty="0" smtClean="0">
                <a:solidFill>
                  <a:srgbClr val="404040"/>
                </a:solidFill>
                <a:latin typeface="Century Gothic"/>
                <a:cs typeface="Century Gothic"/>
              </a:rPr>
              <a:t>i</a:t>
            </a:r>
            <a:r>
              <a:rPr sz="1900" spc="0" dirty="0" smtClean="0">
                <a:solidFill>
                  <a:srgbClr val="404040"/>
                </a:solidFill>
                <a:latin typeface="Century Gothic"/>
                <a:cs typeface="Century Gothic"/>
              </a:rPr>
              <a:t>ng</a:t>
            </a:r>
            <a:r>
              <a:rPr sz="1900" spc="-79" dirty="0" smtClean="0">
                <a:solidFill>
                  <a:srgbClr val="404040"/>
                </a:solidFill>
                <a:latin typeface="Century Gothic"/>
                <a:cs typeface="Century Gothic"/>
              </a:rPr>
              <a:t> </a:t>
            </a:r>
            <a:r>
              <a:rPr sz="1900" spc="0" dirty="0" smtClean="0">
                <a:solidFill>
                  <a:srgbClr val="404040"/>
                </a:solidFill>
                <a:latin typeface="Century Gothic"/>
                <a:cs typeface="Century Gothic"/>
              </a:rPr>
              <a:t>wat</a:t>
            </a:r>
            <a:r>
              <a:rPr sz="1900" spc="4" dirty="0" smtClean="0">
                <a:solidFill>
                  <a:srgbClr val="404040"/>
                </a:solidFill>
                <a:latin typeface="Century Gothic"/>
                <a:cs typeface="Century Gothic"/>
              </a:rPr>
              <a:t>e</a:t>
            </a:r>
            <a:r>
              <a:rPr sz="1900" spc="0" dirty="0" smtClean="0">
                <a:solidFill>
                  <a:srgbClr val="404040"/>
                </a:solidFill>
                <a:latin typeface="Century Gothic"/>
                <a:cs typeface="Century Gothic"/>
              </a:rPr>
              <a:t>r</a:t>
            </a:r>
            <a:r>
              <a:rPr sz="1900" spc="-12" dirty="0" smtClean="0">
                <a:solidFill>
                  <a:srgbClr val="404040"/>
                </a:solidFill>
                <a:latin typeface="Century Gothic"/>
                <a:cs typeface="Century Gothic"/>
              </a:rPr>
              <a:t> </a:t>
            </a:r>
            <a:r>
              <a:rPr sz="1900" spc="0" dirty="0" smtClean="0">
                <a:solidFill>
                  <a:srgbClr val="404040"/>
                </a:solidFill>
                <a:latin typeface="Century Gothic"/>
                <a:cs typeface="Century Gothic"/>
              </a:rPr>
              <a:t>supp</a:t>
            </a:r>
            <a:r>
              <a:rPr sz="1900" spc="-4" dirty="0" smtClean="0">
                <a:solidFill>
                  <a:srgbClr val="404040"/>
                </a:solidFill>
                <a:latin typeface="Century Gothic"/>
                <a:cs typeface="Century Gothic"/>
              </a:rPr>
              <a:t>l</a:t>
            </a:r>
            <a:r>
              <a:rPr sz="1900" spc="14" dirty="0" smtClean="0">
                <a:solidFill>
                  <a:srgbClr val="404040"/>
                </a:solidFill>
                <a:latin typeface="Century Gothic"/>
                <a:cs typeface="Century Gothic"/>
              </a:rPr>
              <a:t>i</a:t>
            </a:r>
            <a:r>
              <a:rPr sz="1900" spc="0" dirty="0" smtClean="0">
                <a:solidFill>
                  <a:srgbClr val="404040"/>
                </a:solidFill>
                <a:latin typeface="Century Gothic"/>
                <a:cs typeface="Century Gothic"/>
              </a:rPr>
              <a:t>es</a:t>
            </a:r>
            <a:endParaRPr sz="1900" dirty="0">
              <a:latin typeface="Century Gothic"/>
              <a:cs typeface="Century Gothic"/>
            </a:endParaRPr>
          </a:p>
          <a:p>
            <a:pPr marL="469900" marR="34013">
              <a:lnSpc>
                <a:spcPct val="102172"/>
              </a:lnSpc>
              <a:spcBef>
                <a:spcPts val="490"/>
              </a:spcBef>
            </a:pPr>
            <a:r>
              <a:rPr sz="1900" spc="0" dirty="0" smtClean="0">
                <a:solidFill>
                  <a:srgbClr val="A42F0F"/>
                </a:solidFill>
                <a:latin typeface="Wingdings 3"/>
                <a:cs typeface="Wingdings 3"/>
              </a:rPr>
              <a:t></a:t>
            </a:r>
            <a:r>
              <a:rPr sz="1900" spc="72" dirty="0" smtClean="0">
                <a:solidFill>
                  <a:srgbClr val="A42F0F"/>
                </a:solidFill>
                <a:latin typeface="Times New Roman"/>
                <a:cs typeface="Times New Roman"/>
              </a:rPr>
              <a:t> </a:t>
            </a:r>
            <a:r>
              <a:rPr sz="1900" spc="0" dirty="0" smtClean="0">
                <a:solidFill>
                  <a:srgbClr val="404040"/>
                </a:solidFill>
                <a:latin typeface="Century Gothic"/>
                <a:cs typeface="Century Gothic"/>
              </a:rPr>
              <a:t>dama</a:t>
            </a:r>
            <a:r>
              <a:rPr sz="1900" spc="-9" dirty="0" smtClean="0">
                <a:solidFill>
                  <a:srgbClr val="404040"/>
                </a:solidFill>
                <a:latin typeface="Century Gothic"/>
                <a:cs typeface="Century Gothic"/>
              </a:rPr>
              <a:t>g</a:t>
            </a:r>
            <a:r>
              <a:rPr sz="1900" spc="0" dirty="0" smtClean="0">
                <a:solidFill>
                  <a:srgbClr val="404040"/>
                </a:solidFill>
                <a:latin typeface="Century Gothic"/>
                <a:cs typeface="Century Gothic"/>
              </a:rPr>
              <a:t>e</a:t>
            </a:r>
            <a:r>
              <a:rPr sz="1900" spc="-46" dirty="0" smtClean="0">
                <a:solidFill>
                  <a:srgbClr val="404040"/>
                </a:solidFill>
                <a:latin typeface="Century Gothic"/>
                <a:cs typeface="Century Gothic"/>
              </a:rPr>
              <a:t> </a:t>
            </a:r>
            <a:r>
              <a:rPr sz="1900" spc="0" dirty="0" smtClean="0">
                <a:solidFill>
                  <a:srgbClr val="404040"/>
                </a:solidFill>
                <a:latin typeface="Century Gothic"/>
                <a:cs typeface="Century Gothic"/>
              </a:rPr>
              <a:t>to</a:t>
            </a:r>
            <a:r>
              <a:rPr sz="1900" spc="-3" dirty="0" smtClean="0">
                <a:solidFill>
                  <a:srgbClr val="404040"/>
                </a:solidFill>
                <a:latin typeface="Century Gothic"/>
                <a:cs typeface="Century Gothic"/>
              </a:rPr>
              <a:t> </a:t>
            </a:r>
            <a:r>
              <a:rPr sz="1900" spc="0" dirty="0" smtClean="0">
                <a:solidFill>
                  <a:srgbClr val="404040"/>
                </a:solidFill>
                <a:latin typeface="Century Gothic"/>
                <a:cs typeface="Century Gothic"/>
              </a:rPr>
              <a:t>crops</a:t>
            </a:r>
            <a:r>
              <a:rPr sz="1900" spc="-30" dirty="0" smtClean="0">
                <a:solidFill>
                  <a:srgbClr val="404040"/>
                </a:solidFill>
                <a:latin typeface="Century Gothic"/>
                <a:cs typeface="Century Gothic"/>
              </a:rPr>
              <a:t> </a:t>
            </a:r>
            <a:r>
              <a:rPr sz="1900" spc="0" dirty="0" smtClean="0">
                <a:solidFill>
                  <a:srgbClr val="404040"/>
                </a:solidFill>
                <a:latin typeface="Century Gothic"/>
                <a:cs typeface="Century Gothic"/>
              </a:rPr>
              <a:t>and</a:t>
            </a:r>
            <a:r>
              <a:rPr sz="1900" spc="-22" dirty="0" smtClean="0">
                <a:solidFill>
                  <a:srgbClr val="404040"/>
                </a:solidFill>
                <a:latin typeface="Century Gothic"/>
                <a:cs typeface="Century Gothic"/>
              </a:rPr>
              <a:t> </a:t>
            </a:r>
            <a:r>
              <a:rPr sz="1900" spc="0" dirty="0" smtClean="0">
                <a:solidFill>
                  <a:srgbClr val="404040"/>
                </a:solidFill>
                <a:latin typeface="Century Gothic"/>
                <a:cs typeface="Century Gothic"/>
              </a:rPr>
              <a:t>for</a:t>
            </a:r>
            <a:r>
              <a:rPr sz="1900" spc="4" dirty="0" smtClean="0">
                <a:solidFill>
                  <a:srgbClr val="404040"/>
                </a:solidFill>
                <a:latin typeface="Century Gothic"/>
                <a:cs typeface="Century Gothic"/>
              </a:rPr>
              <a:t>e</a:t>
            </a:r>
            <a:r>
              <a:rPr sz="1900" spc="0" dirty="0" smtClean="0">
                <a:solidFill>
                  <a:srgbClr val="404040"/>
                </a:solidFill>
                <a:latin typeface="Century Gothic"/>
                <a:cs typeface="Century Gothic"/>
              </a:rPr>
              <a:t>sts</a:t>
            </a:r>
            <a:endParaRPr sz="1900" dirty="0">
              <a:latin typeface="Century Gothic"/>
              <a:cs typeface="Century Gothic"/>
            </a:endParaRPr>
          </a:p>
          <a:p>
            <a:pPr marL="469900" marR="34013">
              <a:lnSpc>
                <a:spcPct val="102172"/>
              </a:lnSpc>
              <a:spcBef>
                <a:spcPts val="502"/>
              </a:spcBef>
            </a:pPr>
            <a:r>
              <a:rPr sz="1900" spc="0" dirty="0" smtClean="0">
                <a:solidFill>
                  <a:srgbClr val="A42F0F"/>
                </a:solidFill>
                <a:latin typeface="Wingdings 3"/>
                <a:cs typeface="Wingdings 3"/>
              </a:rPr>
              <a:t></a:t>
            </a:r>
            <a:r>
              <a:rPr sz="1900" spc="72" dirty="0" smtClean="0">
                <a:solidFill>
                  <a:srgbClr val="A42F0F"/>
                </a:solidFill>
                <a:latin typeface="Times New Roman"/>
                <a:cs typeface="Times New Roman"/>
              </a:rPr>
              <a:t> </a:t>
            </a:r>
            <a:r>
              <a:rPr sz="1900" spc="0" dirty="0" smtClean="0">
                <a:solidFill>
                  <a:srgbClr val="404040"/>
                </a:solidFill>
                <a:latin typeface="Century Gothic"/>
                <a:cs typeface="Century Gothic"/>
              </a:rPr>
              <a:t>bu</a:t>
            </a:r>
            <a:r>
              <a:rPr sz="1900" spc="14" dirty="0" smtClean="0">
                <a:solidFill>
                  <a:srgbClr val="404040"/>
                </a:solidFill>
                <a:latin typeface="Century Gothic"/>
                <a:cs typeface="Century Gothic"/>
              </a:rPr>
              <a:t>i</a:t>
            </a:r>
            <a:r>
              <a:rPr sz="1900" spc="-9" dirty="0" smtClean="0">
                <a:solidFill>
                  <a:srgbClr val="404040"/>
                </a:solidFill>
                <a:latin typeface="Century Gothic"/>
                <a:cs typeface="Century Gothic"/>
              </a:rPr>
              <a:t>l</a:t>
            </a:r>
            <a:r>
              <a:rPr sz="1900" spc="0" dirty="0" smtClean="0">
                <a:solidFill>
                  <a:srgbClr val="404040"/>
                </a:solidFill>
                <a:latin typeface="Century Gothic"/>
                <a:cs typeface="Century Gothic"/>
              </a:rPr>
              <a:t>d</a:t>
            </a:r>
            <a:r>
              <a:rPr sz="1900" spc="9" dirty="0" smtClean="0">
                <a:solidFill>
                  <a:srgbClr val="404040"/>
                </a:solidFill>
                <a:latin typeface="Century Gothic"/>
                <a:cs typeface="Century Gothic"/>
              </a:rPr>
              <a:t>i</a:t>
            </a:r>
            <a:r>
              <a:rPr sz="1900" spc="-4" dirty="0" smtClean="0">
                <a:solidFill>
                  <a:srgbClr val="404040"/>
                </a:solidFill>
                <a:latin typeface="Century Gothic"/>
                <a:cs typeface="Century Gothic"/>
              </a:rPr>
              <a:t>n</a:t>
            </a:r>
            <a:r>
              <a:rPr sz="1900" spc="0" dirty="0" smtClean="0">
                <a:solidFill>
                  <a:srgbClr val="404040"/>
                </a:solidFill>
                <a:latin typeface="Century Gothic"/>
                <a:cs typeface="Century Gothic"/>
              </a:rPr>
              <a:t>gs</a:t>
            </a:r>
            <a:r>
              <a:rPr sz="1900" spc="-54" dirty="0" smtClean="0">
                <a:solidFill>
                  <a:srgbClr val="404040"/>
                </a:solidFill>
                <a:latin typeface="Century Gothic"/>
                <a:cs typeface="Century Gothic"/>
              </a:rPr>
              <a:t> </a:t>
            </a:r>
            <a:r>
              <a:rPr sz="1900" spc="0" dirty="0" smtClean="0">
                <a:solidFill>
                  <a:srgbClr val="404040"/>
                </a:solidFill>
                <a:latin typeface="Century Gothic"/>
                <a:cs typeface="Century Gothic"/>
              </a:rPr>
              <a:t>a</a:t>
            </a:r>
            <a:r>
              <a:rPr sz="1900" spc="-4" dirty="0" smtClean="0">
                <a:solidFill>
                  <a:srgbClr val="404040"/>
                </a:solidFill>
                <a:latin typeface="Century Gothic"/>
                <a:cs typeface="Century Gothic"/>
              </a:rPr>
              <a:t>n</a:t>
            </a:r>
            <a:r>
              <a:rPr sz="1900" spc="0" dirty="0" smtClean="0">
                <a:solidFill>
                  <a:srgbClr val="404040"/>
                </a:solidFill>
                <a:latin typeface="Century Gothic"/>
                <a:cs typeface="Century Gothic"/>
              </a:rPr>
              <a:t>d</a:t>
            </a:r>
            <a:r>
              <a:rPr sz="1900" spc="-27" dirty="0" smtClean="0">
                <a:solidFill>
                  <a:srgbClr val="404040"/>
                </a:solidFill>
                <a:latin typeface="Century Gothic"/>
                <a:cs typeface="Century Gothic"/>
              </a:rPr>
              <a:t> </a:t>
            </a:r>
            <a:r>
              <a:rPr sz="1900" spc="0" dirty="0" smtClean="0">
                <a:solidFill>
                  <a:srgbClr val="404040"/>
                </a:solidFill>
                <a:latin typeface="Century Gothic"/>
                <a:cs typeface="Century Gothic"/>
              </a:rPr>
              <a:t>the</a:t>
            </a:r>
            <a:r>
              <a:rPr sz="1900" spc="14" dirty="0" smtClean="0">
                <a:solidFill>
                  <a:srgbClr val="404040"/>
                </a:solidFill>
                <a:latin typeface="Century Gothic"/>
                <a:cs typeface="Century Gothic"/>
              </a:rPr>
              <a:t> </a:t>
            </a:r>
            <a:r>
              <a:rPr sz="1900" spc="-9" dirty="0" smtClean="0">
                <a:solidFill>
                  <a:srgbClr val="404040"/>
                </a:solidFill>
                <a:latin typeface="Century Gothic"/>
                <a:cs typeface="Century Gothic"/>
              </a:rPr>
              <a:t>l</a:t>
            </a:r>
            <a:r>
              <a:rPr sz="1900" spc="-4" dirty="0" smtClean="0">
                <a:solidFill>
                  <a:srgbClr val="404040"/>
                </a:solidFill>
                <a:latin typeface="Century Gothic"/>
                <a:cs typeface="Century Gothic"/>
              </a:rPr>
              <a:t>o</a:t>
            </a:r>
            <a:r>
              <a:rPr sz="1900" spc="0" dirty="0" smtClean="0">
                <a:solidFill>
                  <a:srgbClr val="404040"/>
                </a:solidFill>
                <a:latin typeface="Century Gothic"/>
                <a:cs typeface="Century Gothic"/>
              </a:rPr>
              <a:t>ss </a:t>
            </a:r>
            <a:r>
              <a:rPr sz="1900" spc="-4" dirty="0" smtClean="0">
                <a:solidFill>
                  <a:srgbClr val="404040"/>
                </a:solidFill>
                <a:latin typeface="Century Gothic"/>
                <a:cs typeface="Century Gothic"/>
              </a:rPr>
              <a:t>o</a:t>
            </a:r>
            <a:r>
              <a:rPr sz="1900" spc="0" dirty="0" smtClean="0">
                <a:solidFill>
                  <a:srgbClr val="404040"/>
                </a:solidFill>
                <a:latin typeface="Century Gothic"/>
                <a:cs typeface="Century Gothic"/>
              </a:rPr>
              <a:t>f</a:t>
            </a:r>
            <a:r>
              <a:rPr sz="1900" spc="19" dirty="0" smtClean="0">
                <a:solidFill>
                  <a:srgbClr val="404040"/>
                </a:solidFill>
                <a:latin typeface="Century Gothic"/>
                <a:cs typeface="Century Gothic"/>
              </a:rPr>
              <a:t> </a:t>
            </a:r>
            <a:r>
              <a:rPr sz="1900" spc="0" dirty="0" smtClean="0">
                <a:solidFill>
                  <a:srgbClr val="404040"/>
                </a:solidFill>
                <a:latin typeface="Century Gothic"/>
                <a:cs typeface="Century Gothic"/>
              </a:rPr>
              <a:t>aesthet</a:t>
            </a:r>
            <a:r>
              <a:rPr sz="1900" spc="14" dirty="0" smtClean="0">
                <a:solidFill>
                  <a:srgbClr val="404040"/>
                </a:solidFill>
                <a:latin typeface="Century Gothic"/>
                <a:cs typeface="Century Gothic"/>
              </a:rPr>
              <a:t>i</a:t>
            </a:r>
            <a:r>
              <a:rPr sz="1900" spc="0" dirty="0" smtClean="0">
                <a:solidFill>
                  <a:srgbClr val="404040"/>
                </a:solidFill>
                <a:latin typeface="Century Gothic"/>
                <a:cs typeface="Century Gothic"/>
              </a:rPr>
              <a:t>c beauty </a:t>
            </a:r>
            <a:r>
              <a:rPr sz="1900" spc="14" dirty="0" smtClean="0">
                <a:solidFill>
                  <a:srgbClr val="404040"/>
                </a:solidFill>
                <a:latin typeface="Century Gothic"/>
                <a:cs typeface="Century Gothic"/>
              </a:rPr>
              <a:t>i</a:t>
            </a:r>
            <a:r>
              <a:rPr sz="1900" spc="0" dirty="0" smtClean="0">
                <a:solidFill>
                  <a:srgbClr val="404040"/>
                </a:solidFill>
                <a:latin typeface="Century Gothic"/>
                <a:cs typeface="Century Gothic"/>
              </a:rPr>
              <a:t>n</a:t>
            </a:r>
            <a:r>
              <a:rPr sz="1900" spc="-14" dirty="0" smtClean="0">
                <a:solidFill>
                  <a:srgbClr val="404040"/>
                </a:solidFill>
                <a:latin typeface="Century Gothic"/>
                <a:cs typeface="Century Gothic"/>
              </a:rPr>
              <a:t> </a:t>
            </a:r>
            <a:r>
              <a:rPr sz="1900" spc="0" dirty="0" smtClean="0">
                <a:solidFill>
                  <a:srgbClr val="404040"/>
                </a:solidFill>
                <a:latin typeface="Century Gothic"/>
                <a:cs typeface="Century Gothic"/>
              </a:rPr>
              <a:t>the</a:t>
            </a:r>
            <a:r>
              <a:rPr sz="1900" spc="14" dirty="0" smtClean="0">
                <a:solidFill>
                  <a:srgbClr val="404040"/>
                </a:solidFill>
                <a:latin typeface="Century Gothic"/>
                <a:cs typeface="Century Gothic"/>
              </a:rPr>
              <a:t> </a:t>
            </a:r>
            <a:r>
              <a:rPr sz="1900" spc="0" dirty="0" smtClean="0">
                <a:solidFill>
                  <a:srgbClr val="404040"/>
                </a:solidFill>
                <a:latin typeface="Century Gothic"/>
                <a:cs typeface="Century Gothic"/>
              </a:rPr>
              <a:t>c</a:t>
            </a:r>
            <a:r>
              <a:rPr sz="1900" spc="-9" dirty="0" smtClean="0">
                <a:solidFill>
                  <a:srgbClr val="404040"/>
                </a:solidFill>
                <a:latin typeface="Century Gothic"/>
                <a:cs typeface="Century Gothic"/>
              </a:rPr>
              <a:t>o</a:t>
            </a:r>
            <a:r>
              <a:rPr sz="1900" spc="0" dirty="0" smtClean="0">
                <a:solidFill>
                  <a:srgbClr val="404040"/>
                </a:solidFill>
                <a:latin typeface="Century Gothic"/>
                <a:cs typeface="Century Gothic"/>
              </a:rPr>
              <a:t>u</a:t>
            </a:r>
            <a:r>
              <a:rPr sz="1900" spc="-4" dirty="0" smtClean="0">
                <a:solidFill>
                  <a:srgbClr val="404040"/>
                </a:solidFill>
                <a:latin typeface="Century Gothic"/>
                <a:cs typeface="Century Gothic"/>
              </a:rPr>
              <a:t>n</a:t>
            </a:r>
            <a:r>
              <a:rPr sz="1900" spc="0" dirty="0" smtClean="0">
                <a:solidFill>
                  <a:srgbClr val="404040"/>
                </a:solidFill>
                <a:latin typeface="Century Gothic"/>
                <a:cs typeface="Century Gothic"/>
              </a:rPr>
              <a:t>t</a:t>
            </a:r>
            <a:r>
              <a:rPr sz="1900" spc="9" dirty="0" smtClean="0">
                <a:solidFill>
                  <a:srgbClr val="404040"/>
                </a:solidFill>
                <a:latin typeface="Century Gothic"/>
                <a:cs typeface="Century Gothic"/>
              </a:rPr>
              <a:t>r</a:t>
            </a:r>
            <a:r>
              <a:rPr sz="1900" spc="0" dirty="0" smtClean="0">
                <a:solidFill>
                  <a:srgbClr val="404040"/>
                </a:solidFill>
                <a:latin typeface="Century Gothic"/>
                <a:cs typeface="Century Gothic"/>
              </a:rPr>
              <a:t>y</a:t>
            </a:r>
            <a:r>
              <a:rPr sz="1900" spc="24" dirty="0" smtClean="0">
                <a:solidFill>
                  <a:srgbClr val="404040"/>
                </a:solidFill>
                <a:latin typeface="Century Gothic"/>
                <a:cs typeface="Century Gothic"/>
              </a:rPr>
              <a:t> </a:t>
            </a:r>
            <a:r>
              <a:rPr sz="1900" spc="0" dirty="0" smtClean="0">
                <a:solidFill>
                  <a:srgbClr val="404040"/>
                </a:solidFill>
                <a:latin typeface="Century Gothic"/>
                <a:cs typeface="Century Gothic"/>
              </a:rPr>
              <a:t>s</a:t>
            </a:r>
            <a:r>
              <a:rPr sz="1900" spc="9" dirty="0" smtClean="0">
                <a:solidFill>
                  <a:srgbClr val="404040"/>
                </a:solidFill>
                <a:latin typeface="Century Gothic"/>
                <a:cs typeface="Century Gothic"/>
              </a:rPr>
              <a:t>i</a:t>
            </a:r>
            <a:r>
              <a:rPr sz="1900" spc="0" dirty="0" smtClean="0">
                <a:solidFill>
                  <a:srgbClr val="404040"/>
                </a:solidFill>
                <a:latin typeface="Century Gothic"/>
                <a:cs typeface="Century Gothic"/>
              </a:rPr>
              <a:t>de</a:t>
            </a:r>
            <a:endParaRPr sz="1900" dirty="0">
              <a:latin typeface="Century Gothic"/>
              <a:cs typeface="Century Gothic"/>
            </a:endParaRPr>
          </a:p>
          <a:p>
            <a:pPr marL="469900" marR="34013">
              <a:lnSpc>
                <a:spcPct val="102172"/>
              </a:lnSpc>
              <a:spcBef>
                <a:spcPts val="490"/>
              </a:spcBef>
            </a:pPr>
            <a:r>
              <a:rPr sz="1900" spc="0" dirty="0" smtClean="0">
                <a:solidFill>
                  <a:srgbClr val="A42F0F"/>
                </a:solidFill>
                <a:latin typeface="Wingdings 3"/>
                <a:cs typeface="Wingdings 3"/>
              </a:rPr>
              <a:t></a:t>
            </a:r>
            <a:r>
              <a:rPr sz="1900" spc="72" dirty="0" smtClean="0">
                <a:solidFill>
                  <a:srgbClr val="A42F0F"/>
                </a:solidFill>
                <a:latin typeface="Times New Roman"/>
                <a:cs typeface="Times New Roman"/>
              </a:rPr>
              <a:t> </a:t>
            </a:r>
            <a:r>
              <a:rPr sz="1900" spc="0" dirty="0" smtClean="0">
                <a:solidFill>
                  <a:srgbClr val="404040"/>
                </a:solidFill>
                <a:latin typeface="Century Gothic"/>
                <a:cs typeface="Century Gothic"/>
              </a:rPr>
              <a:t>t</a:t>
            </a:r>
            <a:r>
              <a:rPr sz="1900" spc="19" dirty="0" smtClean="0">
                <a:solidFill>
                  <a:srgbClr val="404040"/>
                </a:solidFill>
                <a:latin typeface="Century Gothic"/>
                <a:cs typeface="Century Gothic"/>
              </a:rPr>
              <a:t>i</a:t>
            </a:r>
            <a:r>
              <a:rPr sz="1900" spc="0" dirty="0" smtClean="0">
                <a:solidFill>
                  <a:srgbClr val="404040"/>
                </a:solidFill>
                <a:latin typeface="Century Gothic"/>
                <a:cs typeface="Century Gothic"/>
              </a:rPr>
              <a:t>me</a:t>
            </a:r>
            <a:r>
              <a:rPr sz="1900" spc="-45" dirty="0" smtClean="0">
                <a:solidFill>
                  <a:srgbClr val="404040"/>
                </a:solidFill>
                <a:latin typeface="Century Gothic"/>
                <a:cs typeface="Century Gothic"/>
              </a:rPr>
              <a:t> </a:t>
            </a:r>
            <a:r>
              <a:rPr sz="1900" spc="0" dirty="0" smtClean="0">
                <a:solidFill>
                  <a:srgbClr val="404040"/>
                </a:solidFill>
                <a:latin typeface="Century Gothic"/>
                <a:cs typeface="Century Gothic"/>
              </a:rPr>
              <a:t>wa</a:t>
            </a:r>
            <a:r>
              <a:rPr sz="1900" spc="-4" dirty="0" smtClean="0">
                <a:solidFill>
                  <a:srgbClr val="404040"/>
                </a:solidFill>
                <a:latin typeface="Century Gothic"/>
                <a:cs typeface="Century Gothic"/>
              </a:rPr>
              <a:t>s</a:t>
            </a:r>
            <a:r>
              <a:rPr sz="1900" spc="0" dirty="0" smtClean="0">
                <a:solidFill>
                  <a:srgbClr val="404040"/>
                </a:solidFill>
                <a:latin typeface="Century Gothic"/>
                <a:cs typeface="Century Gothic"/>
              </a:rPr>
              <a:t>t</a:t>
            </a:r>
            <a:r>
              <a:rPr sz="1900" spc="9" dirty="0" smtClean="0">
                <a:solidFill>
                  <a:srgbClr val="404040"/>
                </a:solidFill>
                <a:latin typeface="Century Gothic"/>
                <a:cs typeface="Century Gothic"/>
              </a:rPr>
              <a:t>e</a:t>
            </a:r>
            <a:r>
              <a:rPr sz="1900" spc="0" dirty="0" smtClean="0">
                <a:solidFill>
                  <a:srgbClr val="404040"/>
                </a:solidFill>
                <a:latin typeface="Century Gothic"/>
                <a:cs typeface="Century Gothic"/>
              </a:rPr>
              <a:t>d</a:t>
            </a:r>
            <a:r>
              <a:rPr sz="1900" spc="-42" dirty="0" smtClean="0">
                <a:solidFill>
                  <a:srgbClr val="404040"/>
                </a:solidFill>
                <a:latin typeface="Century Gothic"/>
                <a:cs typeface="Century Gothic"/>
              </a:rPr>
              <a:t> </a:t>
            </a:r>
            <a:r>
              <a:rPr sz="1900" spc="0" dirty="0" smtClean="0">
                <a:solidFill>
                  <a:srgbClr val="404040"/>
                </a:solidFill>
                <a:latin typeface="Century Gothic"/>
                <a:cs typeface="Century Gothic"/>
              </a:rPr>
              <a:t>b</a:t>
            </a:r>
            <a:r>
              <a:rPr sz="1900" spc="4" dirty="0" smtClean="0">
                <a:solidFill>
                  <a:srgbClr val="404040"/>
                </a:solidFill>
                <a:latin typeface="Century Gothic"/>
                <a:cs typeface="Century Gothic"/>
              </a:rPr>
              <a:t>e</a:t>
            </a:r>
            <a:r>
              <a:rPr sz="1900" spc="0" dirty="0" smtClean="0">
                <a:solidFill>
                  <a:srgbClr val="404040"/>
                </a:solidFill>
                <a:latin typeface="Century Gothic"/>
                <a:cs typeface="Century Gothic"/>
              </a:rPr>
              <a:t>cau</a:t>
            </a:r>
            <a:r>
              <a:rPr sz="1900" spc="-4" dirty="0" smtClean="0">
                <a:solidFill>
                  <a:srgbClr val="404040"/>
                </a:solidFill>
                <a:latin typeface="Century Gothic"/>
                <a:cs typeface="Century Gothic"/>
              </a:rPr>
              <a:t>s</a:t>
            </a:r>
            <a:r>
              <a:rPr sz="1900" spc="0" dirty="0" smtClean="0">
                <a:solidFill>
                  <a:srgbClr val="404040"/>
                </a:solidFill>
                <a:latin typeface="Century Gothic"/>
                <a:cs typeface="Century Gothic"/>
              </a:rPr>
              <a:t>e</a:t>
            </a:r>
            <a:r>
              <a:rPr sz="1900" spc="-61" dirty="0" smtClean="0">
                <a:solidFill>
                  <a:srgbClr val="404040"/>
                </a:solidFill>
                <a:latin typeface="Century Gothic"/>
                <a:cs typeface="Century Gothic"/>
              </a:rPr>
              <a:t> </a:t>
            </a:r>
            <a:r>
              <a:rPr sz="1900" spc="-4" dirty="0" smtClean="0">
                <a:solidFill>
                  <a:srgbClr val="404040"/>
                </a:solidFill>
                <a:latin typeface="Century Gothic"/>
                <a:cs typeface="Century Gothic"/>
              </a:rPr>
              <a:t>o</a:t>
            </a:r>
            <a:r>
              <a:rPr sz="1900" spc="0" dirty="0" smtClean="0">
                <a:solidFill>
                  <a:srgbClr val="404040"/>
                </a:solidFill>
                <a:latin typeface="Century Gothic"/>
                <a:cs typeface="Century Gothic"/>
              </a:rPr>
              <a:t>f</a:t>
            </a:r>
            <a:r>
              <a:rPr sz="1900" spc="17" dirty="0" smtClean="0">
                <a:solidFill>
                  <a:srgbClr val="404040"/>
                </a:solidFill>
                <a:latin typeface="Century Gothic"/>
                <a:cs typeface="Century Gothic"/>
              </a:rPr>
              <a:t> </a:t>
            </a:r>
            <a:r>
              <a:rPr sz="1900" spc="14" dirty="0" smtClean="0">
                <a:solidFill>
                  <a:srgbClr val="404040"/>
                </a:solidFill>
                <a:latin typeface="Century Gothic"/>
                <a:cs typeface="Century Gothic"/>
              </a:rPr>
              <a:t>i</a:t>
            </a:r>
            <a:r>
              <a:rPr sz="1900" spc="-9" dirty="0" smtClean="0">
                <a:solidFill>
                  <a:srgbClr val="404040"/>
                </a:solidFill>
                <a:latin typeface="Century Gothic"/>
                <a:cs typeface="Century Gothic"/>
              </a:rPr>
              <a:t>ll</a:t>
            </a:r>
            <a:r>
              <a:rPr sz="1900" spc="0" dirty="0" smtClean="0">
                <a:solidFill>
                  <a:srgbClr val="404040"/>
                </a:solidFill>
                <a:latin typeface="Century Gothic"/>
                <a:cs typeface="Century Gothic"/>
              </a:rPr>
              <a:t>ness</a:t>
            </a:r>
            <a:endParaRPr sz="1900" dirty="0">
              <a:latin typeface="Century Gothic"/>
              <a:cs typeface="Century Gothic"/>
            </a:endParaRPr>
          </a:p>
          <a:p>
            <a:pPr marL="469900" marR="34013">
              <a:lnSpc>
                <a:spcPct val="102172"/>
              </a:lnSpc>
              <a:spcBef>
                <a:spcPts val="490"/>
              </a:spcBef>
            </a:pPr>
            <a:r>
              <a:rPr sz="1900" spc="0" dirty="0" smtClean="0">
                <a:solidFill>
                  <a:srgbClr val="A42F0F"/>
                </a:solidFill>
                <a:latin typeface="Wingdings 3"/>
                <a:cs typeface="Wingdings 3"/>
              </a:rPr>
              <a:t></a:t>
            </a:r>
            <a:r>
              <a:rPr sz="1900" spc="72" dirty="0" smtClean="0">
                <a:solidFill>
                  <a:srgbClr val="A42F0F"/>
                </a:solidFill>
                <a:latin typeface="Times New Roman"/>
                <a:cs typeface="Times New Roman"/>
              </a:rPr>
              <a:t> </a:t>
            </a:r>
            <a:r>
              <a:rPr sz="1900" spc="0" dirty="0" smtClean="0">
                <a:solidFill>
                  <a:srgbClr val="404040"/>
                </a:solidFill>
                <a:latin typeface="Century Gothic"/>
                <a:cs typeface="Century Gothic"/>
              </a:rPr>
              <a:t>p</a:t>
            </a:r>
            <a:r>
              <a:rPr sz="1900" spc="4" dirty="0" smtClean="0">
                <a:solidFill>
                  <a:srgbClr val="404040"/>
                </a:solidFill>
                <a:latin typeface="Century Gothic"/>
                <a:cs typeface="Century Gothic"/>
              </a:rPr>
              <a:t>r</a:t>
            </a:r>
            <a:r>
              <a:rPr sz="1900" spc="0" dirty="0" smtClean="0">
                <a:solidFill>
                  <a:srgbClr val="404040"/>
                </a:solidFill>
                <a:latin typeface="Century Gothic"/>
                <a:cs typeface="Century Gothic"/>
              </a:rPr>
              <a:t>ema</a:t>
            </a:r>
            <a:r>
              <a:rPr sz="1900" spc="4" dirty="0" smtClean="0">
                <a:solidFill>
                  <a:srgbClr val="404040"/>
                </a:solidFill>
                <a:latin typeface="Century Gothic"/>
                <a:cs typeface="Century Gothic"/>
              </a:rPr>
              <a:t>t</a:t>
            </a:r>
            <a:r>
              <a:rPr sz="1900" spc="0" dirty="0" smtClean="0">
                <a:solidFill>
                  <a:srgbClr val="404040"/>
                </a:solidFill>
                <a:latin typeface="Century Gothic"/>
                <a:cs typeface="Century Gothic"/>
              </a:rPr>
              <a:t>ure</a:t>
            </a:r>
            <a:r>
              <a:rPr sz="1900" spc="-77" dirty="0" smtClean="0">
                <a:solidFill>
                  <a:srgbClr val="404040"/>
                </a:solidFill>
                <a:latin typeface="Century Gothic"/>
                <a:cs typeface="Century Gothic"/>
              </a:rPr>
              <a:t> </a:t>
            </a:r>
            <a:r>
              <a:rPr sz="1900" spc="0" dirty="0" smtClean="0">
                <a:solidFill>
                  <a:srgbClr val="404040"/>
                </a:solidFill>
                <a:latin typeface="Century Gothic"/>
                <a:cs typeface="Century Gothic"/>
              </a:rPr>
              <a:t>dea</a:t>
            </a:r>
            <a:r>
              <a:rPr sz="1900" spc="4" dirty="0" smtClean="0">
                <a:solidFill>
                  <a:srgbClr val="404040"/>
                </a:solidFill>
                <a:latin typeface="Century Gothic"/>
                <a:cs typeface="Century Gothic"/>
              </a:rPr>
              <a:t>t</a:t>
            </a:r>
            <a:r>
              <a:rPr sz="1900" spc="0" dirty="0" smtClean="0">
                <a:solidFill>
                  <a:srgbClr val="404040"/>
                </a:solidFill>
                <a:latin typeface="Century Gothic"/>
                <a:cs typeface="Century Gothic"/>
              </a:rPr>
              <a:t>hs</a:t>
            </a:r>
            <a:endParaRPr sz="1900" dirty="0">
              <a:latin typeface="Century Gothic"/>
              <a:cs typeface="Century Gothic"/>
            </a:endParaRPr>
          </a:p>
          <a:p>
            <a:pPr marL="469900" marR="34013">
              <a:lnSpc>
                <a:spcPct val="102172"/>
              </a:lnSpc>
              <a:spcBef>
                <a:spcPts val="502"/>
              </a:spcBef>
            </a:pPr>
            <a:r>
              <a:rPr sz="1900" spc="0" dirty="0" smtClean="0">
                <a:solidFill>
                  <a:srgbClr val="A42F0F"/>
                </a:solidFill>
                <a:latin typeface="Wingdings 3"/>
                <a:cs typeface="Wingdings 3"/>
              </a:rPr>
              <a:t></a:t>
            </a:r>
            <a:r>
              <a:rPr sz="1900" spc="72" dirty="0" smtClean="0">
                <a:solidFill>
                  <a:srgbClr val="A42F0F"/>
                </a:solidFill>
                <a:latin typeface="Times New Roman"/>
                <a:cs typeface="Times New Roman"/>
              </a:rPr>
              <a:t> </a:t>
            </a:r>
            <a:r>
              <a:rPr sz="1900" spc="0" dirty="0" smtClean="0">
                <a:solidFill>
                  <a:srgbClr val="404040"/>
                </a:solidFill>
                <a:latin typeface="Century Gothic"/>
                <a:cs typeface="Century Gothic"/>
              </a:rPr>
              <a:t>un</a:t>
            </a:r>
            <a:r>
              <a:rPr sz="1900" spc="-23" dirty="0" smtClean="0">
                <a:solidFill>
                  <a:srgbClr val="404040"/>
                </a:solidFill>
                <a:latin typeface="Century Gothic"/>
                <a:cs typeface="Century Gothic"/>
              </a:rPr>
              <a:t> </a:t>
            </a:r>
            <a:r>
              <a:rPr sz="1900" spc="0" dirty="0" smtClean="0">
                <a:solidFill>
                  <a:srgbClr val="404040"/>
                </a:solidFill>
                <a:latin typeface="Century Gothic"/>
                <a:cs typeface="Century Gothic"/>
              </a:rPr>
              <a:t>neces</a:t>
            </a:r>
            <a:r>
              <a:rPr sz="1900" spc="-9" dirty="0" smtClean="0">
                <a:solidFill>
                  <a:srgbClr val="404040"/>
                </a:solidFill>
                <a:latin typeface="Century Gothic"/>
                <a:cs typeface="Century Gothic"/>
              </a:rPr>
              <a:t>s</a:t>
            </a:r>
            <a:r>
              <a:rPr sz="1900" spc="0" dirty="0" smtClean="0">
                <a:solidFill>
                  <a:srgbClr val="404040"/>
                </a:solidFill>
                <a:latin typeface="Century Gothic"/>
                <a:cs typeface="Century Gothic"/>
              </a:rPr>
              <a:t>a</a:t>
            </a:r>
            <a:r>
              <a:rPr sz="1900" spc="4" dirty="0" smtClean="0">
                <a:solidFill>
                  <a:srgbClr val="404040"/>
                </a:solidFill>
                <a:latin typeface="Century Gothic"/>
                <a:cs typeface="Century Gothic"/>
              </a:rPr>
              <a:t>r</a:t>
            </a:r>
            <a:r>
              <a:rPr sz="1900" spc="0" dirty="0" smtClean="0">
                <a:solidFill>
                  <a:srgbClr val="404040"/>
                </a:solidFill>
                <a:latin typeface="Century Gothic"/>
                <a:cs typeface="Century Gothic"/>
              </a:rPr>
              <a:t>y</a:t>
            </a:r>
            <a:r>
              <a:rPr sz="1900" spc="-62" dirty="0" smtClean="0">
                <a:solidFill>
                  <a:srgbClr val="404040"/>
                </a:solidFill>
                <a:latin typeface="Century Gothic"/>
                <a:cs typeface="Century Gothic"/>
              </a:rPr>
              <a:t> </a:t>
            </a:r>
            <a:r>
              <a:rPr sz="1900" spc="0" dirty="0" smtClean="0">
                <a:solidFill>
                  <a:srgbClr val="404040"/>
                </a:solidFill>
                <a:latin typeface="Century Gothic"/>
                <a:cs typeface="Century Gothic"/>
              </a:rPr>
              <a:t>hu</a:t>
            </a:r>
            <a:r>
              <a:rPr sz="1900" spc="-4" dirty="0" smtClean="0">
                <a:solidFill>
                  <a:srgbClr val="404040"/>
                </a:solidFill>
                <a:latin typeface="Century Gothic"/>
                <a:cs typeface="Century Gothic"/>
              </a:rPr>
              <a:t>m</a:t>
            </a:r>
            <a:r>
              <a:rPr sz="1900" spc="0" dirty="0" smtClean="0">
                <a:solidFill>
                  <a:srgbClr val="404040"/>
                </a:solidFill>
                <a:latin typeface="Century Gothic"/>
                <a:cs typeface="Century Gothic"/>
              </a:rPr>
              <a:t>an</a:t>
            </a:r>
            <a:r>
              <a:rPr sz="1900" spc="-20" dirty="0" smtClean="0">
                <a:solidFill>
                  <a:srgbClr val="404040"/>
                </a:solidFill>
                <a:latin typeface="Century Gothic"/>
                <a:cs typeface="Century Gothic"/>
              </a:rPr>
              <a:t> </a:t>
            </a:r>
            <a:r>
              <a:rPr sz="1900" spc="0" dirty="0" smtClean="0">
                <a:solidFill>
                  <a:srgbClr val="404040"/>
                </a:solidFill>
                <a:latin typeface="Century Gothic"/>
                <a:cs typeface="Century Gothic"/>
              </a:rPr>
              <a:t>suff</a:t>
            </a:r>
            <a:r>
              <a:rPr sz="1900" spc="4" dirty="0" smtClean="0">
                <a:solidFill>
                  <a:srgbClr val="404040"/>
                </a:solidFill>
                <a:latin typeface="Century Gothic"/>
                <a:cs typeface="Century Gothic"/>
              </a:rPr>
              <a:t>e</a:t>
            </a:r>
            <a:r>
              <a:rPr sz="1900" spc="0" dirty="0" smtClean="0">
                <a:solidFill>
                  <a:srgbClr val="404040"/>
                </a:solidFill>
                <a:latin typeface="Century Gothic"/>
                <a:cs typeface="Century Gothic"/>
              </a:rPr>
              <a:t>r</a:t>
            </a:r>
            <a:r>
              <a:rPr sz="1900" spc="19" dirty="0" smtClean="0">
                <a:solidFill>
                  <a:srgbClr val="404040"/>
                </a:solidFill>
                <a:latin typeface="Century Gothic"/>
                <a:cs typeface="Century Gothic"/>
              </a:rPr>
              <a:t>i</a:t>
            </a:r>
            <a:r>
              <a:rPr sz="1900" spc="0" dirty="0" smtClean="0">
                <a:solidFill>
                  <a:srgbClr val="404040"/>
                </a:solidFill>
                <a:latin typeface="Century Gothic"/>
                <a:cs typeface="Century Gothic"/>
              </a:rPr>
              <a:t>n</a:t>
            </a:r>
            <a:r>
              <a:rPr sz="1900" spc="-9" dirty="0" smtClean="0">
                <a:solidFill>
                  <a:srgbClr val="404040"/>
                </a:solidFill>
                <a:latin typeface="Century Gothic"/>
                <a:cs typeface="Century Gothic"/>
              </a:rPr>
              <a:t>g</a:t>
            </a:r>
            <a:r>
              <a:rPr sz="1900" spc="0" dirty="0" smtClean="0">
                <a:solidFill>
                  <a:srgbClr val="404040"/>
                </a:solidFill>
                <a:latin typeface="Century Gothic"/>
                <a:cs typeface="Century Gothic"/>
              </a:rPr>
              <a:t>,</a:t>
            </a:r>
            <a:r>
              <a:rPr sz="1900" spc="-76" dirty="0" smtClean="0">
                <a:solidFill>
                  <a:srgbClr val="404040"/>
                </a:solidFill>
                <a:latin typeface="Century Gothic"/>
                <a:cs typeface="Century Gothic"/>
              </a:rPr>
              <a:t> </a:t>
            </a:r>
            <a:r>
              <a:rPr sz="1900" spc="0" dirty="0" smtClean="0">
                <a:solidFill>
                  <a:srgbClr val="404040"/>
                </a:solidFill>
                <a:latin typeface="Century Gothic"/>
                <a:cs typeface="Century Gothic"/>
              </a:rPr>
              <a:t>e.t</a:t>
            </a:r>
            <a:r>
              <a:rPr sz="1900" spc="-9" dirty="0" smtClean="0">
                <a:solidFill>
                  <a:srgbClr val="404040"/>
                </a:solidFill>
                <a:latin typeface="Century Gothic"/>
                <a:cs typeface="Century Gothic"/>
              </a:rPr>
              <a:t>.</a:t>
            </a:r>
            <a:r>
              <a:rPr sz="1900" spc="0" dirty="0" smtClean="0">
                <a:solidFill>
                  <a:srgbClr val="404040"/>
                </a:solidFill>
                <a:latin typeface="Century Gothic"/>
                <a:cs typeface="Century Gothic"/>
              </a:rPr>
              <a:t>c</a:t>
            </a:r>
            <a:endParaRPr sz="1900" dirty="0">
              <a:latin typeface="Century Gothic"/>
              <a:cs typeface="Century Gothic"/>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rmAutofit fontScale="90000"/>
          </a:bodyPr>
          <a:lstStyle/>
          <a:p>
            <a:pPr algn="l"/>
            <a:r>
              <a:rPr lang="en-GB" b="1" dirty="0"/>
              <a:t>Candle filtration</a:t>
            </a:r>
            <a:endParaRPr lang="en-US" dirty="0"/>
          </a:p>
        </p:txBody>
      </p:sp>
      <p:sp>
        <p:nvSpPr>
          <p:cNvPr id="3" name="Content Placeholder 2"/>
          <p:cNvSpPr>
            <a:spLocks noGrp="1"/>
          </p:cNvSpPr>
          <p:nvPr>
            <p:ph idx="1"/>
          </p:nvPr>
        </p:nvSpPr>
        <p:spPr>
          <a:xfrm>
            <a:off x="304800" y="914400"/>
            <a:ext cx="8610600" cy="5638800"/>
          </a:xfrm>
        </p:spPr>
        <p:txBody>
          <a:bodyPr>
            <a:noAutofit/>
          </a:bodyPr>
          <a:lstStyle/>
          <a:p>
            <a:r>
              <a:rPr lang="en-US" sz="3600" dirty="0"/>
              <a:t>Water is poured a round the candles. Water makes its way (filters) through into the interior of the candles and comes out through the nozzle. </a:t>
            </a:r>
            <a:endParaRPr lang="en-US" sz="3600" dirty="0" smtClean="0"/>
          </a:p>
          <a:p>
            <a:r>
              <a:rPr lang="en-US" sz="3600" dirty="0" smtClean="0"/>
              <a:t>Water </a:t>
            </a:r>
            <a:r>
              <a:rPr lang="en-US" sz="3600" dirty="0"/>
              <a:t>comes out free of bacteria because bacteria will have been entangled in the candle pores. </a:t>
            </a:r>
          </a:p>
          <a:p>
            <a:r>
              <a:rPr lang="en-US" sz="3600" dirty="0"/>
              <a:t>The process is mechanical, bacteria is not killed therefore filters should always be sterilized. </a:t>
            </a:r>
          </a:p>
          <a:p>
            <a:endParaRPr lang="en-US" sz="3600" dirty="0"/>
          </a:p>
        </p:txBody>
      </p:sp>
    </p:spTree>
    <p:extLst>
      <p:ext uri="{BB962C8B-B14F-4D97-AF65-F5344CB8AC3E}">
        <p14:creationId xmlns:p14="http://schemas.microsoft.com/office/powerpoint/2010/main" val="5818233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rmAutofit fontScale="90000"/>
          </a:bodyPr>
          <a:lstStyle/>
          <a:p>
            <a:pPr algn="l"/>
            <a:r>
              <a:rPr lang="en-GB" b="1" dirty="0"/>
              <a:t>Candle </a:t>
            </a:r>
            <a:r>
              <a:rPr lang="en-GB" b="1" dirty="0" smtClean="0"/>
              <a:t>filtration ………………</a:t>
            </a:r>
            <a:endParaRPr lang="en-US" dirty="0"/>
          </a:p>
        </p:txBody>
      </p:sp>
      <p:sp>
        <p:nvSpPr>
          <p:cNvPr id="3" name="Content Placeholder 2"/>
          <p:cNvSpPr>
            <a:spLocks noGrp="1"/>
          </p:cNvSpPr>
          <p:nvPr>
            <p:ph idx="1"/>
          </p:nvPr>
        </p:nvSpPr>
        <p:spPr>
          <a:xfrm>
            <a:off x="304800" y="914400"/>
            <a:ext cx="8534400" cy="5715000"/>
          </a:xfrm>
        </p:spPr>
        <p:txBody>
          <a:bodyPr/>
          <a:lstStyle/>
          <a:p>
            <a:r>
              <a:rPr lang="en-US" sz="3600" dirty="0"/>
              <a:t>The organisms vary tremendously in size, from large parasitic cysts (</a:t>
            </a:r>
            <a:r>
              <a:rPr lang="en-US" sz="3600" i="1" dirty="0"/>
              <a:t>Giardia</a:t>
            </a:r>
            <a:r>
              <a:rPr lang="en-US" sz="3600" dirty="0"/>
              <a:t> and </a:t>
            </a:r>
            <a:r>
              <a:rPr lang="en-US" sz="3600" i="1" dirty="0"/>
              <a:t>Entamoeba </a:t>
            </a:r>
            <a:r>
              <a:rPr lang="en-US" sz="3600" i="1" dirty="0" err="1"/>
              <a:t>histolytica</a:t>
            </a:r>
            <a:r>
              <a:rPr lang="en-US" sz="3600" dirty="0"/>
              <a:t> to smaller bacteria (</a:t>
            </a:r>
            <a:r>
              <a:rPr lang="en-US" sz="3600" i="1" dirty="0"/>
              <a:t>E. coli</a:t>
            </a:r>
            <a:r>
              <a:rPr lang="en-US" sz="3600" dirty="0"/>
              <a:t>, </a:t>
            </a:r>
            <a:r>
              <a:rPr lang="en-US" sz="3600" i="1" dirty="0"/>
              <a:t>Campylobacter</a:t>
            </a:r>
            <a:r>
              <a:rPr lang="en-US" sz="3600" dirty="0"/>
              <a:t> to the smallest viruses. </a:t>
            </a:r>
          </a:p>
          <a:p>
            <a:r>
              <a:rPr lang="en-US" sz="3600" dirty="0"/>
              <a:t>Thus, the effectiveness of the filters work depends to a great extent on the physical size of the pores in the filter medium</a:t>
            </a:r>
          </a:p>
          <a:p>
            <a:endParaRPr lang="en-US" dirty="0"/>
          </a:p>
        </p:txBody>
      </p:sp>
    </p:spTree>
    <p:extLst>
      <p:ext uri="{BB962C8B-B14F-4D97-AF65-F5344CB8AC3E}">
        <p14:creationId xmlns:p14="http://schemas.microsoft.com/office/powerpoint/2010/main" val="26191046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rmAutofit fontScale="90000"/>
          </a:bodyPr>
          <a:lstStyle/>
          <a:p>
            <a:r>
              <a:rPr lang="en-US" b="1" dirty="0" smtClean="0"/>
              <a:t/>
            </a:r>
            <a:br>
              <a:rPr lang="en-US" b="1" dirty="0" smtClean="0"/>
            </a:br>
            <a:r>
              <a:rPr lang="en-US" b="1" dirty="0" smtClean="0"/>
              <a:t>The </a:t>
            </a:r>
            <a:r>
              <a:rPr lang="en-US" b="1" dirty="0"/>
              <a:t>diagram of a candle filter</a:t>
            </a:r>
            <a:br>
              <a:rPr lang="en-US" b="1" dirty="0"/>
            </a:br>
            <a:endParaRPr lang="en-US" dirty="0"/>
          </a:p>
        </p:txBody>
      </p:sp>
      <p:sp>
        <p:nvSpPr>
          <p:cNvPr id="3" name="Content Placeholder 2"/>
          <p:cNvSpPr>
            <a:spLocks noGrp="1"/>
          </p:cNvSpPr>
          <p:nvPr>
            <p:ph idx="1"/>
          </p:nvPr>
        </p:nvSpPr>
        <p:spPr>
          <a:xfrm>
            <a:off x="457200" y="762000"/>
            <a:ext cx="8458200" cy="5791200"/>
          </a:xfrm>
        </p:spPr>
        <p:txBody>
          <a:bodyPr/>
          <a:lstStyle/>
          <a:p>
            <a:endParaRPr lang="en-US" dirty="0"/>
          </a:p>
        </p:txBody>
      </p:sp>
      <p:pic>
        <p:nvPicPr>
          <p:cNvPr id="2050" name="Picture 34" descr="DSC006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007" y="914400"/>
            <a:ext cx="8451152" cy="554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4067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85800"/>
          </a:xfrm>
        </p:spPr>
        <p:txBody>
          <a:bodyPr>
            <a:normAutofit fontScale="90000"/>
          </a:bodyPr>
          <a:lstStyle/>
          <a:p>
            <a:pPr algn="l"/>
            <a:r>
              <a:rPr lang="en-GB" b="1" dirty="0"/>
              <a:t>Candle </a:t>
            </a:r>
            <a:r>
              <a:rPr lang="en-GB" b="1" dirty="0" smtClean="0"/>
              <a:t>filtration……..</a:t>
            </a:r>
            <a:endParaRPr lang="en-US" dirty="0"/>
          </a:p>
        </p:txBody>
      </p:sp>
      <p:sp>
        <p:nvSpPr>
          <p:cNvPr id="3" name="Content Placeholder 2"/>
          <p:cNvSpPr>
            <a:spLocks noGrp="1"/>
          </p:cNvSpPr>
          <p:nvPr>
            <p:ph idx="1"/>
          </p:nvPr>
        </p:nvSpPr>
        <p:spPr>
          <a:xfrm>
            <a:off x="304800" y="990600"/>
            <a:ext cx="8610600" cy="5562600"/>
          </a:xfrm>
        </p:spPr>
        <p:txBody>
          <a:bodyPr/>
          <a:lstStyle/>
          <a:p>
            <a:pPr lvl="0"/>
            <a:r>
              <a:rPr lang="en-GB" sz="3600" dirty="0"/>
              <a:t>Water is put into the top container, filters through the pottery candle and is stored in the bottom container.</a:t>
            </a:r>
            <a:endParaRPr lang="en-US" sz="3600" dirty="0"/>
          </a:p>
          <a:p>
            <a:pPr lvl="0"/>
            <a:r>
              <a:rPr lang="en-GB" sz="3600" dirty="0"/>
              <a:t>The candle is the most commonly used home filter. </a:t>
            </a:r>
            <a:endParaRPr lang="en-GB" sz="3600" dirty="0" smtClean="0"/>
          </a:p>
          <a:p>
            <a:pPr lvl="0"/>
            <a:r>
              <a:rPr lang="en-GB" sz="3600" dirty="0" smtClean="0"/>
              <a:t>From </a:t>
            </a:r>
            <a:r>
              <a:rPr lang="en-GB" sz="3600" dirty="0"/>
              <a:t>time to time the candle is brushed as water goes through and it cleans it.</a:t>
            </a:r>
            <a:endParaRPr lang="en-US" sz="3600" dirty="0"/>
          </a:p>
          <a:p>
            <a:r>
              <a:rPr lang="en-GB" sz="3600" dirty="0"/>
              <a:t>Some candles have a silver catalyst that kills bacteria.</a:t>
            </a:r>
            <a:endParaRPr lang="en-US" sz="3600" dirty="0"/>
          </a:p>
          <a:p>
            <a:endParaRPr lang="en-US" dirty="0"/>
          </a:p>
        </p:txBody>
      </p:sp>
    </p:spTree>
    <p:extLst>
      <p:ext uri="{BB962C8B-B14F-4D97-AF65-F5344CB8AC3E}">
        <p14:creationId xmlns:p14="http://schemas.microsoft.com/office/powerpoint/2010/main" val="41412245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normAutofit fontScale="90000"/>
          </a:bodyPr>
          <a:lstStyle/>
          <a:p>
            <a:pPr algn="l"/>
            <a:r>
              <a:rPr lang="en-US" b="1" dirty="0" smtClean="0"/>
              <a:t/>
            </a:r>
            <a:br>
              <a:rPr lang="en-US" b="1" dirty="0" smtClean="0"/>
            </a:br>
            <a:r>
              <a:rPr lang="en-US" b="1" dirty="0" smtClean="0"/>
              <a:t>Advantage </a:t>
            </a:r>
            <a:r>
              <a:rPr lang="en-US" b="1" dirty="0"/>
              <a:t>of filtering</a:t>
            </a:r>
            <a:r>
              <a:rPr lang="en-US" dirty="0"/>
              <a:t/>
            </a:r>
            <a:br>
              <a:rPr lang="en-US" dirty="0"/>
            </a:br>
            <a:endParaRPr lang="en-US" dirty="0"/>
          </a:p>
        </p:txBody>
      </p:sp>
      <p:sp>
        <p:nvSpPr>
          <p:cNvPr id="3" name="Content Placeholder 2"/>
          <p:cNvSpPr>
            <a:spLocks noGrp="1"/>
          </p:cNvSpPr>
          <p:nvPr>
            <p:ph idx="1"/>
          </p:nvPr>
        </p:nvSpPr>
        <p:spPr>
          <a:xfrm>
            <a:off x="381000" y="1066800"/>
            <a:ext cx="8534400" cy="5486400"/>
          </a:xfrm>
        </p:spPr>
        <p:txBody>
          <a:bodyPr>
            <a:normAutofit lnSpcReduction="10000"/>
          </a:bodyPr>
          <a:lstStyle/>
          <a:p>
            <a:r>
              <a:rPr lang="en-GB" dirty="0" smtClean="0"/>
              <a:t>Providing </a:t>
            </a:r>
            <a:r>
              <a:rPr lang="en-GB" dirty="0"/>
              <a:t>immediate access to drinking water without adding an unpleasant </a:t>
            </a:r>
            <a:r>
              <a:rPr lang="en-GB" dirty="0" smtClean="0"/>
              <a:t>taste.</a:t>
            </a:r>
          </a:p>
          <a:p>
            <a:pPr marL="0" indent="0">
              <a:buNone/>
            </a:pPr>
            <a:r>
              <a:rPr lang="en-GB" b="1" dirty="0" smtClean="0"/>
              <a:t>Disadvantages</a:t>
            </a:r>
            <a:r>
              <a:rPr lang="en-GB" b="1" dirty="0"/>
              <a:t>: </a:t>
            </a:r>
            <a:endParaRPr lang="en-GB" b="1" dirty="0" smtClean="0"/>
          </a:p>
          <a:p>
            <a:r>
              <a:rPr lang="en-GB" dirty="0" smtClean="0"/>
              <a:t>micro </a:t>
            </a:r>
            <a:r>
              <a:rPr lang="en-GB" dirty="0"/>
              <a:t>cracks within the filter may allow passage of unfiltered water, </a:t>
            </a:r>
            <a:endParaRPr lang="en-GB" dirty="0" smtClean="0"/>
          </a:p>
          <a:p>
            <a:r>
              <a:rPr lang="en-GB" dirty="0" smtClean="0"/>
              <a:t>they </a:t>
            </a:r>
            <a:r>
              <a:rPr lang="en-GB" dirty="0"/>
              <a:t>can become contaminated; </a:t>
            </a:r>
            <a:endParaRPr lang="en-GB" dirty="0" smtClean="0"/>
          </a:p>
          <a:p>
            <a:r>
              <a:rPr lang="en-GB" dirty="0" smtClean="0"/>
              <a:t>no </a:t>
            </a:r>
            <a:r>
              <a:rPr lang="en-GB" dirty="0"/>
              <a:t>filters are fine enough to remove virus particles (Hepatitis A, rotavirus virus, and poliovirus). </a:t>
            </a:r>
            <a:endParaRPr lang="en-GB" dirty="0" smtClean="0"/>
          </a:p>
          <a:p>
            <a:r>
              <a:rPr lang="en-GB" dirty="0" smtClean="0"/>
              <a:t>In </a:t>
            </a:r>
            <a:r>
              <a:rPr lang="en-GB" dirty="0"/>
              <a:t>addition, they are expensive and bulky compared to iodine</a:t>
            </a:r>
            <a:endParaRPr lang="en-US" dirty="0"/>
          </a:p>
          <a:p>
            <a:endParaRPr lang="en-US" dirty="0"/>
          </a:p>
        </p:txBody>
      </p:sp>
    </p:spTree>
    <p:extLst>
      <p:ext uri="{BB962C8B-B14F-4D97-AF65-F5344CB8AC3E}">
        <p14:creationId xmlns:p14="http://schemas.microsoft.com/office/powerpoint/2010/main" val="408708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rmAutofit fontScale="90000"/>
          </a:bodyPr>
          <a:lstStyle/>
          <a:p>
            <a:r>
              <a:rPr lang="en-US" dirty="0" smtClean="0"/>
              <a:t>Diagram </a:t>
            </a:r>
            <a:r>
              <a:rPr lang="en-US" dirty="0"/>
              <a:t>of homemade sand filter</a:t>
            </a:r>
          </a:p>
        </p:txBody>
      </p:sp>
      <p:sp>
        <p:nvSpPr>
          <p:cNvPr id="3" name="Content Placeholder 2"/>
          <p:cNvSpPr>
            <a:spLocks noGrp="1"/>
          </p:cNvSpPr>
          <p:nvPr>
            <p:ph idx="1"/>
          </p:nvPr>
        </p:nvSpPr>
        <p:spPr>
          <a:xfrm>
            <a:off x="459658" y="1155290"/>
            <a:ext cx="8009639" cy="5607559"/>
          </a:xfrm>
        </p:spPr>
        <p:txBody>
          <a:bodyPr/>
          <a:lstStyle/>
          <a:p>
            <a:endParaRPr lang="en-US" dirty="0"/>
          </a:p>
        </p:txBody>
      </p:sp>
      <p:pic>
        <p:nvPicPr>
          <p:cNvPr id="3074" name="Picture 35" descr="DSC006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76200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50040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pPr algn="l"/>
            <a:r>
              <a:rPr lang="en-US" b="1" dirty="0" smtClean="0"/>
              <a:t>Sand filter</a:t>
            </a:r>
            <a:endParaRPr lang="en-US" b="1" dirty="0"/>
          </a:p>
        </p:txBody>
      </p:sp>
      <p:sp>
        <p:nvSpPr>
          <p:cNvPr id="3" name="Content Placeholder 2"/>
          <p:cNvSpPr>
            <a:spLocks noGrp="1"/>
          </p:cNvSpPr>
          <p:nvPr>
            <p:ph idx="1"/>
          </p:nvPr>
        </p:nvSpPr>
        <p:spPr>
          <a:xfrm>
            <a:off x="304800" y="990600"/>
            <a:ext cx="8534400" cy="5638800"/>
          </a:xfrm>
        </p:spPr>
        <p:txBody>
          <a:bodyPr>
            <a:normAutofit/>
          </a:bodyPr>
          <a:lstStyle/>
          <a:p>
            <a:r>
              <a:rPr lang="en-GB" sz="3600" dirty="0"/>
              <a:t>The commonest large-scale filter is made of different grades of sand. </a:t>
            </a:r>
            <a:endParaRPr lang="en-GB" sz="3600" dirty="0" smtClean="0"/>
          </a:p>
          <a:p>
            <a:r>
              <a:rPr lang="en-GB" sz="3600" dirty="0" smtClean="0"/>
              <a:t>It </a:t>
            </a:r>
            <a:r>
              <a:rPr lang="en-GB" sz="3600" dirty="0"/>
              <a:t>is arranged in layers with stones at the bottom, then coarse sand (large grains), and fine sand (small grains) on the top.</a:t>
            </a:r>
            <a:endParaRPr lang="en-US" sz="3600" dirty="0"/>
          </a:p>
          <a:p>
            <a:r>
              <a:rPr lang="en-GB" sz="3600" dirty="0"/>
              <a:t>Sand filter for the public water supply are usually built in concrete containers </a:t>
            </a:r>
            <a:endParaRPr lang="en-GB" sz="3600" dirty="0" smtClean="0"/>
          </a:p>
          <a:p>
            <a:r>
              <a:rPr lang="en-GB" sz="3600" dirty="0" smtClean="0"/>
              <a:t>for </a:t>
            </a:r>
            <a:r>
              <a:rPr lang="en-GB" sz="3600" dirty="0"/>
              <a:t>a few houses, smaller sand filters in special metal containers may be useful.</a:t>
            </a:r>
            <a:endParaRPr lang="en-US" sz="3600" dirty="0"/>
          </a:p>
          <a:p>
            <a:endParaRPr lang="en-US" dirty="0"/>
          </a:p>
        </p:txBody>
      </p:sp>
    </p:spTree>
    <p:extLst>
      <p:ext uri="{BB962C8B-B14F-4D97-AF65-F5344CB8AC3E}">
        <p14:creationId xmlns:p14="http://schemas.microsoft.com/office/powerpoint/2010/main" val="37503321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457200"/>
          </a:xfrm>
        </p:spPr>
        <p:txBody>
          <a:bodyPr>
            <a:normAutofit fontScale="90000"/>
          </a:bodyPr>
          <a:lstStyle/>
          <a:p>
            <a:pPr algn="l"/>
            <a:r>
              <a:rPr lang="en-US" b="1" i="1" dirty="0" err="1"/>
              <a:t>Sterilisation</a:t>
            </a:r>
            <a:endParaRPr lang="en-US" dirty="0"/>
          </a:p>
        </p:txBody>
      </p:sp>
      <p:sp>
        <p:nvSpPr>
          <p:cNvPr id="3" name="Content Placeholder 2"/>
          <p:cNvSpPr>
            <a:spLocks noGrp="1"/>
          </p:cNvSpPr>
          <p:nvPr>
            <p:ph idx="1"/>
          </p:nvPr>
        </p:nvSpPr>
        <p:spPr>
          <a:xfrm>
            <a:off x="228600" y="685800"/>
            <a:ext cx="8686800" cy="6019800"/>
          </a:xfrm>
        </p:spPr>
        <p:txBody>
          <a:bodyPr>
            <a:normAutofit lnSpcReduction="10000"/>
          </a:bodyPr>
          <a:lstStyle/>
          <a:p>
            <a:pPr lvl="0"/>
            <a:r>
              <a:rPr lang="en-GB" dirty="0"/>
              <a:t>It is the final stage of water purification necessary for wholesome drinking water.</a:t>
            </a:r>
            <a:endParaRPr lang="en-US" dirty="0"/>
          </a:p>
          <a:p>
            <a:pPr lvl="0"/>
            <a:r>
              <a:rPr lang="en-GB" dirty="0"/>
              <a:t>The idea of sterilising water is to make it completely free from micro organisms. </a:t>
            </a:r>
            <a:endParaRPr lang="en-GB" dirty="0" smtClean="0"/>
          </a:p>
          <a:p>
            <a:pPr lvl="0"/>
            <a:r>
              <a:rPr lang="en-GB" dirty="0" smtClean="0"/>
              <a:t>Micro </a:t>
            </a:r>
            <a:r>
              <a:rPr lang="en-GB" dirty="0"/>
              <a:t>organisms will die when you sterilise water.</a:t>
            </a:r>
            <a:endParaRPr lang="en-US" dirty="0"/>
          </a:p>
          <a:p>
            <a:pPr lvl="0"/>
            <a:r>
              <a:rPr lang="en-GB" dirty="0"/>
              <a:t>On a large scale for big towns, this is done in the water works by adding chlorine to water that has been filtered. </a:t>
            </a:r>
            <a:endParaRPr lang="en-US" dirty="0"/>
          </a:p>
          <a:p>
            <a:pPr lvl="0"/>
            <a:r>
              <a:rPr lang="en-GB" dirty="0"/>
              <a:t>On a small scale, water may be sterilised either by boiling or by adding disinfectants such as chlorine or iodine.</a:t>
            </a:r>
            <a:endParaRPr lang="en-US" dirty="0"/>
          </a:p>
          <a:p>
            <a:endParaRPr lang="en-US" dirty="0"/>
          </a:p>
        </p:txBody>
      </p:sp>
    </p:spTree>
    <p:extLst>
      <p:ext uri="{BB962C8B-B14F-4D97-AF65-F5344CB8AC3E}">
        <p14:creationId xmlns:p14="http://schemas.microsoft.com/office/powerpoint/2010/main" val="36085462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fontScale="90000"/>
          </a:bodyPr>
          <a:lstStyle/>
          <a:p>
            <a:pPr algn="l"/>
            <a:r>
              <a:rPr lang="en-GB" b="1" i="1" dirty="0" smtClean="0"/>
              <a:t/>
            </a:r>
            <a:br>
              <a:rPr lang="en-GB" b="1" i="1" dirty="0" smtClean="0"/>
            </a:br>
            <a:r>
              <a:rPr lang="en-GB" b="1" i="1" dirty="0" smtClean="0"/>
              <a:t>Boiling</a:t>
            </a:r>
            <a:r>
              <a:rPr lang="en-US" dirty="0"/>
              <a:t/>
            </a:r>
            <a:br>
              <a:rPr lang="en-US" dirty="0"/>
            </a:br>
            <a:endParaRPr lang="en-US" dirty="0"/>
          </a:p>
        </p:txBody>
      </p:sp>
      <p:sp>
        <p:nvSpPr>
          <p:cNvPr id="3" name="Content Placeholder 2"/>
          <p:cNvSpPr>
            <a:spLocks noGrp="1"/>
          </p:cNvSpPr>
          <p:nvPr>
            <p:ph idx="1"/>
          </p:nvPr>
        </p:nvSpPr>
        <p:spPr>
          <a:xfrm>
            <a:off x="457200" y="990600"/>
            <a:ext cx="8229600" cy="5486400"/>
          </a:xfrm>
        </p:spPr>
        <p:txBody>
          <a:bodyPr>
            <a:normAutofit/>
          </a:bodyPr>
          <a:lstStyle/>
          <a:p>
            <a:pPr lvl="0"/>
            <a:r>
              <a:rPr lang="en-GB" dirty="0" smtClean="0"/>
              <a:t>It </a:t>
            </a:r>
            <a:r>
              <a:rPr lang="en-GB" dirty="0"/>
              <a:t>is capable of destroying most micro organisms, ova and cysts.</a:t>
            </a:r>
            <a:endParaRPr lang="en-US" dirty="0"/>
          </a:p>
          <a:p>
            <a:pPr lvl="0"/>
            <a:r>
              <a:rPr lang="en-GB" dirty="0"/>
              <a:t>It is the easiest and safest way to sterilise water, but very few people are prepared to do this regularly.</a:t>
            </a:r>
            <a:endParaRPr lang="en-US" dirty="0"/>
          </a:p>
          <a:p>
            <a:pPr lvl="0"/>
            <a:r>
              <a:rPr lang="en-GB" dirty="0"/>
              <a:t>The water must reach boiling point and boil for 15-20 minutes.</a:t>
            </a:r>
            <a:endParaRPr lang="en-US" dirty="0"/>
          </a:p>
          <a:p>
            <a:pPr lvl="0"/>
            <a:r>
              <a:rPr lang="en-GB" dirty="0"/>
              <a:t>Boiling cannot destroy toxic chemicals. No technical skill is used.</a:t>
            </a:r>
            <a:endParaRPr lang="en-US" dirty="0"/>
          </a:p>
          <a:p>
            <a:pPr lvl="0"/>
            <a:r>
              <a:rPr lang="en-GB" dirty="0"/>
              <a:t>Boiled water should be safely stored.</a:t>
            </a:r>
            <a:endParaRPr lang="en-US" dirty="0"/>
          </a:p>
          <a:p>
            <a:endParaRPr lang="en-US" dirty="0"/>
          </a:p>
        </p:txBody>
      </p:sp>
    </p:spTree>
    <p:extLst>
      <p:ext uri="{BB962C8B-B14F-4D97-AF65-F5344CB8AC3E}">
        <p14:creationId xmlns:p14="http://schemas.microsoft.com/office/powerpoint/2010/main" val="31191033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rmAutofit fontScale="90000"/>
          </a:bodyPr>
          <a:lstStyle/>
          <a:p>
            <a:pPr algn="l"/>
            <a:r>
              <a:rPr lang="en-GB" b="1" dirty="0"/>
              <a:t>Chemical treatment;</a:t>
            </a:r>
            <a:endParaRPr lang="en-US" dirty="0"/>
          </a:p>
        </p:txBody>
      </p:sp>
      <p:sp>
        <p:nvSpPr>
          <p:cNvPr id="3" name="Content Placeholder 2"/>
          <p:cNvSpPr>
            <a:spLocks noGrp="1"/>
          </p:cNvSpPr>
          <p:nvPr>
            <p:ph idx="1"/>
          </p:nvPr>
        </p:nvSpPr>
        <p:spPr>
          <a:xfrm>
            <a:off x="304800" y="762000"/>
            <a:ext cx="8610600" cy="5791200"/>
          </a:xfrm>
        </p:spPr>
        <p:txBody>
          <a:bodyPr>
            <a:normAutofit/>
          </a:bodyPr>
          <a:lstStyle/>
          <a:p>
            <a:r>
              <a:rPr lang="en-GB" sz="3600" dirty="0" smtClean="0"/>
              <a:t>Chemical </a:t>
            </a:r>
            <a:r>
              <a:rPr lang="en-GB" sz="3600" dirty="0"/>
              <a:t>disinfections of water depend on the killing of bacteria, Guardia and amoeba cysts, and viruses by the chemical. </a:t>
            </a:r>
            <a:endParaRPr lang="en-GB" sz="3600" dirty="0" smtClean="0"/>
          </a:p>
          <a:p>
            <a:r>
              <a:rPr lang="en-GB" sz="3600" dirty="0" smtClean="0"/>
              <a:t>Halogens </a:t>
            </a:r>
            <a:r>
              <a:rPr lang="en-GB" sz="3600" dirty="0"/>
              <a:t>(chlorine and iodine) are most commonly used. </a:t>
            </a:r>
            <a:endParaRPr lang="en-GB" sz="3600" dirty="0" smtClean="0"/>
          </a:p>
          <a:p>
            <a:r>
              <a:rPr lang="en-GB" sz="3600" dirty="0" smtClean="0"/>
              <a:t>The </a:t>
            </a:r>
            <a:r>
              <a:rPr lang="en-GB" sz="3600" dirty="0"/>
              <a:t>important points are that the killing effectiveness of the chemical is dependent on concentration of the chemical, and contact time</a:t>
            </a:r>
            <a:endParaRPr lang="en-US" sz="3600" dirty="0"/>
          </a:p>
          <a:p>
            <a:endParaRPr lang="en-US" dirty="0"/>
          </a:p>
        </p:txBody>
      </p:sp>
    </p:spTree>
    <p:extLst>
      <p:ext uri="{BB962C8B-B14F-4D97-AF65-F5344CB8AC3E}">
        <p14:creationId xmlns:p14="http://schemas.microsoft.com/office/powerpoint/2010/main" val="532245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Words>14365</Words>
  <Application>Microsoft Office PowerPoint</Application>
  <PresentationFormat>On-screen Show (4:3)</PresentationFormat>
  <Paragraphs>1495</Paragraphs>
  <Slides>266</Slides>
  <Notes>1</Notes>
  <HiddenSlides>0</HiddenSlides>
  <MMClips>0</MMClips>
  <ScaleCrop>false</ScaleCrop>
  <HeadingPairs>
    <vt:vector size="4" baseType="variant">
      <vt:variant>
        <vt:lpstr>Theme</vt:lpstr>
      </vt:variant>
      <vt:variant>
        <vt:i4>1</vt:i4>
      </vt:variant>
      <vt:variant>
        <vt:lpstr>Slide Titles</vt:lpstr>
      </vt:variant>
      <vt:variant>
        <vt:i4>266</vt:i4>
      </vt:variant>
    </vt:vector>
  </HeadingPairs>
  <TitlesOfParts>
    <vt:vector size="267" baseType="lpstr">
      <vt:lpstr>Office Theme</vt:lpstr>
      <vt:lpstr>ENVIRONMENTAL HEALTH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Environmental health;</vt:lpstr>
      <vt:lpstr>PowerPoint Presentation</vt:lpstr>
      <vt:lpstr>PowerPoint Presentation</vt:lpstr>
      <vt:lpstr>Disease </vt:lpstr>
      <vt:lpstr>PowerPoint Presentation</vt:lpstr>
      <vt:lpstr> Facets of Environmental Health  </vt:lpstr>
      <vt:lpstr>Environmental sanitation </vt:lpstr>
      <vt:lpstr>Environmental sanitation:</vt:lpstr>
      <vt:lpstr> Sanitation: </vt:lpstr>
      <vt:lpstr>WATER </vt:lpstr>
      <vt:lpstr>Introduction </vt:lpstr>
      <vt:lpstr>Reasons why water is essential to Health </vt:lpstr>
      <vt:lpstr> Reasons why water is essential to Health </vt:lpstr>
      <vt:lpstr> The hydrological cycle: </vt:lpstr>
      <vt:lpstr>Hydrological cycle</vt:lpstr>
      <vt:lpstr>The hydrological cycle.</vt:lpstr>
      <vt:lpstr>Hydrological cycle ………..</vt:lpstr>
      <vt:lpstr> Occurrence of ground water and movement: </vt:lpstr>
      <vt:lpstr> Occurrence of ground water and movement: …….. </vt:lpstr>
      <vt:lpstr> Occurrence of ground water and movt:. </vt:lpstr>
      <vt:lpstr> Occurrence of ground water and movt:. </vt:lpstr>
      <vt:lpstr>Sources of water contamination</vt:lpstr>
      <vt:lpstr> Common sources of water for community consumption; </vt:lpstr>
      <vt:lpstr> Common sources of water </vt:lpstr>
      <vt:lpstr>Activity </vt:lpstr>
      <vt:lpstr>Water sources …….</vt:lpstr>
      <vt:lpstr> Rain water; </vt:lpstr>
      <vt:lpstr>Surface water </vt:lpstr>
      <vt:lpstr>Surface water….</vt:lpstr>
      <vt:lpstr> Advantages </vt:lpstr>
      <vt:lpstr> Disadvantages </vt:lpstr>
      <vt:lpstr>Upland water;</vt:lpstr>
      <vt:lpstr> Disadvantages  </vt:lpstr>
      <vt:lpstr>Underground water;</vt:lpstr>
      <vt:lpstr> Disadvantages </vt:lpstr>
      <vt:lpstr>Sea water;</vt:lpstr>
      <vt:lpstr> Sources of water contamination; </vt:lpstr>
      <vt:lpstr>Sources of water contamination</vt:lpstr>
      <vt:lpstr>Sources of water contamination</vt:lpstr>
      <vt:lpstr>Sources of water contamination</vt:lpstr>
      <vt:lpstr>Sources of water contamination</vt:lpstr>
      <vt:lpstr>Safe water:</vt:lpstr>
      <vt:lpstr>Uses of water </vt:lpstr>
      <vt:lpstr>Water vessels for Collection and transportation: </vt:lpstr>
      <vt:lpstr> Water storage and use:  </vt:lpstr>
      <vt:lpstr>Common ways of water contamination;</vt:lpstr>
      <vt:lpstr>Contamination during transportation:</vt:lpstr>
      <vt:lpstr>Contamination during storage;</vt:lpstr>
      <vt:lpstr>Diseases transmitted by water and</vt:lpstr>
      <vt:lpstr> Water- washed diseases; </vt:lpstr>
      <vt:lpstr>Transmission of water washed diseases </vt:lpstr>
      <vt:lpstr>Prevention strategies </vt:lpstr>
      <vt:lpstr> Water- borne diseases; </vt:lpstr>
      <vt:lpstr>Water- borne diseases transmission</vt:lpstr>
      <vt:lpstr> Water-related diseases (by insect vectors) </vt:lpstr>
      <vt:lpstr>Prevention of water related diseases</vt:lpstr>
      <vt:lpstr> Water-based diseases </vt:lpstr>
      <vt:lpstr>Prevention of water based diseaeses:  </vt:lpstr>
      <vt:lpstr>Diseases transmitted by water </vt:lpstr>
      <vt:lpstr> Prevention of water based diseases:  </vt:lpstr>
      <vt:lpstr>Prevention of water based diseases:  </vt:lpstr>
      <vt:lpstr>Prevention of water based diseases:  </vt:lpstr>
      <vt:lpstr>METHODS OF TREATING WATER (WATER PURIFICATION).</vt:lpstr>
      <vt:lpstr>Methods of water purification</vt:lpstr>
      <vt:lpstr>PowerPoint Presentation</vt:lpstr>
      <vt:lpstr>Water purification methods </vt:lpstr>
      <vt:lpstr>Boiling </vt:lpstr>
      <vt:lpstr>Boiling ……………..</vt:lpstr>
      <vt:lpstr> Storage </vt:lpstr>
      <vt:lpstr>Storage…..</vt:lpstr>
      <vt:lpstr>Diagram of the three-pot system </vt:lpstr>
      <vt:lpstr> Sedimentation </vt:lpstr>
      <vt:lpstr>Sedimentation</vt:lpstr>
      <vt:lpstr>Sedimentation</vt:lpstr>
      <vt:lpstr> Filtration </vt:lpstr>
      <vt:lpstr>Filtration</vt:lpstr>
      <vt:lpstr> Candle filtration </vt:lpstr>
      <vt:lpstr>Candle filtration</vt:lpstr>
      <vt:lpstr>Candle filtration ………………</vt:lpstr>
      <vt:lpstr> The diagram of a candle filter </vt:lpstr>
      <vt:lpstr>Candle filtration……..</vt:lpstr>
      <vt:lpstr> Advantage of filtering </vt:lpstr>
      <vt:lpstr>Diagram of homemade sand filter</vt:lpstr>
      <vt:lpstr>Sand filter</vt:lpstr>
      <vt:lpstr>Sterilisation</vt:lpstr>
      <vt:lpstr> Boiling </vt:lpstr>
      <vt:lpstr>Chemical treatment;</vt:lpstr>
      <vt:lpstr>Chlorination;</vt:lpstr>
      <vt:lpstr>Iodine;</vt:lpstr>
      <vt:lpstr>Bottled Water;</vt:lpstr>
      <vt:lpstr>Disadvantage of bottled water</vt:lpstr>
      <vt:lpstr> Herbal Treatment Of Water. </vt:lpstr>
      <vt:lpstr>Moringa olifera ………….</vt:lpstr>
      <vt:lpstr> Solar Disinfection (Sodis) </vt:lpstr>
      <vt:lpstr>Sodis ………….</vt:lpstr>
      <vt:lpstr>Solar Water Disinfection  at Household Level</vt:lpstr>
      <vt:lpstr>HOW TO USE SODIS</vt:lpstr>
      <vt:lpstr>Municipal Water Treatment Process</vt:lpstr>
      <vt:lpstr> Aeration </vt:lpstr>
      <vt:lpstr>PowerPoint Presentation</vt:lpstr>
      <vt:lpstr>PowerPoint Presentation</vt:lpstr>
      <vt:lpstr>PowerPoint Presentation</vt:lpstr>
      <vt:lpstr>PowerPoint Presentation</vt:lpstr>
      <vt:lpstr>PowerPoint Presentation</vt:lpstr>
      <vt:lpstr>PowerPoint Presentation</vt:lpstr>
      <vt:lpstr>Diagram of a Rapid Sand Filter </vt:lpstr>
      <vt:lpstr>NWSC Fort portal</vt:lpstr>
      <vt:lpstr> Slow Sand Filter </vt:lpstr>
      <vt:lpstr>Slow sand filter ……..</vt:lpstr>
      <vt:lpstr>Slow sand filter…….</vt:lpstr>
      <vt:lpstr>The diagram of a typical slow sand filter</vt:lpstr>
      <vt:lpstr>WAYS OF PROTECTING WATER SOURCES </vt:lpstr>
      <vt:lpstr> PROTECTION OF SPRINGS AND GRAVITY WATER SYSTEMS </vt:lpstr>
      <vt:lpstr> Stages of spring protection.</vt:lpstr>
      <vt:lpstr>Springs </vt:lpstr>
      <vt:lpstr> Steps in spring protection </vt:lpstr>
      <vt:lpstr> Possible sources of pollution </vt:lpstr>
      <vt:lpstr>PowerPoint Presentation</vt:lpstr>
      <vt:lpstr>PowerPoint Presentation</vt:lpstr>
      <vt:lpstr> 3. Sketch planning </vt:lpstr>
      <vt:lpstr> Sketch plan of a spring. </vt:lpstr>
      <vt:lpstr> 4. Procurement/ collection of necessary materials </vt:lpstr>
      <vt:lpstr> 5. Opening the spring eyes and excavating </vt:lpstr>
      <vt:lpstr> 6. Construction of embankment wall and spring box </vt:lpstr>
      <vt:lpstr>PowerPoint Presentation</vt:lpstr>
      <vt:lpstr> 7. Construction of other spring components </vt:lpstr>
      <vt:lpstr> Important points on spring protection </vt:lpstr>
      <vt:lpstr>Important points on spring protection</vt:lpstr>
      <vt:lpstr>Important points on spring protection </vt:lpstr>
      <vt:lpstr> Important points on spring protection </vt:lpstr>
      <vt:lpstr>Important points on spring protection</vt:lpstr>
      <vt:lpstr> Cross-section of spring tank </vt:lpstr>
      <vt:lpstr> PROTECTION OF SHALLOW WELLS </vt:lpstr>
      <vt:lpstr>PowerPoint Presentation</vt:lpstr>
      <vt:lpstr>PowerPoint Presentation</vt:lpstr>
      <vt:lpstr>Protected wells ….</vt:lpstr>
      <vt:lpstr> Other improvements can be: </vt:lpstr>
      <vt:lpstr>PowerPoint Presentation</vt:lpstr>
      <vt:lpstr> Why do we protect wells? </vt:lpstr>
      <vt:lpstr> Ways through which open wells may be contaminated </vt:lpstr>
      <vt:lpstr> Ways through which open wells may be contaminated…… </vt:lpstr>
      <vt:lpstr> Ways of preventing contamination </vt:lpstr>
      <vt:lpstr>PowerPoint Presentation</vt:lpstr>
      <vt:lpstr>Ways of preventing contamination </vt:lpstr>
      <vt:lpstr> Shallow well siting  </vt:lpstr>
      <vt:lpstr>Shallow well siting</vt:lpstr>
      <vt:lpstr>Traditional methods of well siting:</vt:lpstr>
      <vt:lpstr>Traditional methods of well siting:….</vt:lpstr>
      <vt:lpstr> Stages of shallow well development;  </vt:lpstr>
      <vt:lpstr>Well shape</vt:lpstr>
      <vt:lpstr> The digging process </vt:lpstr>
      <vt:lpstr> Well lining </vt:lpstr>
      <vt:lpstr>Well lining ……</vt:lpstr>
      <vt:lpstr>Well lining ……</vt:lpstr>
      <vt:lpstr> Casting cover slab </vt:lpstr>
      <vt:lpstr>Pump installation;</vt:lpstr>
      <vt:lpstr>Protected well </vt:lpstr>
      <vt:lpstr>Factors to consider while choosing a hand pump</vt:lpstr>
      <vt:lpstr>Assembly hand pump </vt:lpstr>
      <vt:lpstr> BORE HOLE </vt:lpstr>
      <vt:lpstr> Steps to protect a bore hole </vt:lpstr>
      <vt:lpstr> Limitations in use of water from deep wells (bore hole); </vt:lpstr>
      <vt:lpstr> RAIN WATER ROOF CATCHMENT </vt:lpstr>
      <vt:lpstr> INTRODUCTION </vt:lpstr>
      <vt:lpstr> Advantages </vt:lpstr>
      <vt:lpstr> Disadvantages: </vt:lpstr>
      <vt:lpstr> THE SYSTEM COMPONENTs </vt:lpstr>
      <vt:lpstr>(b) The gutters and down pipes</vt:lpstr>
      <vt:lpstr> (c) The Storage tank </vt:lpstr>
      <vt:lpstr>PowerPoint Presentation</vt:lpstr>
      <vt:lpstr>PowerPoint Presentation</vt:lpstr>
      <vt:lpstr>PowerPoint Presentation</vt:lpstr>
      <vt:lpstr> DESIGN AND CONSTRUCTION OF FERRO CEMENT WATER TANKS </vt:lpstr>
      <vt:lpstr>PowerPoint Presentation</vt:lpstr>
      <vt:lpstr>PowerPoint Presentation</vt:lpstr>
      <vt:lpstr>PowerPoint Presentation</vt:lpstr>
      <vt:lpstr> HYGIENE OF RAIN WATER ROOF CATCMENT SYSTEM </vt:lpstr>
      <vt:lpstr>PowerPoint Presentation</vt:lpstr>
      <vt:lpstr>PowerPoint Presentation</vt:lpstr>
      <vt:lpstr>Roof catchment system </vt:lpstr>
      <vt:lpstr>Criteria for good housing common wastes in the community  </vt:lpstr>
      <vt:lpstr>Housing:</vt:lpstr>
      <vt:lpstr> Introduction </vt:lpstr>
      <vt:lpstr>Housing………………….. </vt:lpstr>
      <vt:lpstr>Disadvantages of a temporary house </vt:lpstr>
      <vt:lpstr> Semi-permanent: </vt:lpstr>
      <vt:lpstr> Permanent: </vt:lpstr>
      <vt:lpstr> How housing can affect health </vt:lpstr>
      <vt:lpstr> Qualities of a suitable house (characteristics) </vt:lpstr>
      <vt:lpstr>Qualities of a good house </vt:lpstr>
      <vt:lpstr>Qualities of a good house </vt:lpstr>
      <vt:lpstr>Qualities of a good house </vt:lpstr>
      <vt:lpstr>Qualities of a good house ……</vt:lpstr>
      <vt:lpstr>PowerPoint Presentation</vt:lpstr>
      <vt:lpstr>PowerPoint Presentation</vt:lpstr>
      <vt:lpstr> Misuse of houses/ rooms </vt:lpstr>
      <vt:lpstr> Effects of misuse of houses </vt:lpstr>
      <vt:lpstr>PowerPoint Presentation</vt:lpstr>
      <vt:lpstr>PowerPoint Presentation</vt:lpstr>
      <vt:lpstr>PowerPoint Presentation</vt:lpstr>
      <vt:lpstr>PowerPoint Presentation</vt:lpstr>
      <vt:lpstr> Overcrowding </vt:lpstr>
      <vt:lpstr>PowerPoint Presentation</vt:lpstr>
      <vt:lpstr> Dangers of overcrowding </vt:lpstr>
      <vt:lpstr>Overcrowding </vt:lpstr>
      <vt:lpstr>PowerPoint Presentation</vt:lpstr>
      <vt:lpstr> Rooms </vt:lpstr>
      <vt:lpstr> Space </vt:lpstr>
      <vt:lpstr>PowerPoint Presentation</vt:lpstr>
      <vt:lpstr>PowerPoint Presentation</vt:lpstr>
      <vt:lpstr>PowerPoint Presentation</vt:lpstr>
      <vt:lpstr> When is overcrowding allowed? </vt:lpstr>
      <vt:lpstr> The space standard </vt:lpstr>
      <vt:lpstr>PowerPoint Presentation</vt:lpstr>
      <vt:lpstr>PowerPoint Presentation</vt:lpstr>
      <vt:lpstr>Detailed figures </vt:lpstr>
      <vt:lpstr> MANAGEMENT OF SOLID WASTE. </vt:lpstr>
      <vt:lpstr> Introduction: </vt:lpstr>
      <vt:lpstr>Introduction:</vt:lpstr>
      <vt:lpstr> Municipal solid waste: </vt:lpstr>
      <vt:lpstr>  waste and time for degradation    </vt:lpstr>
      <vt:lpstr> Hazardous waste </vt:lpstr>
      <vt:lpstr> Hazardous waste……………… </vt:lpstr>
      <vt:lpstr>Medical health care waste.</vt:lpstr>
      <vt:lpstr>Medical health care waste…...</vt:lpstr>
      <vt:lpstr> Sharps </vt:lpstr>
      <vt:lpstr> Pharmaceutical waste          </vt:lpstr>
      <vt:lpstr> Genotoxic waste: </vt:lpstr>
      <vt:lpstr> Chemical waste;  </vt:lpstr>
      <vt:lpstr>Chemical waste;………….</vt:lpstr>
      <vt:lpstr> Radioactive waste </vt:lpstr>
      <vt:lpstr> Persons at risk </vt:lpstr>
      <vt:lpstr> International recommendations for waste management. </vt:lpstr>
      <vt:lpstr>International recommendations for waste management.</vt:lpstr>
      <vt:lpstr>Note:</vt:lpstr>
      <vt:lpstr> Handling, storage and transportation of health care waste. </vt:lpstr>
      <vt:lpstr> Handling, storage and transportation of health care waste. </vt:lpstr>
      <vt:lpstr> </vt:lpstr>
      <vt:lpstr>Recommended color coding for H/C waste;</vt:lpstr>
      <vt:lpstr>International symbols</vt:lpstr>
      <vt:lpstr> Factors to consider for Rx and disposal technologies of H/C waste (Biomedical) </vt:lpstr>
      <vt:lpstr>H /C waste disposal </vt:lpstr>
      <vt:lpstr> Cytotoxic waste. </vt:lpstr>
      <vt:lpstr>Cytotoxic waste………...</vt:lpstr>
      <vt:lpstr>Single chamber incinerator.</vt:lpstr>
      <vt:lpstr>Incineration of Health Care waste in a rural Health centre in Uganda</vt:lpstr>
      <vt:lpstr> Advantages of incineration  </vt:lpstr>
      <vt:lpstr> Disadvantage </vt:lpstr>
      <vt:lpstr> Chemical disinfection </vt:lpstr>
      <vt:lpstr> Wet thermal treatment </vt:lpstr>
      <vt:lpstr> Inertization (encapsulation) </vt:lpstr>
      <vt:lpstr>Burial pit for Health care waste.</vt:lpstr>
      <vt:lpstr>Waste pit</vt:lpstr>
      <vt:lpstr> Workers at risk of Health care waste.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HEALTH </dc:title>
  <dc:creator>CHARITE</dc:creator>
  <cp:lastModifiedBy>Victor</cp:lastModifiedBy>
  <cp:revision>102</cp:revision>
  <dcterms:created xsi:type="dcterms:W3CDTF">2006-08-16T00:00:00Z</dcterms:created>
  <dcterms:modified xsi:type="dcterms:W3CDTF">2017-11-21T17:10:24Z</dcterms:modified>
</cp:coreProperties>
</file>